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C7B9DA2D-FA61-4838-9315-3CB4A6B31DEC}" type="datetimeFigureOut">
              <a:rPr lang="fr-FR" smtClean="0"/>
              <a:t>21/02/2024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1EA2A5-3074-478F-8B58-031C57DD78D6}" type="slidenum">
              <a:rPr lang="fr-FR" smtClean="0"/>
              <a:t>‹N°›</a:t>
            </a:fld>
            <a:endParaRPr lang="fr-FR"/>
          </a:p>
        </p:txBody>
      </p:sp>
    </p:spTree>
    <p:extLst>
      <p:ext uri="{BB962C8B-B14F-4D97-AF65-F5344CB8AC3E}">
        <p14:creationId xmlns:p14="http://schemas.microsoft.com/office/powerpoint/2010/main" val="1688976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7B9DA2D-FA61-4838-9315-3CB4A6B31DEC}" type="datetimeFigureOut">
              <a:rPr lang="fr-FR" smtClean="0"/>
              <a:t>21/02/2024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1EA2A5-3074-478F-8B58-031C57DD78D6}" type="slidenum">
              <a:rPr lang="fr-FR" smtClean="0"/>
              <a:t>‹N°›</a:t>
            </a:fld>
            <a:endParaRPr lang="fr-FR"/>
          </a:p>
        </p:txBody>
      </p:sp>
    </p:spTree>
    <p:extLst>
      <p:ext uri="{BB962C8B-B14F-4D97-AF65-F5344CB8AC3E}">
        <p14:creationId xmlns:p14="http://schemas.microsoft.com/office/powerpoint/2010/main" val="2944519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7B9DA2D-FA61-4838-9315-3CB4A6B31DEC}" type="datetimeFigureOut">
              <a:rPr lang="fr-FR" smtClean="0"/>
              <a:t>21/02/2024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1EA2A5-3074-478F-8B58-031C57DD78D6}" type="slidenum">
              <a:rPr lang="fr-FR" smtClean="0"/>
              <a:t>‹N°›</a:t>
            </a:fld>
            <a:endParaRPr lang="fr-FR"/>
          </a:p>
        </p:txBody>
      </p:sp>
    </p:spTree>
    <p:extLst>
      <p:ext uri="{BB962C8B-B14F-4D97-AF65-F5344CB8AC3E}">
        <p14:creationId xmlns:p14="http://schemas.microsoft.com/office/powerpoint/2010/main" val="229553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7B9DA2D-FA61-4838-9315-3CB4A6B31DEC}" type="datetimeFigureOut">
              <a:rPr lang="fr-FR" smtClean="0"/>
              <a:t>21/02/2024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1EA2A5-3074-478F-8B58-031C57DD78D6}" type="slidenum">
              <a:rPr lang="fr-FR" smtClean="0"/>
              <a:t>‹N°›</a:t>
            </a:fld>
            <a:endParaRPr lang="fr-FR"/>
          </a:p>
        </p:txBody>
      </p:sp>
    </p:spTree>
    <p:extLst>
      <p:ext uri="{BB962C8B-B14F-4D97-AF65-F5344CB8AC3E}">
        <p14:creationId xmlns:p14="http://schemas.microsoft.com/office/powerpoint/2010/main" val="223626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C7B9DA2D-FA61-4838-9315-3CB4A6B31DEC}" type="datetimeFigureOut">
              <a:rPr lang="fr-FR" smtClean="0"/>
              <a:t>21/02/2024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1EA2A5-3074-478F-8B58-031C57DD78D6}" type="slidenum">
              <a:rPr lang="fr-FR" smtClean="0"/>
              <a:t>‹N°›</a:t>
            </a:fld>
            <a:endParaRPr lang="fr-FR"/>
          </a:p>
        </p:txBody>
      </p:sp>
    </p:spTree>
    <p:extLst>
      <p:ext uri="{BB962C8B-B14F-4D97-AF65-F5344CB8AC3E}">
        <p14:creationId xmlns:p14="http://schemas.microsoft.com/office/powerpoint/2010/main" val="3831654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7B9DA2D-FA61-4838-9315-3CB4A6B31DEC}" type="datetimeFigureOut">
              <a:rPr lang="fr-FR" smtClean="0"/>
              <a:t>21/02/2024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71EA2A5-3074-478F-8B58-031C57DD78D6}" type="slidenum">
              <a:rPr lang="fr-FR" smtClean="0"/>
              <a:t>‹N°›</a:t>
            </a:fld>
            <a:endParaRPr lang="fr-FR"/>
          </a:p>
        </p:txBody>
      </p:sp>
    </p:spTree>
    <p:extLst>
      <p:ext uri="{BB962C8B-B14F-4D97-AF65-F5344CB8AC3E}">
        <p14:creationId xmlns:p14="http://schemas.microsoft.com/office/powerpoint/2010/main" val="105049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7B9DA2D-FA61-4838-9315-3CB4A6B31DEC}" type="datetimeFigureOut">
              <a:rPr lang="fr-FR" smtClean="0"/>
              <a:t>21/02/2024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71EA2A5-3074-478F-8B58-031C57DD78D6}" type="slidenum">
              <a:rPr lang="fr-FR" smtClean="0"/>
              <a:t>‹N°›</a:t>
            </a:fld>
            <a:endParaRPr lang="fr-FR"/>
          </a:p>
        </p:txBody>
      </p:sp>
    </p:spTree>
    <p:extLst>
      <p:ext uri="{BB962C8B-B14F-4D97-AF65-F5344CB8AC3E}">
        <p14:creationId xmlns:p14="http://schemas.microsoft.com/office/powerpoint/2010/main" val="153308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7B9DA2D-FA61-4838-9315-3CB4A6B31DEC}" type="datetimeFigureOut">
              <a:rPr lang="fr-FR" smtClean="0"/>
              <a:t>21/02/2024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71EA2A5-3074-478F-8B58-031C57DD78D6}" type="slidenum">
              <a:rPr lang="fr-FR" smtClean="0"/>
              <a:t>‹N°›</a:t>
            </a:fld>
            <a:endParaRPr lang="fr-FR"/>
          </a:p>
        </p:txBody>
      </p:sp>
    </p:spTree>
    <p:extLst>
      <p:ext uri="{BB962C8B-B14F-4D97-AF65-F5344CB8AC3E}">
        <p14:creationId xmlns:p14="http://schemas.microsoft.com/office/powerpoint/2010/main" val="254553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7B9DA2D-FA61-4838-9315-3CB4A6B31DEC}" type="datetimeFigureOut">
              <a:rPr lang="fr-FR" smtClean="0"/>
              <a:t>21/02/2024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71EA2A5-3074-478F-8B58-031C57DD78D6}" type="slidenum">
              <a:rPr lang="fr-FR" smtClean="0"/>
              <a:t>‹N°›</a:t>
            </a:fld>
            <a:endParaRPr lang="fr-FR"/>
          </a:p>
        </p:txBody>
      </p:sp>
    </p:spTree>
    <p:extLst>
      <p:ext uri="{BB962C8B-B14F-4D97-AF65-F5344CB8AC3E}">
        <p14:creationId xmlns:p14="http://schemas.microsoft.com/office/powerpoint/2010/main" val="146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7B9DA2D-FA61-4838-9315-3CB4A6B31DEC}" type="datetimeFigureOut">
              <a:rPr lang="fr-FR" smtClean="0"/>
              <a:t>21/02/2024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71EA2A5-3074-478F-8B58-031C57DD78D6}" type="slidenum">
              <a:rPr lang="fr-FR" smtClean="0"/>
              <a:t>‹N°›</a:t>
            </a:fld>
            <a:endParaRPr lang="fr-FR"/>
          </a:p>
        </p:txBody>
      </p:sp>
    </p:spTree>
    <p:extLst>
      <p:ext uri="{BB962C8B-B14F-4D97-AF65-F5344CB8AC3E}">
        <p14:creationId xmlns:p14="http://schemas.microsoft.com/office/powerpoint/2010/main" val="190176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7B9DA2D-FA61-4838-9315-3CB4A6B31DEC}" type="datetimeFigureOut">
              <a:rPr lang="fr-FR" smtClean="0"/>
              <a:t>21/02/2024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71EA2A5-3074-478F-8B58-031C57DD78D6}" type="slidenum">
              <a:rPr lang="fr-FR" smtClean="0"/>
              <a:t>‹N°›</a:t>
            </a:fld>
            <a:endParaRPr lang="fr-FR"/>
          </a:p>
        </p:txBody>
      </p:sp>
    </p:spTree>
    <p:extLst>
      <p:ext uri="{BB962C8B-B14F-4D97-AF65-F5344CB8AC3E}">
        <p14:creationId xmlns:p14="http://schemas.microsoft.com/office/powerpoint/2010/main" val="51043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9DA2D-FA61-4838-9315-3CB4A6B31DEC}" type="datetimeFigureOut">
              <a:rPr lang="fr-FR" smtClean="0"/>
              <a:t>21/02/2024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EA2A5-3074-478F-8B58-031C57DD78D6}" type="slidenum">
              <a:rPr lang="fr-FR" smtClean="0"/>
              <a:t>‹N°›</a:t>
            </a:fld>
            <a:endParaRPr lang="fr-FR"/>
          </a:p>
        </p:txBody>
      </p:sp>
    </p:spTree>
    <p:extLst>
      <p:ext uri="{BB962C8B-B14F-4D97-AF65-F5344CB8AC3E}">
        <p14:creationId xmlns:p14="http://schemas.microsoft.com/office/powerpoint/2010/main" val="775356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rot="10800000" flipV="1">
            <a:off x="1210613" y="1655763"/>
            <a:ext cx="10133907" cy="1474862"/>
          </a:xfrm>
        </p:spPr>
        <p:txBody>
          <a:bodyPr>
            <a:normAutofit fontScale="90000"/>
          </a:bodyPr>
          <a:lstStyle/>
          <a:p>
            <a:r>
              <a:rPr lang="fr-FR" dirty="0" smtClean="0"/>
              <a:t> PROJET FONDAMENTAUX DU WEB</a:t>
            </a:r>
            <a:endParaRPr lang="fr-FR" dirty="0"/>
          </a:p>
        </p:txBody>
      </p:sp>
      <p:sp>
        <p:nvSpPr>
          <p:cNvPr id="3" name="Sous-titre 2"/>
          <p:cNvSpPr>
            <a:spLocks noGrp="1"/>
          </p:cNvSpPr>
          <p:nvPr>
            <p:ph type="subTitle" idx="1"/>
          </p:nvPr>
        </p:nvSpPr>
        <p:spPr>
          <a:xfrm>
            <a:off x="1601274" y="3412902"/>
            <a:ext cx="9144000" cy="450761"/>
          </a:xfrm>
        </p:spPr>
        <p:txBody>
          <a:bodyPr/>
          <a:lstStyle/>
          <a:p>
            <a:r>
              <a:rPr lang="fr-FR" dirty="0" smtClean="0"/>
              <a:t>GOMYCODE</a:t>
            </a:r>
          </a:p>
          <a:p>
            <a:endParaRPr lang="fr-FR" dirty="0"/>
          </a:p>
        </p:txBody>
      </p:sp>
    </p:spTree>
    <p:extLst>
      <p:ext uri="{BB962C8B-B14F-4D97-AF65-F5344CB8AC3E}">
        <p14:creationId xmlns:p14="http://schemas.microsoft.com/office/powerpoint/2010/main" val="186351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fonctionne le web?</a:t>
            </a:r>
            <a:endParaRPr lang="fr-FR" dirty="0"/>
          </a:p>
        </p:txBody>
      </p:sp>
      <p:sp>
        <p:nvSpPr>
          <p:cNvPr id="3" name="Espace réservé du contenu 2"/>
          <p:cNvSpPr>
            <a:spLocks noGrp="1"/>
          </p:cNvSpPr>
          <p:nvPr>
            <p:ph idx="1"/>
          </p:nvPr>
        </p:nvSpPr>
        <p:spPr/>
        <p:txBody>
          <a:bodyPr/>
          <a:lstStyle/>
          <a:p>
            <a:pPr marL="0" indent="0">
              <a:buNone/>
            </a:pPr>
            <a:r>
              <a:rPr lang="fr-FR" dirty="0" smtClean="0"/>
              <a:t>Tout d’abord le web  est une sous partie de l’internet. On peut dire que c’est une application de l’internet.</a:t>
            </a:r>
          </a:p>
          <a:p>
            <a:pPr marL="0" indent="0">
              <a:buNone/>
            </a:pPr>
            <a:r>
              <a:rPr lang="fr-FR" dirty="0" smtClean="0"/>
              <a:t>Deux ordinateurs sont connectés, l’un représente le client et l’autre le serveur. Le client c ’est l’utilisateur ( le navigateur web). Ce dernier permet d’afficher le web via un ordinateur ou un smartphone.</a:t>
            </a:r>
          </a:p>
          <a:p>
            <a:pPr marL="0" indent="0">
              <a:buNone/>
            </a:pPr>
            <a:r>
              <a:rPr lang="fr-FR" dirty="0" smtClean="0"/>
              <a:t>Le client fait une requête, celle-ci va être renvoyée au serveur , ensuite le serveur donne la réponse au client.</a:t>
            </a:r>
          </a:p>
        </p:txBody>
      </p:sp>
    </p:spTree>
    <p:extLst>
      <p:ext uri="{BB962C8B-B14F-4D97-AF65-F5344CB8AC3E}">
        <p14:creationId xmlns:p14="http://schemas.microsoft.com/office/powerpoint/2010/main" val="1075862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De quoi à t-on besoin pour  être développeur web?</a:t>
            </a:r>
            <a:br>
              <a:rPr lang="fr-FR" dirty="0" smtClean="0"/>
            </a:br>
            <a:endParaRPr lang="fr-FR" dirty="0"/>
          </a:p>
        </p:txBody>
      </p:sp>
      <p:sp>
        <p:nvSpPr>
          <p:cNvPr id="3" name="Espace réservé du contenu 2"/>
          <p:cNvSpPr>
            <a:spLocks noGrp="1"/>
          </p:cNvSpPr>
          <p:nvPr>
            <p:ph idx="1"/>
          </p:nvPr>
        </p:nvSpPr>
        <p:spPr/>
        <p:txBody>
          <a:bodyPr>
            <a:normAutofit/>
          </a:bodyPr>
          <a:lstStyle/>
          <a:p>
            <a:r>
              <a:rPr lang="fr-FR" dirty="0" smtClean="0"/>
              <a:t>Pour être développeur web , on a  d’abord  besoin de connaitre les deux langages de base à savoir HTML et CSS , indispensable pour faire un projet c’est-à-dire pour la création d’un site ou une application mobile. </a:t>
            </a:r>
          </a:p>
          <a:p>
            <a:r>
              <a:rPr lang="fr-FR" dirty="0" smtClean="0"/>
              <a:t>Ensuite vient s’ajouter JavaScript pour améliorer le projet au cas ou on a besoin d’ajouter des fonctionnalités par exemple pour la création d’ un site de vente en ligne , il nous faut impérativement </a:t>
            </a:r>
            <a:r>
              <a:rPr lang="fr-FR" dirty="0" err="1" smtClean="0"/>
              <a:t>javascript</a:t>
            </a:r>
            <a:r>
              <a:rPr lang="fr-FR" dirty="0" smtClean="0"/>
              <a:t> afin que les clients puissent passer des commandes.</a:t>
            </a:r>
          </a:p>
          <a:p>
            <a:pPr marL="0" indent="0">
              <a:buNone/>
            </a:pPr>
            <a:r>
              <a:rPr lang="fr-FR" dirty="0" smtClean="0"/>
              <a:t>A cela s’ajoute aussi l’utilisation de Git et </a:t>
            </a:r>
            <a:r>
              <a:rPr lang="fr-FR" dirty="0" err="1" smtClean="0"/>
              <a:t>Github</a:t>
            </a:r>
            <a:r>
              <a:rPr lang="fr-FR" dirty="0" smtClean="0"/>
              <a:t>  pour une </a:t>
            </a:r>
            <a:r>
              <a:rPr lang="fr-FR" dirty="0" smtClean="0"/>
              <a:t>version améliorer </a:t>
            </a:r>
            <a:r>
              <a:rPr lang="fr-FR" smtClean="0"/>
              <a:t>au besoin .</a:t>
            </a:r>
            <a:endParaRPr lang="fr-FR" dirty="0"/>
          </a:p>
        </p:txBody>
      </p:sp>
    </p:spTree>
    <p:extLst>
      <p:ext uri="{BB962C8B-B14F-4D97-AF65-F5344CB8AC3E}">
        <p14:creationId xmlns:p14="http://schemas.microsoft.com/office/powerpoint/2010/main" val="321458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j’ai choisi d’apprendre le développement web?</a:t>
            </a:r>
            <a:endParaRPr lang="fr-FR" dirty="0"/>
          </a:p>
        </p:txBody>
      </p:sp>
      <p:sp>
        <p:nvSpPr>
          <p:cNvPr id="3" name="Espace réservé du contenu 2"/>
          <p:cNvSpPr>
            <a:spLocks noGrp="1"/>
          </p:cNvSpPr>
          <p:nvPr>
            <p:ph idx="1"/>
          </p:nvPr>
        </p:nvSpPr>
        <p:spPr>
          <a:xfrm>
            <a:off x="735168" y="1690688"/>
            <a:ext cx="10618631" cy="4524911"/>
          </a:xfrm>
        </p:spPr>
        <p:txBody>
          <a:bodyPr/>
          <a:lstStyle/>
          <a:p>
            <a:pPr marL="0" indent="0">
              <a:buNone/>
            </a:pPr>
            <a:r>
              <a:rPr lang="fr-FR" dirty="0" smtClean="0"/>
              <a:t>Tout d’abord, c’est un domaine qui m’a toujours intriqué. J’ai toujours voulu comprendre comment coder. Par la suite au fil du temps j’ai commencé à faire des recherches sur YouTube et étant donné qu’on est limite dans un metaverse, c’est important pour moi de maitriser l’informatique  et j’ai décidé de commencer par le développement web pour enfin élargir mes connaissances au fil des années puisque c’est un domaine très vaste.</a:t>
            </a:r>
          </a:p>
          <a:p>
            <a:pPr marL="0" indent="0">
              <a:buNone/>
            </a:pPr>
            <a:r>
              <a:rPr lang="fr-FR" dirty="0" smtClean="0"/>
              <a:t>J’ai comme projet aussi de faire une reconversion professionnelle à la fin de </a:t>
            </a:r>
            <a:r>
              <a:rPr lang="fr-FR" smtClean="0"/>
              <a:t>la formation </a:t>
            </a:r>
            <a:r>
              <a:rPr lang="fr-FR" dirty="0" smtClean="0"/>
              <a:t>c’est-à-dire après avoir validé le niveau avancé.</a:t>
            </a:r>
            <a:endParaRPr lang="fr-FR" dirty="0"/>
          </a:p>
        </p:txBody>
      </p:sp>
    </p:spTree>
    <p:extLst>
      <p:ext uri="{BB962C8B-B14F-4D97-AF65-F5344CB8AC3E}">
        <p14:creationId xmlns:p14="http://schemas.microsoft.com/office/powerpoint/2010/main" val="31640960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264</Words>
  <Application>Microsoft Office PowerPoint</Application>
  <PresentationFormat>Grand écran</PresentationFormat>
  <Paragraphs>13</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Thème Office</vt:lpstr>
      <vt:lpstr> PROJET FONDAMENTAUX DU WEB</vt:lpstr>
      <vt:lpstr>Comment fonctionne le web?</vt:lpstr>
      <vt:lpstr>De quoi à t-on besoin pour  être développeur web? </vt:lpstr>
      <vt:lpstr>Pourquoi j’ai choisi d’apprendre le développement web?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 PROJET WEB</dc:title>
  <dc:creator>Windows User</dc:creator>
  <cp:lastModifiedBy>Windows User</cp:lastModifiedBy>
  <cp:revision>11</cp:revision>
  <dcterms:created xsi:type="dcterms:W3CDTF">2024-02-20T19:45:39Z</dcterms:created>
  <dcterms:modified xsi:type="dcterms:W3CDTF">2024-02-21T18:00:38Z</dcterms:modified>
</cp:coreProperties>
</file>