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5" r:id="rId2"/>
    <p:sldId id="307" r:id="rId3"/>
  </p:sldIdLst>
  <p:sldSz cx="11887200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97" autoAdjust="0"/>
    <p:restoredTop sz="50000" autoAdjust="0"/>
  </p:normalViewPr>
  <p:slideViewPr>
    <p:cSldViewPr snapToGrid="0">
      <p:cViewPr>
        <p:scale>
          <a:sx n="90" d="100"/>
          <a:sy n="90" d="100"/>
        </p:scale>
        <p:origin x="-176" y="296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74"/>
        <p:guide pos="7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9/22/18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9/22/18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1" y="7210333"/>
            <a:ext cx="2003707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" y="4"/>
            <a:ext cx="11899086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1887200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2" y="2670629"/>
            <a:ext cx="9901871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2027" y="4673609"/>
            <a:ext cx="9503569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967817" y="7235573"/>
            <a:ext cx="2433286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"/>
            <a:ext cx="11897205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2" y="2841387"/>
            <a:ext cx="874836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70846" y="9811657"/>
            <a:ext cx="144816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2" y="1841501"/>
            <a:ext cx="9901871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3" y="1841503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544797" y="1841987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2" y="1841503"/>
            <a:ext cx="9901871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41"/>
            <a:ext cx="11903049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93067" y="8026400"/>
            <a:ext cx="118872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229746" y="2616818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05823" y="2387600"/>
            <a:ext cx="9921772" cy="2844800"/>
            <a:chOff x="838200" y="2387600"/>
            <a:chExt cx="9181084" cy="28448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4318000"/>
              <a:ext cx="2159000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1. Statistical model(s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)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4200" y="43180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2. Economic model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1300" y="43053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3. Decision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1600" y="23876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Uncertainty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1917700" y="3302000"/>
              <a:ext cx="1435100" cy="10160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0"/>
            </p:cNvCxnSpPr>
            <p:nvPr/>
          </p:nvCxnSpPr>
          <p:spPr>
            <a:xfrm>
              <a:off x="4216400" y="3289300"/>
              <a:ext cx="1256792" cy="1028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  <a:endCxn id="13" idx="1"/>
            </p:cNvCxnSpPr>
            <p:nvPr/>
          </p:nvCxnSpPr>
          <p:spPr>
            <a:xfrm>
              <a:off x="2997200" y="4775200"/>
              <a:ext cx="1397000" cy="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4" idx="1"/>
            </p:cNvCxnSpPr>
            <p:nvPr/>
          </p:nvCxnSpPr>
          <p:spPr>
            <a:xfrm flipV="1">
              <a:off x="6552184" y="4762500"/>
              <a:ext cx="1309116" cy="12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1994514" y="2618229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14554"/>
              </p:ext>
            </p:extLst>
          </p:nvPr>
        </p:nvGraphicFramePr>
        <p:xfrm>
          <a:off x="3367233" y="3341798"/>
          <a:ext cx="1710943" cy="9758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10943"/>
              </a:tblGrid>
              <a:tr h="3210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Model</a:t>
                      </a:r>
                      <a:r>
                        <a:rPr lang="en-US" sz="1000" baseline="0" dirty="0" smtClean="0"/>
                        <a:t> structure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65479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Disease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Utility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Cost model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24" idx="3"/>
            <a:endCxn id="28" idx="1"/>
          </p:cNvCxnSpPr>
          <p:nvPr/>
        </p:nvCxnSpPr>
        <p:spPr>
          <a:xfrm flipV="1">
            <a:off x="5078176" y="3826905"/>
            <a:ext cx="471960" cy="280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99608"/>
              </p:ext>
            </p:extLst>
          </p:nvPr>
        </p:nvGraphicFramePr>
        <p:xfrm>
          <a:off x="5550136" y="3338989"/>
          <a:ext cx="1576187" cy="9758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76187"/>
              </a:tblGrid>
              <a:tr h="3210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Output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65479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Disease</a:t>
                      </a:r>
                      <a:r>
                        <a:rPr lang="en-US" sz="1000" kern="1200" baseline="0" dirty="0" smtClean="0">
                          <a:effectLst/>
                        </a:rPr>
                        <a:t> progression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Costs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QALYs</a:t>
                      </a:r>
                      <a:endParaRPr lang="en-US" sz="1000" kern="1200" dirty="0" smtClean="0">
                        <a:effectLst/>
                      </a:endParaRP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30894"/>
              </p:ext>
            </p:extLst>
          </p:nvPr>
        </p:nvGraphicFramePr>
        <p:xfrm>
          <a:off x="642894" y="4030376"/>
          <a:ext cx="1591056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91056"/>
              </a:tblGrid>
              <a:tr h="2703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Input data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Treatment</a:t>
                      </a:r>
                      <a:r>
                        <a:rPr lang="en-US" sz="1000" kern="1200" baseline="0" dirty="0" smtClean="0">
                          <a:effectLst/>
                        </a:rPr>
                        <a:t> strategies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Patients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Health states</a:t>
                      </a:r>
                      <a:endParaRPr lang="en-US" sz="1000" kern="1200" dirty="0" smtClean="0">
                        <a:effectLst/>
                      </a:endParaRP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2809"/>
              </p:ext>
            </p:extLst>
          </p:nvPr>
        </p:nvGraphicFramePr>
        <p:xfrm>
          <a:off x="625955" y="2800006"/>
          <a:ext cx="1586727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86727"/>
              </a:tblGrid>
              <a:tr h="2703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Parameter estimates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Survival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Linear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mr-IN" sz="1000" kern="1200" dirty="0" smtClean="0">
                          <a:effectLst/>
                        </a:rPr>
                        <a:t>…</a:t>
                      </a:r>
                      <a:endParaRPr lang="en-US" sz="1000" kern="1200" dirty="0" smtClean="0">
                        <a:effectLst/>
                      </a:endParaRP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237070" y="1185603"/>
            <a:ext cx="11193268" cy="3936290"/>
            <a:chOff x="237070" y="1185603"/>
            <a:chExt cx="11193268" cy="3936290"/>
          </a:xfrm>
        </p:grpSpPr>
        <p:sp>
          <p:nvSpPr>
            <p:cNvPr id="36" name="Rectangle 35"/>
            <p:cNvSpPr/>
            <p:nvPr/>
          </p:nvSpPr>
          <p:spPr>
            <a:xfrm>
              <a:off x="237070" y="2170114"/>
              <a:ext cx="2387676" cy="295177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1260" y="1185603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Estimation data         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5675" y="2694991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2. Economic model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8054" y="2268886"/>
              <a:ext cx="1724862" cy="2850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/>
                <a:t>1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 Statistical model(s)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0984" y="2596221"/>
              <a:ext cx="4191123" cy="208826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40369" y="3482708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MCDA</a:t>
              </a:r>
            </a:p>
          </p:txBody>
        </p:sp>
        <p:cxnSp>
          <p:nvCxnSpPr>
            <p:cNvPr id="9" name="Straight Arrow Connector 8"/>
            <p:cNvCxnSpPr>
              <a:stCxn id="16" idx="2"/>
              <a:endCxn id="36" idx="0"/>
            </p:cNvCxnSpPr>
            <p:nvPr/>
          </p:nvCxnSpPr>
          <p:spPr>
            <a:xfrm>
              <a:off x="1421940" y="1721406"/>
              <a:ext cx="8968" cy="44870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879527" y="2593412"/>
              <a:ext cx="3550811" cy="208826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49198" y="2734512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3. Decision analysis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8270" y="3494009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CEA</a:t>
              </a:r>
            </a:p>
          </p:txBody>
        </p:sp>
      </p:grpSp>
      <p:cxnSp>
        <p:nvCxnSpPr>
          <p:cNvPr id="54" name="Straight Arrow Connector 53"/>
          <p:cNvCxnSpPr>
            <a:stCxn id="36" idx="3"/>
            <a:endCxn id="7" idx="1"/>
          </p:cNvCxnSpPr>
          <p:nvPr/>
        </p:nvCxnSpPr>
        <p:spPr>
          <a:xfrm flipV="1">
            <a:off x="2624746" y="3640354"/>
            <a:ext cx="536238" cy="565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49" idx="1"/>
          </p:cNvCxnSpPr>
          <p:nvPr/>
        </p:nvCxnSpPr>
        <p:spPr>
          <a:xfrm flipV="1">
            <a:off x="7352107" y="3637545"/>
            <a:ext cx="527420" cy="280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2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8124</TotalTime>
  <Words>63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PFV_PPT_template_16x9_V2</vt:lpstr>
      <vt:lpstr>PowerPoint Presentation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468</cp:revision>
  <dcterms:created xsi:type="dcterms:W3CDTF">2014-12-05T18:34:48Z</dcterms:created>
  <dcterms:modified xsi:type="dcterms:W3CDTF">2018-09-23T05:18:39Z</dcterms:modified>
</cp:coreProperties>
</file>