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81808"/>
            <a:ext cx="7766936" cy="1214871"/>
          </a:xfrm>
        </p:spPr>
        <p:txBody>
          <a:bodyPr/>
          <a:lstStyle/>
          <a:p>
            <a:pPr algn="ctr"/>
            <a:r>
              <a:rPr lang="en-IE" sz="8000" dirty="0" smtClean="0"/>
              <a:t>Gestures Project  </a:t>
            </a:r>
            <a:endParaRPr lang="en-IE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12" y="3441234"/>
            <a:ext cx="8326046" cy="878976"/>
          </a:xfrm>
        </p:spPr>
        <p:txBody>
          <a:bodyPr>
            <a:noAutofit/>
          </a:bodyPr>
          <a:lstStyle/>
          <a:p>
            <a:pPr algn="ctr"/>
            <a:r>
              <a:rPr lang="en-IE" sz="4400" dirty="0" err="1" smtClean="0"/>
              <a:t>Myo</a:t>
            </a:r>
            <a:r>
              <a:rPr lang="en-IE" sz="4400" dirty="0" smtClean="0"/>
              <a:t>-Powered Fruit Slicer Game</a:t>
            </a:r>
            <a:endParaRPr lang="en-IE" sz="4400" dirty="0"/>
          </a:p>
        </p:txBody>
      </p:sp>
    </p:spTree>
    <p:extLst>
      <p:ext uri="{BB962C8B-B14F-4D97-AF65-F5344CB8AC3E}">
        <p14:creationId xmlns:p14="http://schemas.microsoft.com/office/powerpoint/2010/main" val="416148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IE" sz="4800" dirty="0" err="1" smtClean="0"/>
              <a:t>Myo</a:t>
            </a:r>
            <a:r>
              <a:rPr lang="en-IE" sz="4800" dirty="0" smtClean="0"/>
              <a:t> Overview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90"/>
            <a:ext cx="8771467" cy="3948662"/>
          </a:xfrm>
        </p:spPr>
        <p:txBody>
          <a:bodyPr>
            <a:noAutofit/>
          </a:bodyPr>
          <a:lstStyle/>
          <a:p>
            <a:r>
              <a:rPr lang="en-IE" sz="2800" dirty="0" smtClean="0"/>
              <a:t>Wearable technology</a:t>
            </a:r>
          </a:p>
          <a:p>
            <a:r>
              <a:rPr lang="en-IE" sz="2800" dirty="0" smtClean="0"/>
              <a:t>Uses mixture of accelerometer, magnetometer and gyroscope to detect arm motion.</a:t>
            </a:r>
          </a:p>
          <a:p>
            <a:r>
              <a:rPr lang="en-IE" sz="2800" dirty="0" smtClean="0"/>
              <a:t>Detects electrical signals from forearm muscles to recognise gestures.</a:t>
            </a:r>
          </a:p>
          <a:p>
            <a:r>
              <a:rPr lang="en-IE" sz="2800" dirty="0" smtClean="0"/>
              <a:t>5 standard gestures:</a:t>
            </a:r>
          </a:p>
          <a:p>
            <a:pPr marL="0" indent="0">
              <a:buNone/>
            </a:pPr>
            <a:r>
              <a:rPr lang="en-IE" sz="2800" dirty="0" smtClean="0"/>
              <a:t>Close fist, spread fingers, wave left, wave right &amp; double tap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47935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IE" sz="4800" dirty="0" err="1" smtClean="0"/>
              <a:t>Myo</a:t>
            </a:r>
            <a:r>
              <a:rPr lang="en-IE" sz="4800" dirty="0" smtClean="0"/>
              <a:t> Review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08" y="1696763"/>
            <a:ext cx="8784719" cy="4637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3200" dirty="0" smtClean="0"/>
              <a:t>Advantages</a:t>
            </a:r>
            <a:r>
              <a:rPr lang="en-IE" sz="28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800" dirty="0" smtClean="0"/>
              <a:t>Novel item.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800" dirty="0" smtClean="0"/>
              <a:t>Decent motion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800" dirty="0" smtClean="0"/>
              <a:t>Not much else.</a:t>
            </a:r>
            <a:endParaRPr lang="en-IE" sz="2800" dirty="0"/>
          </a:p>
          <a:p>
            <a:pPr marL="0" indent="0">
              <a:buNone/>
            </a:pPr>
            <a:r>
              <a:rPr lang="en-IE" sz="3200" dirty="0" smtClean="0"/>
              <a:t>Disadvantages: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800" dirty="0" smtClean="0"/>
              <a:t>Uncomfortable for long usage periods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800" dirty="0" smtClean="0"/>
              <a:t>Constant need to re-sync device.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sz="2800" dirty="0" smtClean="0"/>
              <a:t>Unpredictable behaviour when battery is low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42036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IE" sz="4800" dirty="0" smtClean="0"/>
              <a:t>Project Architecture</a:t>
            </a:r>
            <a:endParaRPr lang="en-IE" sz="4800" dirty="0"/>
          </a:p>
        </p:txBody>
      </p:sp>
      <p:sp>
        <p:nvSpPr>
          <p:cNvPr id="4" name="Rectangle 3"/>
          <p:cNvSpPr/>
          <p:nvPr/>
        </p:nvSpPr>
        <p:spPr>
          <a:xfrm>
            <a:off x="3678312" y="5519524"/>
            <a:ext cx="2588210" cy="7818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400" dirty="0" smtClean="0"/>
              <a:t>MYO SDK</a:t>
            </a:r>
            <a:endParaRPr lang="en-IE" sz="2800" dirty="0"/>
          </a:p>
        </p:txBody>
      </p:sp>
      <p:sp>
        <p:nvSpPr>
          <p:cNvPr id="5" name="Rectangle 4"/>
          <p:cNvSpPr/>
          <p:nvPr/>
        </p:nvSpPr>
        <p:spPr>
          <a:xfrm>
            <a:off x="3411516" y="4194304"/>
            <a:ext cx="3121803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 smtClean="0"/>
              <a:t>JointMovement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3411515" y="2928708"/>
            <a:ext cx="3121803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 smtClean="0"/>
              <a:t>CameraScript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5284680" y="1845354"/>
            <a:ext cx="2666624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 smtClean="0"/>
              <a:t>FruitSlicer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1802295" y="1845354"/>
            <a:ext cx="2736575" cy="6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 smtClean="0"/>
              <a:t>FruitSpawner</a:t>
            </a:r>
            <a:endParaRPr lang="en-IE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 flipH="1" flipV="1">
            <a:off x="3170583" y="2541093"/>
            <a:ext cx="725556" cy="3876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07158" y="2541094"/>
            <a:ext cx="710834" cy="3876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2"/>
          </p:cNvCxnSpPr>
          <p:nvPr/>
        </p:nvCxnSpPr>
        <p:spPr>
          <a:xfrm flipH="1" flipV="1">
            <a:off x="4972417" y="3624447"/>
            <a:ext cx="1" cy="5698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</p:cNvCxnSpPr>
          <p:nvPr/>
        </p:nvCxnSpPr>
        <p:spPr>
          <a:xfrm flipH="1" flipV="1">
            <a:off x="4972416" y="4890044"/>
            <a:ext cx="1" cy="6294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7809" y="4194304"/>
            <a:ext cx="2040834" cy="695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Gesture Control</a:t>
            </a:r>
            <a:endParaRPr lang="en-IE" dirty="0"/>
          </a:p>
        </p:txBody>
      </p:sp>
      <p:sp>
        <p:nvSpPr>
          <p:cNvPr id="21" name="Oval 20"/>
          <p:cNvSpPr/>
          <p:nvPr/>
        </p:nvSpPr>
        <p:spPr>
          <a:xfrm>
            <a:off x="7546190" y="4194304"/>
            <a:ext cx="2040834" cy="695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Motion Control</a:t>
            </a:r>
            <a:endParaRPr lang="en-IE" dirty="0"/>
          </a:p>
        </p:txBody>
      </p:sp>
      <p:sp>
        <p:nvSpPr>
          <p:cNvPr id="22" name="Oval 21"/>
          <p:cNvSpPr/>
          <p:nvPr/>
        </p:nvSpPr>
        <p:spPr>
          <a:xfrm>
            <a:off x="7523920" y="2928708"/>
            <a:ext cx="2040834" cy="695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Public Variables</a:t>
            </a:r>
            <a:endParaRPr lang="en-IE" dirty="0"/>
          </a:p>
        </p:txBody>
      </p:sp>
      <p:cxnSp>
        <p:nvCxnSpPr>
          <p:cNvPr id="24" name="Straight Arrow Connector 23"/>
          <p:cNvCxnSpPr>
            <a:stCxn id="22" idx="2"/>
            <a:endCxn id="6" idx="3"/>
          </p:cNvCxnSpPr>
          <p:nvPr/>
        </p:nvCxnSpPr>
        <p:spPr>
          <a:xfrm flipH="1">
            <a:off x="6533318" y="3276578"/>
            <a:ext cx="9906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5" idx="1"/>
          </p:cNvCxnSpPr>
          <p:nvPr/>
        </p:nvCxnSpPr>
        <p:spPr>
          <a:xfrm>
            <a:off x="2398643" y="4542174"/>
            <a:ext cx="101287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5" idx="3"/>
          </p:cNvCxnSpPr>
          <p:nvPr/>
        </p:nvCxnSpPr>
        <p:spPr>
          <a:xfrm flipH="1">
            <a:off x="6533319" y="4542174"/>
            <a:ext cx="101287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IE" sz="4800" dirty="0" smtClean="0"/>
              <a:t>Gestures</a:t>
            </a:r>
            <a:endParaRPr lang="en-IE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43" y="1364972"/>
            <a:ext cx="6648450" cy="1876425"/>
          </a:xfrm>
        </p:spPr>
      </p:pic>
      <p:sp>
        <p:nvSpPr>
          <p:cNvPr id="6" name="TextBox 5"/>
          <p:cNvSpPr txBox="1"/>
          <p:nvPr/>
        </p:nvSpPr>
        <p:spPr>
          <a:xfrm>
            <a:off x="312897" y="3633202"/>
            <a:ext cx="539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Close Fist: Activate </a:t>
            </a:r>
            <a:r>
              <a:rPr lang="en-IE" sz="3200" dirty="0" err="1" smtClean="0"/>
              <a:t>Powerup</a:t>
            </a:r>
            <a:endParaRPr lang="en-I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7387" y="4217977"/>
            <a:ext cx="594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Spread Fingers: Make selection</a:t>
            </a:r>
            <a:endParaRPr lang="en-IE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12897" y="4870582"/>
            <a:ext cx="5776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Pinch (Double tap): Re-</a:t>
            </a:r>
            <a:r>
              <a:rPr lang="en-IE" sz="3200" dirty="0" err="1" smtClean="0"/>
              <a:t>center</a:t>
            </a:r>
            <a:r>
              <a:rPr lang="en-IE" sz="3200" dirty="0" smtClean="0"/>
              <a:t> pointer</a:t>
            </a:r>
            <a:endParaRPr lang="en-IE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09" y="3302270"/>
            <a:ext cx="5561785" cy="31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6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IE" sz="4800" dirty="0" smtClean="0"/>
              <a:t>Difficulties Encountered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64" y="1882293"/>
            <a:ext cx="8596668" cy="4372733"/>
          </a:xfrm>
        </p:spPr>
        <p:txBody>
          <a:bodyPr>
            <a:normAutofit/>
          </a:bodyPr>
          <a:lstStyle/>
          <a:p>
            <a:r>
              <a:rPr lang="en-IE" sz="3200" dirty="0" smtClean="0"/>
              <a:t>Syncing problems</a:t>
            </a:r>
          </a:p>
          <a:p>
            <a:r>
              <a:rPr lang="en-IE" sz="3200" dirty="0" smtClean="0"/>
              <a:t>Inconsistent gesture detection</a:t>
            </a:r>
          </a:p>
          <a:p>
            <a:r>
              <a:rPr lang="en-IE" sz="3200" dirty="0" smtClean="0"/>
              <a:t>Lag with gesture recognition</a:t>
            </a:r>
          </a:p>
          <a:p>
            <a:r>
              <a:rPr lang="en-IE" sz="3200" dirty="0" smtClean="0"/>
              <a:t>Constant warmup times</a:t>
            </a:r>
          </a:p>
          <a:p>
            <a:r>
              <a:rPr lang="en-IE" sz="3200" dirty="0" smtClean="0"/>
              <a:t>Armband may be </a:t>
            </a:r>
            <a:r>
              <a:rPr lang="en-IE" sz="3200" smtClean="0"/>
              <a:t>unreliable when not </a:t>
            </a:r>
            <a:r>
              <a:rPr lang="en-IE" sz="3200" dirty="0" smtClean="0"/>
              <a:t>calibrated properly for each user.</a:t>
            </a:r>
          </a:p>
        </p:txBody>
      </p:sp>
    </p:spTree>
    <p:extLst>
      <p:ext uri="{BB962C8B-B14F-4D97-AF65-F5344CB8AC3E}">
        <p14:creationId xmlns:p14="http://schemas.microsoft.com/office/powerpoint/2010/main" val="412750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pPr algn="ctr"/>
            <a:r>
              <a:rPr lang="en-IE" sz="4800" dirty="0" smtClean="0"/>
              <a:t>Conclusion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64" y="1882293"/>
            <a:ext cx="8596668" cy="3882403"/>
          </a:xfrm>
        </p:spPr>
        <p:txBody>
          <a:bodyPr>
            <a:normAutofit/>
          </a:bodyPr>
          <a:lstStyle/>
          <a:p>
            <a:r>
              <a:rPr lang="en-IE" sz="3600" dirty="0" smtClean="0"/>
              <a:t>Interesting concept</a:t>
            </a:r>
          </a:p>
          <a:p>
            <a:r>
              <a:rPr lang="en-IE" sz="3600" dirty="0" smtClean="0"/>
              <a:t>Novel product at best</a:t>
            </a:r>
          </a:p>
          <a:p>
            <a:r>
              <a:rPr lang="en-IE" sz="3600" dirty="0" smtClean="0"/>
              <a:t>Not directed at mainstream audience</a:t>
            </a:r>
          </a:p>
          <a:p>
            <a:r>
              <a:rPr lang="en-IE" sz="3600" dirty="0" smtClean="0"/>
              <a:t>Due to constant need to re-sync and warmup, the </a:t>
            </a:r>
            <a:r>
              <a:rPr lang="en-IE" sz="3600" dirty="0" err="1" smtClean="0"/>
              <a:t>Myo</a:t>
            </a:r>
            <a:r>
              <a:rPr lang="en-IE" sz="3600" dirty="0" smtClean="0"/>
              <a:t> provides very limited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5598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149" y="2716696"/>
            <a:ext cx="6361043" cy="1033669"/>
          </a:xfrm>
        </p:spPr>
        <p:txBody>
          <a:bodyPr>
            <a:noAutofit/>
          </a:bodyPr>
          <a:lstStyle/>
          <a:p>
            <a:pPr algn="ctr"/>
            <a:r>
              <a:rPr lang="en-IE" sz="7200" dirty="0" smtClean="0"/>
              <a:t>Demonstration</a:t>
            </a:r>
            <a:endParaRPr lang="en-IE" sz="7200" dirty="0"/>
          </a:p>
        </p:txBody>
      </p:sp>
    </p:spTree>
    <p:extLst>
      <p:ext uri="{BB962C8B-B14F-4D97-AF65-F5344CB8AC3E}">
        <p14:creationId xmlns:p14="http://schemas.microsoft.com/office/powerpoint/2010/main" val="952183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170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Gestures Project  </vt:lpstr>
      <vt:lpstr>Myo Overview</vt:lpstr>
      <vt:lpstr>Myo Review</vt:lpstr>
      <vt:lpstr>Project Architecture</vt:lpstr>
      <vt:lpstr>Gestures</vt:lpstr>
      <vt:lpstr>Difficulties Encountered</vt:lpstr>
      <vt:lpstr>Conclusion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Gestures Project</dc:title>
  <dc:creator>Diarmuid Byrne</dc:creator>
  <cp:lastModifiedBy>Diarmuid Byrne</cp:lastModifiedBy>
  <cp:revision>13</cp:revision>
  <dcterms:created xsi:type="dcterms:W3CDTF">2016-04-17T19:28:48Z</dcterms:created>
  <dcterms:modified xsi:type="dcterms:W3CDTF">2016-04-17T23:15:35Z</dcterms:modified>
</cp:coreProperties>
</file>