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2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9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8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B7D1-82D5-4605-8EBD-CBC68623EA8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7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thon.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playfor\AppData\Local\Temp\Temp1_ESRC_logos_tcm8-5099.zip\GIF RGB 150 Pixels with Bor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5641975"/>
            <a:ext cx="1071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6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2783681" y="-144463"/>
            <a:ext cx="2286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2053" name="AutoShape 8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2897981" y="7938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2054" name="AutoShape 10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3012281" y="160338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pic>
        <p:nvPicPr>
          <p:cNvPr id="2055" name="Picture 11" descr="M:\docs\ADRC_S\Ed Uni 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44" y="5613402"/>
            <a:ext cx="1250156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ontent Placeholder 2"/>
          <p:cNvSpPr txBox="1">
            <a:spLocks/>
          </p:cNvSpPr>
          <p:nvPr/>
        </p:nvSpPr>
        <p:spPr bwMode="auto">
          <a:xfrm>
            <a:off x="3018235" y="1989140"/>
            <a:ext cx="61722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33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300" dirty="0" smtClean="0">
                <a:latin typeface="Arial" charset="0"/>
              </a:rPr>
              <a:t>Dr </a:t>
            </a:r>
            <a:r>
              <a:rPr lang="en-GB" altLang="en-US" sz="3300" dirty="0">
                <a:latin typeface="Arial" charset="0"/>
              </a:rPr>
              <a:t>Diarmuid </a:t>
            </a:r>
            <a:r>
              <a:rPr lang="en-GB" altLang="en-US" sz="3300" dirty="0" smtClean="0">
                <a:latin typeface="Arial" charset="0"/>
              </a:rPr>
              <a:t>McDonnell &amp; </a:t>
            </a:r>
            <a:r>
              <a:rPr lang="en-GB" altLang="en-US" sz="3300" dirty="0" err="1" smtClean="0">
                <a:latin typeface="Arial" charset="0"/>
              </a:rPr>
              <a:t>Prof.</a:t>
            </a:r>
            <a:r>
              <a:rPr lang="en-GB" altLang="en-US" sz="3300" dirty="0" smtClean="0">
                <a:latin typeface="Arial" charset="0"/>
              </a:rPr>
              <a:t> Vernon Gayle</a:t>
            </a:r>
            <a:endParaRPr lang="en-GB" altLang="en-US" sz="33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00" dirty="0" smtClean="0">
                <a:latin typeface="Arial" charset="0"/>
              </a:rPr>
              <a:t>AQMEN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00" dirty="0" smtClean="0">
                <a:latin typeface="Arial" charset="0"/>
              </a:rPr>
              <a:t>University </a:t>
            </a:r>
            <a:r>
              <a:rPr lang="en-GB" altLang="en-US" sz="2200" dirty="0">
                <a:latin typeface="Arial" charset="0"/>
              </a:rPr>
              <a:t>of Edinburgh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3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>
                <a:latin typeface="Arial" charset="0"/>
              </a:rPr>
              <a:t>March 2019</a:t>
            </a:r>
            <a:endParaRPr lang="en-GB" altLang="en-US" sz="3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1400" dirty="0">
                <a:latin typeface="Symbol" pitchFamily="18" charset="2"/>
              </a:rPr>
              <a:t>Ó </a:t>
            </a:r>
            <a:r>
              <a:rPr lang="en-GB" altLang="en-US" sz="1400" dirty="0">
                <a:latin typeface="Arial" charset="0"/>
              </a:rPr>
              <a:t> Diarmuid </a:t>
            </a:r>
            <a:r>
              <a:rPr lang="en-GB" altLang="en-US" sz="1400" dirty="0" smtClean="0">
                <a:latin typeface="Arial" charset="0"/>
              </a:rPr>
              <a:t>McDonnell, Vernon Gayle</a:t>
            </a:r>
            <a:endParaRPr lang="en-GB" altLang="en-US" sz="14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03513" y="274638"/>
            <a:ext cx="8712968" cy="17145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sz="6300" dirty="0" smtClean="0"/>
              <a:t>Predictive Analytics</a:t>
            </a:r>
            <a:r>
              <a:rPr lang="en-GB" altLang="en-US" sz="1600" dirty="0" smtClean="0">
                <a:latin typeface="Calibri Light" pitchFamily="34" charset="0"/>
              </a:rPr>
              <a:t>© </a:t>
            </a:r>
            <a:endParaRPr lang="en-GB" altLang="en-US" sz="1600" b="1" dirty="0">
              <a:latin typeface="Calibri Light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35" y="5992813"/>
            <a:ext cx="939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68760"/>
            <a:ext cx="91440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dirty="0"/>
          </a:p>
          <a:p>
            <a:pPr marL="0" indent="0" algn="ctr">
              <a:buNone/>
            </a:pPr>
            <a:endParaRPr lang="en-GB" sz="6000" dirty="0"/>
          </a:p>
          <a:p>
            <a:pPr marL="0" indent="0" algn="ctr">
              <a:buNone/>
            </a:pPr>
            <a:r>
              <a:rPr lang="en-GB" sz="6000" dirty="0"/>
              <a:t>The </a:t>
            </a:r>
            <a:r>
              <a:rPr lang="en-GB" sz="6000" dirty="0" smtClean="0"/>
              <a:t>Hackathon</a:t>
            </a:r>
            <a:endParaRPr lang="en-GB" sz="6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Hackathon?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Hacking is creative problem solving</a:t>
            </a:r>
            <a:r>
              <a:rPr lang="en-GB" dirty="0" smtClean="0"/>
              <a:t>. </a:t>
            </a:r>
          </a:p>
          <a:p>
            <a:r>
              <a:rPr lang="en-GB" dirty="0"/>
              <a:t>A hackathon is any event of any duration where people come together to solve problems</a:t>
            </a:r>
            <a:r>
              <a:rPr lang="en-GB" dirty="0" smtClean="0"/>
              <a:t>. [</a:t>
            </a:r>
            <a:r>
              <a:rPr lang="en-GB" dirty="0" smtClean="0">
                <a:hlinkClick r:id="rId2"/>
              </a:rPr>
              <a:t>https://hackathon.guide/</a:t>
            </a:r>
            <a:r>
              <a:rPr lang="en-GB" dirty="0" smtClean="0"/>
              <a:t>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It is NOT breaking into government databases or your colleague’s Facebook account.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is NOT a competition against other people in the workshop; some Hackathons are run as competitions but not this 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0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doing it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Chance to work with and learn from your fellow participants.</a:t>
            </a:r>
          </a:p>
          <a:p>
            <a:r>
              <a:rPr lang="en-GB" dirty="0" smtClean="0"/>
              <a:t>Opportunity to test your newly acquired skills on an interesting and challenging task.</a:t>
            </a:r>
          </a:p>
          <a:p>
            <a:r>
              <a:rPr lang="en-GB" dirty="0" smtClean="0"/>
              <a:t>Dedicated blocks of </a:t>
            </a:r>
            <a:r>
              <a:rPr lang="en-GB" dirty="0" smtClean="0"/>
              <a:t>predictive analytics </a:t>
            </a:r>
            <a:r>
              <a:rPr lang="en-GB" dirty="0" smtClean="0"/>
              <a:t>practice that you otherwise would probably struggle to carve out time for in a typical week.</a:t>
            </a:r>
          </a:p>
          <a:p>
            <a:r>
              <a:rPr lang="en-GB" dirty="0" smtClean="0"/>
              <a:t>Draw on the expertise of the tutors (but not too much – it is a challenge after all).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50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the brief in the ‘hackathon’ folder on the workshop </a:t>
            </a:r>
            <a:r>
              <a:rPr lang="en-GB" dirty="0" err="1" smtClean="0"/>
              <a:t>Github</a:t>
            </a:r>
            <a:r>
              <a:rPr lang="en-GB" dirty="0" smtClean="0"/>
              <a:t> repository.</a:t>
            </a:r>
          </a:p>
          <a:p>
            <a:r>
              <a:rPr lang="en-GB" dirty="0" smtClean="0"/>
              <a:t>Tackle the brief using the two blocks of time provided.</a:t>
            </a:r>
          </a:p>
          <a:p>
            <a:r>
              <a:rPr lang="en-GB" dirty="0" smtClean="0"/>
              <a:t>If stuck ask the tutors for assistance. However, this is not an assignment and there isn’t an official solution, so use that freedom to make mistakes and to try out different </a:t>
            </a:r>
            <a:r>
              <a:rPr lang="en-GB" dirty="0" smtClean="0"/>
              <a:t>statistical modelling</a:t>
            </a:r>
            <a:r>
              <a:rPr lang="en-GB" dirty="0" smtClean="0"/>
              <a:t> </a:t>
            </a:r>
            <a:r>
              <a:rPr lang="en-GB" dirty="0" smtClean="0"/>
              <a:t>approaches.</a:t>
            </a:r>
          </a:p>
          <a:p>
            <a:r>
              <a:rPr lang="en-GB" dirty="0" smtClean="0"/>
              <a:t>Report on your progress and experience of tackling the </a:t>
            </a:r>
            <a:r>
              <a:rPr lang="en-GB" dirty="0" smtClean="0"/>
              <a:t>predictive analytics </a:t>
            </a:r>
            <a:r>
              <a:rPr lang="en-GB" dirty="0" smtClean="0"/>
              <a:t>brief.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6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What is a Hackathon?</vt:lpstr>
      <vt:lpstr>Why are we doing it today?</vt:lpstr>
      <vt:lpstr>How does it work?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DiarmuidMc</dc:creator>
  <cp:lastModifiedBy>DiarmuidMc</cp:lastModifiedBy>
  <cp:revision>7</cp:revision>
  <dcterms:created xsi:type="dcterms:W3CDTF">2019-03-04T11:57:54Z</dcterms:created>
  <dcterms:modified xsi:type="dcterms:W3CDTF">2019-03-05T10:20:09Z</dcterms:modified>
</cp:coreProperties>
</file>