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65" r:id="rId5"/>
    <p:sldId id="263" r:id="rId6"/>
    <p:sldId id="269" r:id="rId7"/>
    <p:sldId id="270" r:id="rId8"/>
    <p:sldId id="271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4"/>
    <p:restoredTop sz="86395"/>
  </p:normalViewPr>
  <p:slideViewPr>
    <p:cSldViewPr snapToGrid="0" snapToObjects="1">
      <p:cViewPr varScale="1">
        <p:scale>
          <a:sx n="58" d="100"/>
          <a:sy n="58" d="100"/>
        </p:scale>
        <p:origin x="1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D8AA-EFCD-4049-B290-2AD84D79EB78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230F0-8B93-9541-A11C-5C07D4A25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7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Trivia: The Promise is a discarded song from the Darkness on the Edge of Town album.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4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6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[Describe APIs and mention the UKDS materials. If it’s an area you are interested in then please tell NCRM!]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6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I’m happy for folk to interject while I’m speaking to ask a question (ideally using the “hands-up” emoji), alternatively you can post to the chat box if it can wait until I’m finished speaking. There is space in every session to ask/address questions near the end. If you have something to communicate to me personally, then you can use the chat box and send a private message.</a:t>
            </a:r>
          </a:p>
          <a:p>
            <a:endParaRPr lang="en-GB" dirty="0"/>
          </a:p>
          <a:p>
            <a:r>
              <a:rPr lang="en-GB" dirty="0"/>
              <a:t>That said, there is one group discussion that we ask you to participate in.</a:t>
            </a:r>
          </a:p>
          <a:p>
            <a:endParaRPr lang="en-GB" dirty="0"/>
          </a:p>
          <a:p>
            <a:r>
              <a:rPr lang="en-GB" dirty="0"/>
              <a:t>Mikes off will help enormously on my end (and possibly save you some embarrassment depending on your home life). Camera on/off is entirely your choice.</a:t>
            </a:r>
          </a:p>
          <a:p>
            <a:endParaRPr lang="en-GB" dirty="0"/>
          </a:p>
          <a:p>
            <a:r>
              <a:rPr lang="en-GB" dirty="0"/>
              <a:t>Not the entirety of the breaks but a good chunk of them.</a:t>
            </a:r>
          </a:p>
          <a:p>
            <a:endParaRPr lang="en-GB" dirty="0"/>
          </a:p>
          <a:p>
            <a:r>
              <a:rPr lang="en-GB" dirty="0"/>
              <a:t>There is a practical session later in the day where you’ll have the chance to implement web scraping for your own idea/project. Start thinking about this now and feel free to share at certain points – I can then address some specifically near the end (free help!).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4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sincere thanks for your time, hopefully you’ve learned something useful for your work. NCRM will send an evaluation survey tomorrow, please provide feedback – especially critical comments for improving this course.</a:t>
            </a:r>
          </a:p>
          <a:p>
            <a:endParaRPr lang="en-US" dirty="0"/>
          </a:p>
          <a:p>
            <a:r>
              <a:rPr lang="en-US" dirty="0"/>
              <a:t>I’m happy to be contacted if you have any questions about the course or your own idea [share email].</a:t>
            </a:r>
          </a:p>
          <a:p>
            <a:endParaRPr lang="en-US" dirty="0"/>
          </a:p>
          <a:p>
            <a:r>
              <a:rPr lang="en-US" dirty="0"/>
              <a:t>The course materials are freely available [share link].</a:t>
            </a:r>
          </a:p>
          <a:p>
            <a:endParaRPr lang="en-US" dirty="0"/>
          </a:p>
          <a:p>
            <a:r>
              <a:rPr lang="en-US" dirty="0"/>
              <a:t>I’ll stay on a few minutes if </a:t>
            </a:r>
            <a:r>
              <a:rPr lang="en-US"/>
              <a:t>someone wants to chat.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1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9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7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www.ncrm.ac.uk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3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0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9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6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51" r:id="rId5"/>
    <p:sldLayoutId id="214748365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703-F9CE-3F4E-BE12-6F35386AA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Scraping to build social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6BF5-7496-0D4E-9A68-D9C03E9A0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2021-05-17</a:t>
            </a:r>
          </a:p>
          <a:p>
            <a:r>
              <a:rPr lang="en-GB" dirty="0"/>
              <a:t>Dr Diarmuid McDonnell</a:t>
            </a:r>
          </a:p>
          <a:p>
            <a:r>
              <a:rPr lang="en-GB" dirty="0"/>
              <a:t>University of Birmingham</a:t>
            </a:r>
          </a:p>
        </p:txBody>
      </p:sp>
    </p:spTree>
    <p:extLst>
      <p:ext uri="{BB962C8B-B14F-4D97-AF65-F5344CB8AC3E}">
        <p14:creationId xmlns:p14="http://schemas.microsoft.com/office/powerpoint/2010/main" val="5776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 descr="9 Positive Effects of Donating Money to Charity - The Life You Can Save">
            <a:extLst>
              <a:ext uri="{FF2B5EF4-FFF2-40B4-BE49-F238E27FC236}">
                <a16:creationId xmlns:a16="http://schemas.microsoft.com/office/drawing/2014/main" id="{164C76BF-CFE6-4561-832B-97E0BFD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4" y="2126255"/>
            <a:ext cx="4238339" cy="281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N: NIMC Officials Begin Strike Over Exposure to Covid-19 - The Lagos Today">
            <a:extLst>
              <a:ext uri="{FF2B5EF4-FFF2-40B4-BE49-F238E27FC236}">
                <a16:creationId xmlns:a16="http://schemas.microsoft.com/office/drawing/2014/main" id="{AC80E3D4-66C2-4342-ADD8-3E5521E6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2" y="180494"/>
            <a:ext cx="4850177" cy="32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Sh7L3vFocSSN6g9e481Pui8DuJFaGtAiuSElEaBps394y_w8yRgspeElzUkrZrX6FWNpEEBIA&amp;usqp=CAc">
            <a:extLst>
              <a:ext uri="{FF2B5EF4-FFF2-40B4-BE49-F238E27FC236}">
                <a16:creationId xmlns:a16="http://schemas.microsoft.com/office/drawing/2014/main" id="{69314A06-2343-4833-993A-DC3F5474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91" y="3711996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Bright, able people interested in a (reasonably) novel data collection method.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Idea-rich, time-poor.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Promise: able to conduct your own web scraping activities by the end of the day.</a:t>
            </a:r>
          </a:p>
        </p:txBody>
      </p:sp>
    </p:spTree>
    <p:extLst>
      <p:ext uri="{BB962C8B-B14F-4D97-AF65-F5344CB8AC3E}">
        <p14:creationId xmlns:p14="http://schemas.microsoft.com/office/powerpoint/2010/main" val="6833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Fulfil that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Understand why and how to use web scraping.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Sensibly deal with the ethical and legal implications of this method.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Conduct your own web scraping activities using code (Python).</a:t>
            </a:r>
          </a:p>
        </p:txBody>
      </p:sp>
    </p:spTree>
    <p:extLst>
      <p:ext uri="{BB962C8B-B14F-4D97-AF65-F5344CB8AC3E}">
        <p14:creationId xmlns:p14="http://schemas.microsoft.com/office/powerpoint/2010/main" val="2637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10:00 – 10:10          Welcome</a:t>
            </a:r>
          </a:p>
          <a:p>
            <a:r>
              <a:rPr lang="en-GB" dirty="0"/>
              <a:t>10:10 – 10:45          The value, logic and practice of web scraping</a:t>
            </a:r>
          </a:p>
          <a:p>
            <a:r>
              <a:rPr lang="en-GB" dirty="0"/>
              <a:t>10:45 – 11:00          Tea Break</a:t>
            </a:r>
          </a:p>
          <a:p>
            <a:r>
              <a:rPr lang="en-GB" dirty="0"/>
              <a:t>11:00 – 12:00          Web scraping using Python: Example 1</a:t>
            </a:r>
          </a:p>
          <a:p>
            <a:r>
              <a:rPr lang="en-GB" dirty="0"/>
              <a:t>12:00 – 13:00          Lunch</a:t>
            </a:r>
          </a:p>
          <a:p>
            <a:r>
              <a:rPr lang="en-GB" dirty="0"/>
              <a:t>13:00 – 13:45          Web scraping using Python: Example 2</a:t>
            </a:r>
          </a:p>
          <a:p>
            <a:r>
              <a:rPr lang="en-GB" dirty="0"/>
              <a:t>13:45 – 14:00          Tea Break</a:t>
            </a:r>
          </a:p>
          <a:p>
            <a:r>
              <a:rPr lang="en-GB" dirty="0"/>
              <a:t>14:00 – 14:50          Practical exercise</a:t>
            </a:r>
          </a:p>
          <a:p>
            <a:r>
              <a:rPr lang="en-GB" dirty="0"/>
              <a:t>14:50 – 15:00          Break</a:t>
            </a:r>
          </a:p>
          <a:p>
            <a:r>
              <a:rPr lang="en-GB" dirty="0"/>
              <a:t>15:00 – 15:30          Ethical and legal considerations of web scraping</a:t>
            </a:r>
          </a:p>
          <a:p>
            <a:r>
              <a:rPr lang="en-GB" dirty="0"/>
              <a:t>15:30 – 16:00          Concluding remarks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62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Engage in whatever manner you are comfortable with.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One group discussion near the end.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Default settings</a:t>
            </a:r>
            <a:r>
              <a:rPr lang="en-GB" sz="2400"/>
              <a:t>: microphones </a:t>
            </a:r>
            <a:r>
              <a:rPr lang="en-GB" sz="2400" dirty="0"/>
              <a:t>off, camera is your choice.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I’ll be available during breaks.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Work on your own ideas throughout the day.</a:t>
            </a:r>
          </a:p>
        </p:txBody>
      </p:sp>
    </p:spTree>
    <p:extLst>
      <p:ext uri="{BB962C8B-B14F-4D97-AF65-F5344CB8AC3E}">
        <p14:creationId xmlns:p14="http://schemas.microsoft.com/office/powerpoint/2010/main" val="24225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DE1CC-6C8C-4027-9712-5F5758E9770C}"/>
              </a:ext>
            </a:extLst>
          </p:cNvPr>
          <p:cNvSpPr txBox="1"/>
          <p:nvPr/>
        </p:nvSpPr>
        <p:spPr>
          <a:xfrm>
            <a:off x="0" y="35979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92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C135235771047A464B48028F6F406" ma:contentTypeVersion="29" ma:contentTypeDescription="Create a new document." ma:contentTypeScope="" ma:versionID="765512e845be1853d4d3dcea1cc92feb">
  <xsd:schema xmlns:xsd="http://www.w3.org/2001/XMLSchema" xmlns:xs="http://www.w3.org/2001/XMLSchema" xmlns:p="http://schemas.microsoft.com/office/2006/metadata/properties" xmlns:ns2="0206d022-eeab-4b8b-ae5a-4a13bf4dc33f" targetNamespace="http://schemas.microsoft.com/office/2006/metadata/properties" ma:root="true" ma:fieldsID="4f76bafbba32ea9e75390816e6787031" ns2:_="">
    <xsd:import namespace="0206d022-eeab-4b8b-ae5a-4a13bf4dc33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6d022-eeab-4b8b-ae5a-4a13bf4dc33f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stribution_Groups xmlns="0206d022-eeab-4b8b-ae5a-4a13bf4dc33f" xsi:nil="true"/>
    <Math_Settings xmlns="0206d022-eeab-4b8b-ae5a-4a13bf4dc33f" xsi:nil="true"/>
    <AppVersion xmlns="0206d022-eeab-4b8b-ae5a-4a13bf4dc33f" xsi:nil="true"/>
    <LMS_Mappings xmlns="0206d022-eeab-4b8b-ae5a-4a13bf4dc33f" xsi:nil="true"/>
    <IsNotebookLocked xmlns="0206d022-eeab-4b8b-ae5a-4a13bf4dc33f" xsi:nil="true"/>
    <Owner xmlns="0206d022-eeab-4b8b-ae5a-4a13bf4dc33f">
      <UserInfo>
        <DisplayName/>
        <AccountId xsi:nil="true"/>
        <AccountType/>
      </UserInfo>
    </Owner>
    <TeamsChannelId xmlns="0206d022-eeab-4b8b-ae5a-4a13bf4dc33f" xsi:nil="true"/>
    <Invited_Leaders xmlns="0206d022-eeab-4b8b-ae5a-4a13bf4dc33f" xsi:nil="true"/>
    <NotebookType xmlns="0206d022-eeab-4b8b-ae5a-4a13bf4dc33f" xsi:nil="true"/>
    <Leaders xmlns="0206d022-eeab-4b8b-ae5a-4a13bf4dc33f">
      <UserInfo>
        <DisplayName/>
        <AccountId xsi:nil="true"/>
        <AccountType/>
      </UserInfo>
    </Leaders>
    <Templates xmlns="0206d022-eeab-4b8b-ae5a-4a13bf4dc33f" xsi:nil="true"/>
    <Has_Leaders_Only_SectionGroup xmlns="0206d022-eeab-4b8b-ae5a-4a13bf4dc33f" xsi:nil="true"/>
    <Is_Collaboration_Space_Locked xmlns="0206d022-eeab-4b8b-ae5a-4a13bf4dc33f" xsi:nil="true"/>
    <CultureName xmlns="0206d022-eeab-4b8b-ae5a-4a13bf4dc33f" xsi:nil="true"/>
    <Member_Groups xmlns="0206d022-eeab-4b8b-ae5a-4a13bf4dc33f">
      <UserInfo>
        <DisplayName/>
        <AccountId xsi:nil="true"/>
        <AccountType/>
      </UserInfo>
    </Member_Groups>
    <Self_Registration_Enabled xmlns="0206d022-eeab-4b8b-ae5a-4a13bf4dc33f" xsi:nil="true"/>
    <Invited_Members xmlns="0206d022-eeab-4b8b-ae5a-4a13bf4dc33f" xsi:nil="true"/>
    <FolderType xmlns="0206d022-eeab-4b8b-ae5a-4a13bf4dc33f" xsi:nil="true"/>
    <Members xmlns="0206d022-eeab-4b8b-ae5a-4a13bf4dc33f">
      <UserInfo>
        <DisplayName/>
        <AccountId xsi:nil="true"/>
        <AccountType/>
      </UserInfo>
    </Members>
    <DefaultSectionNames xmlns="0206d022-eeab-4b8b-ae5a-4a13bf4dc3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42732-BA52-418F-894D-A42FDB8C6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6d022-eeab-4b8b-ae5a-4a13bf4dc3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171F4-9969-4EF5-B1CF-378341B05C2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206d022-eeab-4b8b-ae5a-4a13bf4dc3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3E6885-5215-4B50-83FA-ECF1F8F82C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632</Words>
  <Application>Microsoft Office PowerPoint</Application>
  <PresentationFormat>Widescreen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Web Scraping to build social research data</vt:lpstr>
      <vt:lpstr>Me</vt:lpstr>
      <vt:lpstr>You</vt:lpstr>
      <vt:lpstr>Fulfil that promise</vt:lpstr>
      <vt:lpstr>Schedule</vt:lpstr>
      <vt:lpstr>Online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Blunt</dc:creator>
  <cp:lastModifiedBy>Diarmuid McDonnell (Social Policy, Sociology and Criminology)</cp:lastModifiedBy>
  <cp:revision>43</cp:revision>
  <dcterms:created xsi:type="dcterms:W3CDTF">2020-05-12T14:44:09Z</dcterms:created>
  <dcterms:modified xsi:type="dcterms:W3CDTF">2021-05-16T19:09:49Z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0x01010033CC135235771047A464B48028F6F406</vt:lpwstr>
  </property>
</Properties>
</file>