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7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184" y="2130425"/>
            <a:ext cx="7013448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508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493FC-ADBE-45C3-B83A-A0F6D63565EE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9A2E1-11B2-4776-BC90-E912AF541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94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3F9D5-8E7B-40F9-AA38-691F47C1FEC4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25F74-00BB-474B-80CD-697A82554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2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9848"/>
            <a:ext cx="2057400" cy="505631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024" y="1069848"/>
            <a:ext cx="5141976" cy="505631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49F10-F8F3-4004-9C90-0800C365A59F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116C-E47A-49CF-B7F1-EA29B041B4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6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53F86-4C75-4B98-BD16-550C34AECFE1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0D8FE-5E8A-41F2-9AF1-7B64EE27B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0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406900"/>
            <a:ext cx="71231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2906713"/>
            <a:ext cx="71231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C6911-D412-44EF-9E44-9545CE5FAE49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BA407-727B-4177-B7A2-3DA0179D5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8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32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6360" y="2221992"/>
            <a:ext cx="3528000" cy="39041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1783-1EAC-4261-9BAE-337FBDF01730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4F9F7-440A-4462-AAE7-CB6A121D2E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6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0" y="2193481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0" y="2871216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7089" y="2193798"/>
            <a:ext cx="352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7089" y="2871215"/>
            <a:ext cx="3528000" cy="324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68CD-0516-494C-B443-8D5EAB7A9E54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A0014-0405-4DA9-9E54-756462DA97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34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B6207-4814-4F32-BC30-32FB093B801D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81698-6B3E-4C9A-80DB-423FFC0B39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6F86E-D36E-4C72-9948-B306CE6F1620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87750-A9E6-4A51-AF25-057F1055C2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84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069848"/>
            <a:ext cx="3008313" cy="11051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008" y="1069848"/>
            <a:ext cx="4050792" cy="50563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0" y="2203704"/>
            <a:ext cx="3008313" cy="39224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CF836-E007-4608-8830-61605C63DE62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7D442-9C41-4D12-B85D-92D692A803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5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944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8944" y="1179575"/>
            <a:ext cx="5486400" cy="354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944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22C9C-6B84-4D74-B21B-F3464D5A2768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133DA-4F6F-4080-8F2A-0E61FBB27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4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7638" y="977900"/>
            <a:ext cx="7269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7638" y="2166938"/>
            <a:ext cx="726916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167DAE-4878-4EFB-8D78-5CA3922A89F9}" type="datetimeFigureOut">
              <a:rPr lang="en-US" altLang="en-US"/>
              <a:pPr>
                <a:defRPr/>
              </a:pPr>
              <a:t>11/8/2018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110F8DB-28BE-4E51-96AA-E026B2BD52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temyprofessor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71613" y="2130425"/>
            <a:ext cx="7013575" cy="1470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Big Data in Python: </a:t>
            </a:r>
            <a:r>
              <a:rPr lang="en-GB" altLang="en-US" dirty="0"/>
              <a:t>A (not so) gentle introduction</a:t>
            </a:r>
            <a:br>
              <a:rPr lang="en-GB" altLang="en-US" dirty="0"/>
            </a:br>
            <a:endParaRPr lang="en-US" alt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000" y="3886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Dr Diarmuid McDonnell</a:t>
            </a:r>
          </a:p>
          <a:p>
            <a:pPr eaLnBrk="1" hangingPunct="1">
              <a:defRPr/>
            </a:pPr>
            <a:r>
              <a:rPr lang="en-US" dirty="0" smtClean="0"/>
              <a:t>09 November 2018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What is Big Data?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Three V’s:</a:t>
            </a:r>
          </a:p>
          <a:p>
            <a:pPr eaLnBrk="1" hangingPunct="1"/>
            <a:r>
              <a:rPr lang="en-GB" altLang="en-US" sz="2800" dirty="0" smtClean="0"/>
              <a:t>Volume</a:t>
            </a:r>
          </a:p>
          <a:p>
            <a:pPr eaLnBrk="1" hangingPunct="1"/>
            <a:r>
              <a:rPr lang="en-GB" altLang="en-US" sz="2800" dirty="0" smtClean="0"/>
              <a:t>Variety</a:t>
            </a:r>
          </a:p>
          <a:p>
            <a:pPr eaLnBrk="1" hangingPunct="1"/>
            <a:r>
              <a:rPr lang="en-GB" altLang="en-US" sz="2800" dirty="0" smtClean="0"/>
              <a:t>Velocity</a:t>
            </a:r>
          </a:p>
          <a:p>
            <a:pPr marL="0" indent="0" eaLnBrk="1" hangingPunct="1">
              <a:buNone/>
            </a:pPr>
            <a:endParaRPr lang="en-GB" altLang="en-US" sz="2800" dirty="0"/>
          </a:p>
          <a:p>
            <a:pPr marL="0" indent="0" eaLnBrk="1" hangingPunct="1">
              <a:buNone/>
            </a:pPr>
            <a:r>
              <a:rPr lang="en-GB" altLang="en-US" sz="2800" dirty="0" smtClean="0"/>
              <a:t>Buzzword and often misunderstood.</a:t>
            </a:r>
          </a:p>
          <a:p>
            <a:pPr marL="0" indent="0" eaLnBrk="1" hangingPunct="1">
              <a:buNone/>
            </a:pPr>
            <a:endParaRPr lang="en-GB" altLang="en-US" sz="2800" dirty="0" smtClean="0"/>
          </a:p>
          <a:p>
            <a:pPr marL="0" indent="0" eaLnBrk="1" hangingPunct="1">
              <a:buNone/>
            </a:pPr>
            <a:r>
              <a:rPr lang="en-GB" altLang="en-US" sz="2800" dirty="0" smtClean="0"/>
              <a:t>Related terms: data science, scientific computing, computational social science.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2444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Types of Big Data</a:t>
            </a:r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Text </a:t>
            </a:r>
            <a:r>
              <a:rPr lang="en-GB" altLang="en-US" sz="2800" dirty="0"/>
              <a:t>Data (Web)</a:t>
            </a:r>
          </a:p>
          <a:p>
            <a:pPr marL="0" indent="0" eaLnBrk="1" hangingPunct="1">
              <a:buNone/>
            </a:pPr>
            <a:r>
              <a:rPr lang="en-GB" altLang="en-US" sz="2800" dirty="0"/>
              <a:t>Semi-structured Data (XML) </a:t>
            </a:r>
          </a:p>
          <a:p>
            <a:pPr marL="0" indent="0" eaLnBrk="1" hangingPunct="1">
              <a:buNone/>
            </a:pPr>
            <a:r>
              <a:rPr lang="en-GB" altLang="en-US" sz="2800" dirty="0"/>
              <a:t>Graph Data</a:t>
            </a:r>
          </a:p>
          <a:p>
            <a:pPr marL="0" indent="0" eaLnBrk="1" hangingPunct="1">
              <a:buNone/>
            </a:pPr>
            <a:r>
              <a:rPr lang="en-GB" altLang="en-US" sz="2800" dirty="0"/>
              <a:t>Social Network, Semantic Web (RDF), … </a:t>
            </a:r>
          </a:p>
          <a:p>
            <a:pPr marL="0" indent="0" eaLnBrk="1" hangingPunct="1">
              <a:buNone/>
            </a:pPr>
            <a:r>
              <a:rPr lang="en-GB" altLang="en-US" sz="2800" dirty="0" smtClean="0"/>
              <a:t>Streaming </a:t>
            </a:r>
            <a:r>
              <a:rPr lang="en-GB" altLang="en-US" sz="2800" dirty="0"/>
              <a:t>Data </a:t>
            </a:r>
          </a:p>
          <a:p>
            <a:pPr marL="0" indent="0" eaLnBrk="1" hangingPunct="1">
              <a:buNone/>
            </a:pPr>
            <a:r>
              <a:rPr lang="en-GB" altLang="en-US" sz="2800" dirty="0"/>
              <a:t>Big Public Data (online, weather, finance, </a:t>
            </a:r>
            <a:r>
              <a:rPr lang="en-GB" altLang="en-US" sz="2800" dirty="0" err="1"/>
              <a:t>etc</a:t>
            </a:r>
            <a:r>
              <a:rPr lang="en-GB" altLang="en-US" sz="2800" dirty="0"/>
              <a:t>) </a:t>
            </a:r>
            <a:endParaRPr lang="en-GB" altLang="en-US" sz="2800" dirty="0" smtClean="0"/>
          </a:p>
          <a:p>
            <a:pPr marL="0" indent="0" eaLnBrk="1" hangingPunct="1">
              <a:buNone/>
            </a:pPr>
            <a:r>
              <a:rPr lang="en-GB" altLang="en-US" sz="2800" dirty="0" smtClean="0"/>
              <a:t>Government Data (e.g. HMRC tax returns)</a:t>
            </a: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76615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Big Data?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Two general problems/opportunities facing contemporary social scientists: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Presence of an exact, important research question – absence of suitable data.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Presence of large-scale, complex and rich data – absence of suitable analytical techniques.</a:t>
            </a:r>
          </a:p>
        </p:txBody>
      </p:sp>
    </p:spTree>
    <p:extLst>
      <p:ext uri="{BB962C8B-B14F-4D97-AF65-F5344CB8AC3E}">
        <p14:creationId xmlns:p14="http://schemas.microsoft.com/office/powerpoint/2010/main" val="338693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Python?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General purpose programming language:</a:t>
            </a:r>
          </a:p>
          <a:p>
            <a:pPr lvl="1" eaLnBrk="1" hangingPunct="1"/>
            <a:r>
              <a:rPr lang="en-GB" altLang="en-US" sz="2400" dirty="0" smtClean="0"/>
              <a:t>Powerful (analytically and computationally)</a:t>
            </a:r>
          </a:p>
          <a:p>
            <a:pPr lvl="1" eaLnBrk="1" hangingPunct="1"/>
            <a:r>
              <a:rPr lang="en-GB" altLang="en-US" sz="2400" dirty="0" smtClean="0"/>
              <a:t>Readable</a:t>
            </a:r>
          </a:p>
          <a:p>
            <a:pPr lvl="1" eaLnBrk="1" hangingPunct="1"/>
            <a:r>
              <a:rPr lang="en-GB" altLang="en-US" sz="2400" dirty="0" smtClean="0"/>
              <a:t>Flexible</a:t>
            </a:r>
          </a:p>
          <a:p>
            <a:pPr lvl="1" eaLnBrk="1" hangingPunct="1"/>
            <a:r>
              <a:rPr lang="en-GB" altLang="en-US" sz="2400" dirty="0" smtClean="0"/>
              <a:t>Intuitive (eventually…)</a:t>
            </a:r>
          </a:p>
          <a:p>
            <a:pPr lvl="1" eaLnBrk="1" hangingPunct="1"/>
            <a:r>
              <a:rPr lang="en-GB" altLang="en-US" sz="2400" dirty="0" smtClean="0"/>
              <a:t>Open source</a:t>
            </a:r>
          </a:p>
          <a:p>
            <a:pPr lvl="1" eaLnBrk="1" hangingPunct="1"/>
            <a:r>
              <a:rPr lang="en-GB" altLang="en-US" sz="2400" dirty="0" smtClean="0"/>
              <a:t>Sets you up for further programmatic activities</a:t>
            </a:r>
          </a:p>
          <a:p>
            <a:pPr lvl="1" eaLnBrk="1" hangingPunct="1"/>
            <a:r>
              <a:rPr lang="en-GB" altLang="en-US" sz="2400" dirty="0" smtClean="0"/>
              <a:t>Great for data science/big data activities</a:t>
            </a:r>
          </a:p>
          <a:p>
            <a:pPr lvl="1" eaLnBrk="1" hangingPunct="1"/>
            <a:r>
              <a:rPr lang="en-GB" altLang="en-US" sz="2400" dirty="0" smtClean="0"/>
              <a:t>Expanding ecosystem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Why Not Python?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General purpose programming language:</a:t>
            </a:r>
          </a:p>
          <a:p>
            <a:pPr lvl="1" eaLnBrk="1" hangingPunct="1"/>
            <a:r>
              <a:rPr lang="en-GB" altLang="en-US" sz="2400" dirty="0" smtClean="0"/>
              <a:t>Need to become computer savvy</a:t>
            </a:r>
          </a:p>
          <a:p>
            <a:pPr lvl="1" eaLnBrk="1" hangingPunct="1"/>
            <a:r>
              <a:rPr lang="en-GB" altLang="en-US" sz="2400" dirty="0" smtClean="0"/>
              <a:t>Not created for statistical analysis</a:t>
            </a:r>
          </a:p>
          <a:p>
            <a:pPr lvl="1" eaLnBrk="1" hangingPunct="1"/>
            <a:r>
              <a:rPr lang="en-GB" altLang="en-US" sz="2400" dirty="0" smtClean="0"/>
              <a:t>Better packages for data visualisation and exploration</a:t>
            </a:r>
          </a:p>
          <a:p>
            <a:pPr lvl="1" eaLnBrk="1" hangingPunct="1"/>
            <a:r>
              <a:rPr lang="en-GB" altLang="en-US" sz="2400" dirty="0" smtClean="0"/>
              <a:t>R/Stata/SPSS much more popular in academia and easier to learn (initially at least)</a:t>
            </a:r>
          </a:p>
        </p:txBody>
      </p:sp>
    </p:spTree>
    <p:extLst>
      <p:ext uri="{BB962C8B-B14F-4D97-AF65-F5344CB8AC3E}">
        <p14:creationId xmlns:p14="http://schemas.microsoft.com/office/powerpoint/2010/main" val="30216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Top 5 Topics for Today’s Tasks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Data structures/types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Installing and importing packages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Reading and writing data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Loops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GB" altLang="en-US" sz="2800" dirty="0" smtClean="0"/>
              <a:t>Functions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7673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endParaRPr lang="en-GB" altLang="en-US" sz="5400" dirty="0" smtClean="0"/>
          </a:p>
          <a:p>
            <a:pPr marL="0" indent="0" algn="ctr" eaLnBrk="1" hangingPunct="1">
              <a:buNone/>
            </a:pPr>
            <a:r>
              <a:rPr lang="en-GB" altLang="en-US" sz="5400" dirty="0" smtClean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6136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Hackathon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Your challenge is as follows:</a:t>
            </a:r>
          </a:p>
          <a:p>
            <a:pPr marL="0" indent="0" eaLnBrk="1" hangingPunct="1">
              <a:buNone/>
            </a:pPr>
            <a:endParaRPr lang="en-GB" altLang="en-US" sz="2800" dirty="0" smtClean="0"/>
          </a:p>
          <a:p>
            <a:pPr marL="0" indent="0" algn="ctr" eaLnBrk="1" hangingPunct="1">
              <a:buNone/>
            </a:pPr>
            <a:r>
              <a:rPr lang="en-GB" altLang="en-US" sz="2800" dirty="0" smtClean="0"/>
              <a:t>Write a web-scraping script that </a:t>
            </a:r>
            <a:r>
              <a:rPr lang="en-GB" altLang="en-US" sz="2800" dirty="0"/>
              <a:t>collects </a:t>
            </a:r>
            <a:r>
              <a:rPr lang="en-GB" altLang="en-US" sz="2800" dirty="0" smtClean="0"/>
              <a:t>university information </a:t>
            </a:r>
            <a:r>
              <a:rPr lang="en-GB" altLang="en-US" sz="2800" dirty="0"/>
              <a:t>from </a:t>
            </a:r>
            <a:r>
              <a:rPr lang="en-GB" altLang="en-US" sz="2800" dirty="0">
                <a:hlinkClick r:id="rId2"/>
              </a:rPr>
              <a:t>http://www.ratemyprofessors.com</a:t>
            </a:r>
            <a:r>
              <a:rPr lang="en-GB" altLang="en-US" sz="2800" dirty="0" smtClean="0">
                <a:hlinkClick r:id="rId2"/>
              </a:rPr>
              <a:t>/</a:t>
            </a:r>
            <a:endParaRPr lang="en-GB" altLang="en-US" sz="2800" dirty="0" smtClean="0"/>
          </a:p>
          <a:p>
            <a:pPr marL="0" indent="0" algn="ctr" eaLnBrk="1" hangingPunct="1">
              <a:buNone/>
            </a:pPr>
            <a:r>
              <a:rPr lang="en-GB" altLang="en-US" sz="2800" dirty="0"/>
              <a:t>a</a:t>
            </a:r>
            <a:r>
              <a:rPr lang="en-GB" altLang="en-US" sz="2800" dirty="0" smtClean="0"/>
              <a:t>nd exports it to a </a:t>
            </a:r>
            <a:r>
              <a:rPr lang="en-GB" altLang="en-US" sz="2800" dirty="0" smtClean="0"/>
              <a:t>csv </a:t>
            </a:r>
            <a:r>
              <a:rPr lang="en-GB" altLang="en-US" sz="2800" dirty="0" smtClean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36993210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pres6.potx</Template>
  <TotalTime>290</TotalTime>
  <Words>261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MS PGothic</vt:lpstr>
      <vt:lpstr>Arial</vt:lpstr>
      <vt:lpstr>Calibri</vt:lpstr>
      <vt:lpstr>pres6</vt:lpstr>
      <vt:lpstr>Big Data in Python: A (not so) gentle introduction </vt:lpstr>
      <vt:lpstr>What is Big Data?</vt:lpstr>
      <vt:lpstr>Types of Big Data</vt:lpstr>
      <vt:lpstr>Why Big Data?</vt:lpstr>
      <vt:lpstr>Why Python?</vt:lpstr>
      <vt:lpstr>Why Not Python?</vt:lpstr>
      <vt:lpstr>Top 5 Topics for Today’s Tasks</vt:lpstr>
      <vt:lpstr>PowerPoint Presentation</vt:lpstr>
      <vt:lpstr>Hackathon</vt:lpstr>
    </vt:vector>
  </TitlesOfParts>
  <Company>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should go here</dc:title>
  <dc:creator>Aileen Robertson</dc:creator>
  <cp:lastModifiedBy>DiarmuidMc</cp:lastModifiedBy>
  <cp:revision>17</cp:revision>
  <dcterms:created xsi:type="dcterms:W3CDTF">2012-04-25T15:10:26Z</dcterms:created>
  <dcterms:modified xsi:type="dcterms:W3CDTF">2018-11-08T16:22:48Z</dcterms:modified>
</cp:coreProperties>
</file>