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493FC-ADBE-45C3-B83A-A0F6D63565EE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9A2E1-11B2-4776-BC90-E912AF541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9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3F9D5-8E7B-40F9-AA38-691F47C1FEC4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25F74-00BB-474B-80CD-697A82554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2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49F10-F8F3-4004-9C90-0800C365A59F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116C-E47A-49CF-B7F1-EA29B041B4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53F86-4C75-4B98-BD16-550C34AECFE1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0D8FE-5E8A-41F2-9AF1-7B64EE27B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7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C6911-D412-44EF-9E44-9545CE5FAE49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BA407-727B-4177-B7A2-3DA0179D5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28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1783-1EAC-4261-9BAE-337FBDF01730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4F9F7-440A-4462-AAE7-CB6A121D2E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9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468CD-0516-494C-B443-8D5EAB7A9E54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A0014-0405-4DA9-9E54-756462DA97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4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B6207-4814-4F32-BC30-32FB093B801D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81698-6B3E-4C9A-80DB-423FFC0B39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2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F86E-D36E-4C72-9948-B306CE6F1620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87750-A9E6-4A51-AF25-057F1055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84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CF836-E007-4608-8830-61605C63DE62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7D442-9C41-4D12-B85D-92D692A803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22C9C-6B84-4D74-B21B-F3464D5A2768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133DA-4F6F-4080-8F2A-0E61FBB27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167DAE-4878-4EFB-8D78-5CA3922A89F9}" type="datetimeFigureOut">
              <a:rPr lang="en-US" altLang="en-US"/>
              <a:pPr>
                <a:defRPr/>
              </a:pPr>
              <a:t>11/7/2018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110F8DB-28BE-4E51-96AA-E026B2BD52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temyprofessor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Big Data in Python: </a:t>
            </a:r>
            <a:r>
              <a:rPr lang="en-GB" altLang="en-US" dirty="0"/>
              <a:t>A (not so) gentle introduction</a:t>
            </a:r>
            <a:br>
              <a:rPr lang="en-GB" altLang="en-US" dirty="0"/>
            </a:br>
            <a:endParaRPr lang="en-US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Dr Diarmuid McDonnell</a:t>
            </a:r>
          </a:p>
          <a:p>
            <a:pPr eaLnBrk="1" hangingPunct="1">
              <a:defRPr/>
            </a:pPr>
            <a:r>
              <a:rPr lang="en-US" dirty="0" smtClean="0"/>
              <a:t>09 November 2018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Why Big Data?</a:t>
            </a:r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Two general problems/opportunities facing contemporary social scientists: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Presence of an exact, important research question – absence of suitable data.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Presence of large-scale, complex and rich data – absence of suitable analytical techniques.</a:t>
            </a:r>
          </a:p>
        </p:txBody>
      </p:sp>
    </p:spTree>
    <p:extLst>
      <p:ext uri="{BB962C8B-B14F-4D97-AF65-F5344CB8AC3E}">
        <p14:creationId xmlns:p14="http://schemas.microsoft.com/office/powerpoint/2010/main" val="338693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Why Python?</a:t>
            </a:r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General purpose programming language:</a:t>
            </a:r>
          </a:p>
          <a:p>
            <a:pPr lvl="1" eaLnBrk="1" hangingPunct="1"/>
            <a:r>
              <a:rPr lang="en-GB" altLang="en-US" sz="2400" dirty="0" smtClean="0"/>
              <a:t>Powerful (analytically and computationally)</a:t>
            </a:r>
          </a:p>
          <a:p>
            <a:pPr lvl="1" eaLnBrk="1" hangingPunct="1"/>
            <a:r>
              <a:rPr lang="en-GB" altLang="en-US" sz="2400" dirty="0" smtClean="0"/>
              <a:t>Readable</a:t>
            </a:r>
          </a:p>
          <a:p>
            <a:pPr lvl="1" eaLnBrk="1" hangingPunct="1"/>
            <a:r>
              <a:rPr lang="en-GB" altLang="en-US" sz="2400" dirty="0" smtClean="0"/>
              <a:t>Flexible</a:t>
            </a:r>
          </a:p>
          <a:p>
            <a:pPr lvl="1" eaLnBrk="1" hangingPunct="1"/>
            <a:r>
              <a:rPr lang="en-GB" altLang="en-US" sz="2400" dirty="0" smtClean="0"/>
              <a:t>Intuitive (eventually…)</a:t>
            </a:r>
          </a:p>
          <a:p>
            <a:pPr lvl="1" eaLnBrk="1" hangingPunct="1"/>
            <a:r>
              <a:rPr lang="en-GB" altLang="en-US" sz="2400" dirty="0" smtClean="0"/>
              <a:t>Open source</a:t>
            </a:r>
          </a:p>
          <a:p>
            <a:pPr lvl="1" eaLnBrk="1" hangingPunct="1"/>
            <a:r>
              <a:rPr lang="en-GB" altLang="en-US" sz="2400" dirty="0" smtClean="0"/>
              <a:t>Sets you up for further programmatic activities</a:t>
            </a:r>
            <a:endParaRPr lang="en-GB" altLang="en-US" sz="2400" dirty="0" smtClean="0"/>
          </a:p>
          <a:p>
            <a:pPr lvl="1" eaLnBrk="1" hangingPunct="1"/>
            <a:r>
              <a:rPr lang="en-GB" altLang="en-US" sz="2400" dirty="0" smtClean="0"/>
              <a:t>Great for data science/big data activities</a:t>
            </a:r>
          </a:p>
          <a:p>
            <a:pPr lvl="1" eaLnBrk="1" hangingPunct="1"/>
            <a:r>
              <a:rPr lang="en-GB" altLang="en-US" sz="2400" dirty="0" smtClean="0"/>
              <a:t>Expanding ecosystem</a:t>
            </a:r>
            <a:endParaRPr lang="en-GB" alt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Why Not Python?</a:t>
            </a:r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General purpose programming language:</a:t>
            </a:r>
          </a:p>
          <a:p>
            <a:pPr lvl="1" eaLnBrk="1" hangingPunct="1"/>
            <a:r>
              <a:rPr lang="en-GB" altLang="en-US" sz="2400" dirty="0" smtClean="0"/>
              <a:t>Need to become computer savvy</a:t>
            </a:r>
          </a:p>
          <a:p>
            <a:pPr lvl="1" eaLnBrk="1" hangingPunct="1"/>
            <a:r>
              <a:rPr lang="en-GB" altLang="en-US" sz="2400" dirty="0" smtClean="0"/>
              <a:t>Not created for statistical analysis</a:t>
            </a:r>
          </a:p>
          <a:p>
            <a:pPr lvl="1" eaLnBrk="1" hangingPunct="1"/>
            <a:r>
              <a:rPr lang="en-GB" altLang="en-US" sz="2400" dirty="0" smtClean="0"/>
              <a:t>Better packages for data visualisation and exploration</a:t>
            </a:r>
          </a:p>
          <a:p>
            <a:pPr lvl="1" eaLnBrk="1" hangingPunct="1"/>
            <a:r>
              <a:rPr lang="en-GB" altLang="en-US" sz="2400" dirty="0" smtClean="0"/>
              <a:t>R/Stata/SPSS much more popular in academia and easier to learn (initially at least)</a:t>
            </a: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164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Top 5 Topics for Today’s Tasks</a:t>
            </a:r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Data structures/types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Installing and importing packages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Reading and writing data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Loops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Functions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7673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en-GB" altLang="en-US" sz="5400" dirty="0" smtClean="0"/>
          </a:p>
          <a:p>
            <a:pPr marL="0" indent="0" algn="ctr" eaLnBrk="1" hangingPunct="1">
              <a:buNone/>
            </a:pPr>
            <a:r>
              <a:rPr lang="en-GB" altLang="en-US" sz="5400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136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Hackathon</a:t>
            </a:r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Your challenge is as follows:</a:t>
            </a:r>
          </a:p>
          <a:p>
            <a:pPr marL="0" indent="0" eaLnBrk="1" hangingPunct="1">
              <a:buNone/>
            </a:pPr>
            <a:endParaRPr lang="en-GB" altLang="en-US" sz="2800" dirty="0" smtClean="0"/>
          </a:p>
          <a:p>
            <a:pPr marL="0" indent="0" algn="ctr" eaLnBrk="1" hangingPunct="1">
              <a:buNone/>
            </a:pPr>
            <a:r>
              <a:rPr lang="en-GB" altLang="en-US" sz="2800" dirty="0" smtClean="0"/>
              <a:t>Write a web-scraping script that </a:t>
            </a:r>
            <a:r>
              <a:rPr lang="en-GB" altLang="en-US" sz="2800" dirty="0"/>
              <a:t>collects information from </a:t>
            </a:r>
            <a:r>
              <a:rPr lang="en-GB" altLang="en-US" sz="2800" dirty="0">
                <a:hlinkClick r:id="rId2"/>
              </a:rPr>
              <a:t>http://www.ratemyprofessors.com</a:t>
            </a:r>
            <a:r>
              <a:rPr lang="en-GB" altLang="en-US" sz="2800" dirty="0" smtClean="0">
                <a:hlinkClick r:id="rId2"/>
              </a:rPr>
              <a:t>/</a:t>
            </a:r>
            <a:endParaRPr lang="en-GB" altLang="en-US" sz="2800" dirty="0" smtClean="0"/>
          </a:p>
          <a:p>
            <a:pPr marL="0" indent="0" algn="ctr" eaLnBrk="1" hangingPunct="1">
              <a:buNone/>
            </a:pPr>
            <a:r>
              <a:rPr lang="en-GB" altLang="en-US" sz="2800" dirty="0"/>
              <a:t>a</a:t>
            </a:r>
            <a:r>
              <a:rPr lang="en-GB" altLang="en-US" sz="2800" dirty="0" smtClean="0"/>
              <a:t>nd exports it to a csv/</a:t>
            </a:r>
            <a:r>
              <a:rPr lang="en-GB" altLang="en-US" sz="2800" dirty="0" err="1" smtClean="0"/>
              <a:t>json</a:t>
            </a:r>
            <a:r>
              <a:rPr lang="en-GB" altLang="en-US" sz="2800" dirty="0" smtClean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6993210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283</TotalTime>
  <Words>183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MS PGothic</vt:lpstr>
      <vt:lpstr>Arial</vt:lpstr>
      <vt:lpstr>Calibri</vt:lpstr>
      <vt:lpstr>pres6</vt:lpstr>
      <vt:lpstr>Big Data in Python: A (not so) gentle introduction </vt:lpstr>
      <vt:lpstr>Why Big Data?</vt:lpstr>
      <vt:lpstr>Why Python?</vt:lpstr>
      <vt:lpstr>Why Not Python?</vt:lpstr>
      <vt:lpstr>Top 5 Topics for Today’s Tasks</vt:lpstr>
      <vt:lpstr>PowerPoint Presentation</vt:lpstr>
      <vt:lpstr>Hackathon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DiarmuidMc</cp:lastModifiedBy>
  <cp:revision>16</cp:revision>
  <dcterms:created xsi:type="dcterms:W3CDTF">2012-04-25T15:10:26Z</dcterms:created>
  <dcterms:modified xsi:type="dcterms:W3CDTF">2018-11-07T14:06:00Z</dcterms:modified>
</cp:coreProperties>
</file>