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Française des jeux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03" y="179458"/>
            <a:ext cx="2579427" cy="2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8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SOAP</a:t>
            </a:r>
          </a:p>
          <a:p>
            <a:r>
              <a:rPr lang="fr-FR" dirty="0" smtClean="0"/>
              <a:t>PHP</a:t>
            </a:r>
          </a:p>
          <a:p>
            <a:r>
              <a:rPr lang="fr-FR" dirty="0" smtClean="0"/>
              <a:t>HTML</a:t>
            </a:r>
          </a:p>
          <a:p>
            <a:r>
              <a:rPr lang="fr-FR" dirty="0" smtClean="0"/>
              <a:t>WAMPSERVER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49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9322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Brin</vt:lpstr>
      <vt:lpstr>La Française des jeux</vt:lpstr>
      <vt:lpstr>Introduction</vt:lpstr>
      <vt:lpstr>Technologies utilisées</vt:lpstr>
      <vt:lpstr>Le Service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Française des jeux</dc:title>
  <dc:creator>Amel Bachara</dc:creator>
  <cp:lastModifiedBy>Amel Bachara</cp:lastModifiedBy>
  <cp:revision>1</cp:revision>
  <dcterms:created xsi:type="dcterms:W3CDTF">2015-11-01T17:21:20Z</dcterms:created>
  <dcterms:modified xsi:type="dcterms:W3CDTF">2015-11-01T17:30:27Z</dcterms:modified>
</cp:coreProperties>
</file>