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9" r:id="rId1"/>
  </p:sldMasterIdLst>
  <p:notesMasterIdLst>
    <p:notesMasterId r:id="rId9"/>
  </p:notes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402" autoAdjust="0"/>
  </p:normalViewPr>
  <p:slideViewPr>
    <p:cSldViewPr snapToGrid="0">
      <p:cViewPr varScale="1">
        <p:scale>
          <a:sx n="56" d="100"/>
          <a:sy n="56" d="100"/>
        </p:scale>
        <p:origin x="-123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25279-0C0F-49DA-BF99-897ACFE6E63F}" type="datetimeFigureOut">
              <a:rPr lang="fr-FR" smtClean="0"/>
              <a:t>01/11/2015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C22E9-FCCD-408C-BA74-DCCF7641B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8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C22E9-FCCD-408C-BA74-DCCF7641B0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60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Pourquoi </a:t>
            </a:r>
            <a:r>
              <a:rPr lang="fr-FR" dirty="0" err="1" smtClean="0"/>
              <a:t>nusoap</a:t>
            </a:r>
            <a:r>
              <a:rPr lang="fr-FR" dirty="0" smtClean="0"/>
              <a:t> et pas soap ?</a:t>
            </a:r>
          </a:p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Nusoap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une surcouche à soap et dispose donc de primitives de plus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hau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niveau. On développe donc plus vite. 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C22E9-FCCD-408C-BA74-DCCF7641B0A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22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899E709-5775-406B-8495-6C6BDB6F9794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2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6968-D60C-4752-BA8B-AE326758A4A2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9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1DB4-0EE1-481F-9609-486E20BBB24D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47AB-A724-4E00-A2AE-14F6A949595E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D7D-7313-4D82-8088-813E173645D9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1E39-35E8-4FC1-8A4C-A43D1468E41A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9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44C7-5DF4-4291-A98C-945C42E4CC2B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80B2-1C13-456B-996B-81E99DDE0120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6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A03-4096-4E8B-A3DA-EE0E2352EA23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D940-3379-4119-8115-77F0022F4263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7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E78F-3FDF-4E2C-9F64-D7444D2EEB06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0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24DB-909C-4380-A13B-EC5E39EF8DE2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2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973D-975A-44C6-A966-AB15A9E948ED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522D-7B00-4990-9F50-FBD5BC2FCDCB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8A-5E53-490B-B75E-F08D74894E63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8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1899-1939-4A6A-9807-F1EBACFD7E8F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8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B15B-6F5C-4A5B-8CB7-E2ABA8F63772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5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1D2461E-BCA0-4D88-AED1-B8E1342697B6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8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Service Web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	La Française des jeux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Réalisé par Amal </a:t>
            </a:r>
            <a:r>
              <a:rPr lang="fr-FR" dirty="0" err="1" smtClean="0"/>
              <a:t>bachara</a:t>
            </a:r>
            <a:r>
              <a:rPr lang="fr-FR" dirty="0" smtClean="0"/>
              <a:t> et </a:t>
            </a:r>
            <a:r>
              <a:rPr lang="fr-FR" dirty="0" err="1" smtClean="0"/>
              <a:t>diarra</a:t>
            </a:r>
            <a:r>
              <a:rPr lang="fr-FR" dirty="0" smtClean="0"/>
              <a:t> </a:t>
            </a:r>
            <a:r>
              <a:rPr lang="fr-FR" dirty="0" err="1" smtClean="0"/>
              <a:t>sokhna</a:t>
            </a:r>
            <a:r>
              <a:rPr lang="fr-FR" dirty="0" smtClean="0"/>
              <a:t> </a:t>
            </a:r>
            <a:r>
              <a:rPr lang="fr-FR" dirty="0" err="1" smtClean="0"/>
              <a:t>diop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680" y="859130"/>
            <a:ext cx="1965957" cy="196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5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/>
              <a:t>Réalisation d’un service web pour le cours d’Architecture </a:t>
            </a:r>
            <a:r>
              <a:rPr lang="fr-FR" sz="2800" dirty="0"/>
              <a:t>O</a:t>
            </a:r>
            <a:r>
              <a:rPr lang="fr-FR" sz="2800" dirty="0" smtClean="0"/>
              <a:t>rientée Service</a:t>
            </a:r>
          </a:p>
          <a:p>
            <a:endParaRPr lang="fr-FR" sz="2800" dirty="0" smtClean="0"/>
          </a:p>
          <a:p>
            <a:r>
              <a:rPr lang="fr-FR" sz="2800" dirty="0" smtClean="0"/>
              <a:t>Sujet : La française des jeux</a:t>
            </a:r>
          </a:p>
          <a:p>
            <a:endParaRPr lang="fr-FR" sz="2800" dirty="0" smtClean="0"/>
          </a:p>
          <a:p>
            <a:r>
              <a:rPr lang="fr-FR" sz="2800" dirty="0" smtClean="0"/>
              <a:t>Objectif : Connaître si le ticket </a:t>
            </a:r>
            <a:r>
              <a:rPr lang="fr-FR" sz="2800" dirty="0" smtClean="0"/>
              <a:t>d’un joueur est </a:t>
            </a:r>
            <a:r>
              <a:rPr lang="fr-FR" sz="2800" dirty="0" smtClean="0"/>
              <a:t>gagnant ou non</a:t>
            </a:r>
          </a:p>
          <a:p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7005206" cy="350156"/>
          </a:xfrm>
        </p:spPr>
        <p:txBody>
          <a:bodyPr/>
          <a:lstStyle/>
          <a:p>
            <a:r>
              <a:rPr lang="fr-FR" dirty="0" smtClean="0"/>
              <a:t>Service Web La française des jeux réalisé par Amal BACHARA et Diarra </a:t>
            </a:r>
            <a:r>
              <a:rPr lang="fr-FR" dirty="0" err="1" smtClean="0"/>
              <a:t>Sokhna</a:t>
            </a:r>
            <a:r>
              <a:rPr lang="fr-FR" dirty="0" smtClean="0"/>
              <a:t> DIOP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8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SOAP</a:t>
            </a:r>
          </a:p>
          <a:p>
            <a:endParaRPr lang="fr-FR" sz="2800" dirty="0" smtClean="0"/>
          </a:p>
          <a:p>
            <a:r>
              <a:rPr lang="fr-FR" sz="2800" dirty="0" smtClean="0"/>
              <a:t>PHP5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Librairie </a:t>
            </a:r>
            <a:r>
              <a:rPr lang="fr-FR" dirty="0" err="1" smtClean="0"/>
              <a:t>nuSOAP</a:t>
            </a:r>
            <a:r>
              <a:rPr lang="fr-FR" dirty="0" smtClean="0"/>
              <a:t>: création </a:t>
            </a:r>
            <a:r>
              <a:rPr lang="fr-FR" dirty="0"/>
              <a:t>en PHP de </a:t>
            </a:r>
            <a:r>
              <a:rPr lang="fr-FR" dirty="0" err="1" smtClean="0"/>
              <a:t>webservice</a:t>
            </a:r>
            <a:r>
              <a:rPr lang="fr-FR" dirty="0" smtClean="0"/>
              <a:t> </a:t>
            </a:r>
            <a:r>
              <a:rPr lang="fr-FR" dirty="0"/>
              <a:t>basés sur SOAP</a:t>
            </a:r>
            <a:endParaRPr lang="fr-FR" dirty="0" smtClean="0"/>
          </a:p>
          <a:p>
            <a:endParaRPr lang="fr-FR" sz="2800" dirty="0" smtClean="0"/>
          </a:p>
          <a:p>
            <a:r>
              <a:rPr lang="fr-FR" sz="2800" dirty="0" smtClean="0"/>
              <a:t>HTML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11399785" cy="322861"/>
          </a:xfrm>
        </p:spPr>
        <p:txBody>
          <a:bodyPr/>
          <a:lstStyle/>
          <a:p>
            <a:r>
              <a:rPr lang="fr-FR" dirty="0" smtClean="0"/>
              <a:t>Service Web La française des jeux réalisé par Amal BACHARA et Diarra </a:t>
            </a:r>
            <a:r>
              <a:rPr lang="fr-FR" dirty="0" err="1" smtClean="0"/>
              <a:t>Sokhna</a:t>
            </a:r>
            <a:r>
              <a:rPr lang="fr-FR" dirty="0" smtClean="0"/>
              <a:t> DIOP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9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Travail en binôme</a:t>
            </a:r>
          </a:p>
          <a:p>
            <a:r>
              <a:rPr lang="fr-FR" sz="2800" dirty="0" smtClean="0"/>
              <a:t>Diarra :</a:t>
            </a:r>
          </a:p>
          <a:p>
            <a:pPr lvl="1"/>
            <a:r>
              <a:rPr lang="fr-FR" sz="2400" dirty="0" smtClean="0"/>
              <a:t>Serveur</a:t>
            </a:r>
          </a:p>
          <a:p>
            <a:pPr lvl="1"/>
            <a:r>
              <a:rPr lang="fr-FR" sz="2400" dirty="0" smtClean="0"/>
              <a:t>Récupération des informations depuis la page FDJ</a:t>
            </a:r>
          </a:p>
          <a:p>
            <a:r>
              <a:rPr lang="fr-FR" sz="2800" dirty="0" smtClean="0"/>
              <a:t>Amal :</a:t>
            </a:r>
          </a:p>
          <a:p>
            <a:pPr lvl="1"/>
            <a:r>
              <a:rPr lang="fr-FR" sz="2400" dirty="0" smtClean="0"/>
              <a:t>Réalisation des pages web</a:t>
            </a:r>
          </a:p>
          <a:p>
            <a:pPr lvl="1"/>
            <a:r>
              <a:rPr lang="fr-FR" sz="2400" dirty="0" smtClean="0"/>
              <a:t>R</a:t>
            </a:r>
            <a:r>
              <a:rPr lang="fr-FR" sz="2400" dirty="0"/>
              <a:t>é</a:t>
            </a:r>
            <a:r>
              <a:rPr lang="fr-FR" sz="2400" dirty="0" smtClean="0"/>
              <a:t>cupérations des informations saisies sur la pages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8358" y="6391839"/>
            <a:ext cx="11536263" cy="240974"/>
          </a:xfrm>
        </p:spPr>
        <p:txBody>
          <a:bodyPr/>
          <a:lstStyle/>
          <a:p>
            <a:r>
              <a:rPr lang="fr-FR" dirty="0" smtClean="0"/>
              <a:t>Service Web La française des jeux réalisé par Amal BACHARA et Diarra </a:t>
            </a:r>
            <a:r>
              <a:rPr lang="fr-FR" dirty="0" err="1" smtClean="0"/>
              <a:t>Sokhna</a:t>
            </a:r>
            <a:r>
              <a:rPr lang="fr-FR" dirty="0" smtClean="0"/>
              <a:t> DIOP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Service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330545"/>
            <a:ext cx="8761412" cy="3416300"/>
          </a:xfrm>
        </p:spPr>
        <p:txBody>
          <a:bodyPr>
            <a:noAutofit/>
          </a:bodyPr>
          <a:lstStyle/>
          <a:p>
            <a:r>
              <a:rPr lang="fr-FR" sz="2800" dirty="0" smtClean="0"/>
              <a:t>Création de plusieurs pages PHP :</a:t>
            </a:r>
          </a:p>
          <a:p>
            <a:pPr lvl="1"/>
            <a:r>
              <a:rPr lang="fr-FR" sz="2400" dirty="0" smtClean="0"/>
              <a:t>Le client</a:t>
            </a:r>
          </a:p>
          <a:p>
            <a:pPr lvl="1"/>
            <a:r>
              <a:rPr lang="fr-FR" sz="2400" dirty="0" smtClean="0"/>
              <a:t>Le serveur</a:t>
            </a:r>
          </a:p>
          <a:p>
            <a:pPr lvl="1"/>
            <a:r>
              <a:rPr lang="fr-FR" sz="2400" dirty="0" smtClean="0"/>
              <a:t>L’index</a:t>
            </a:r>
          </a:p>
          <a:p>
            <a:pPr lvl="1"/>
            <a:r>
              <a:rPr lang="fr-FR" sz="2400" dirty="0" smtClean="0"/>
              <a:t>Gagnant</a:t>
            </a:r>
          </a:p>
          <a:p>
            <a:pPr lvl="1"/>
            <a:r>
              <a:rPr lang="fr-FR" sz="2400" dirty="0" smtClean="0"/>
              <a:t>Perdant</a:t>
            </a:r>
          </a:p>
          <a:p>
            <a:r>
              <a:rPr lang="fr-FR" sz="2800" dirty="0" smtClean="0"/>
              <a:t>Récupération du fichier csv des résultats du loto</a:t>
            </a:r>
          </a:p>
          <a:p>
            <a:r>
              <a:rPr lang="fr-FR" sz="2800" dirty="0" smtClean="0"/>
              <a:t>Lien entre le serveur et le client</a:t>
            </a:r>
          </a:p>
          <a:p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11372490" cy="336507"/>
          </a:xfrm>
        </p:spPr>
        <p:txBody>
          <a:bodyPr/>
          <a:lstStyle/>
          <a:p>
            <a:r>
              <a:rPr lang="fr-FR" dirty="0" smtClean="0"/>
              <a:t>Service Web La française des jeux réalisé par Amal BACHARA et Diarra </a:t>
            </a:r>
            <a:r>
              <a:rPr lang="fr-FR" dirty="0" err="1" smtClean="0"/>
              <a:t>Sokhna</a:t>
            </a:r>
            <a:r>
              <a:rPr lang="fr-FR" dirty="0" smtClean="0"/>
              <a:t> DIOP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9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serveur &amp;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404533"/>
            <a:ext cx="4263712" cy="24045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fr-FR" sz="2200" dirty="0" smtClean="0">
                <a:solidFill>
                  <a:schemeClr val="accent1">
                    <a:lumMod val="75000"/>
                  </a:schemeClr>
                </a:solidFill>
              </a:rPr>
              <a:t>	Serveur</a:t>
            </a:r>
          </a:p>
          <a:p>
            <a:r>
              <a:rPr lang="fr-FR" dirty="0" smtClean="0"/>
              <a:t>Nouvelle instance </a:t>
            </a:r>
            <a:r>
              <a:rPr lang="fr-FR" dirty="0"/>
              <a:t>de </a:t>
            </a:r>
            <a:r>
              <a:rPr lang="fr-FR" dirty="0" smtClean="0"/>
              <a:t>serveur</a:t>
            </a:r>
          </a:p>
          <a:p>
            <a:r>
              <a:rPr lang="fr-FR" dirty="0" smtClean="0"/>
              <a:t>Configuration du serveur</a:t>
            </a:r>
          </a:p>
          <a:p>
            <a:r>
              <a:rPr lang="fr-FR" dirty="0" smtClean="0"/>
              <a:t>Enregistrement des services</a:t>
            </a:r>
          </a:p>
          <a:p>
            <a:r>
              <a:rPr lang="fr-FR" dirty="0" smtClean="0"/>
              <a:t>Définition des services</a:t>
            </a:r>
          </a:p>
          <a:p>
            <a:r>
              <a:rPr lang="fr-FR" dirty="0" smtClean="0"/>
              <a:t>Envoi du résultat					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948726" y="3318933"/>
            <a:ext cx="5000087" cy="3344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fr-FR" sz="17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spcBef>
                <a:spcPts val="1000"/>
              </a:spcBef>
              <a:buClr>
                <a:srgbClr val="ACD433"/>
              </a:buClr>
              <a:buSzPct val="80000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			Client</a:t>
            </a:r>
            <a:endParaRPr lang="fr-FR" sz="17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fr-FR" sz="1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Client </a:t>
            </a:r>
            <a:r>
              <a:rPr lang="fr-FR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paramétré avec le WSDL du </a:t>
            </a:r>
            <a:r>
              <a:rPr lang="fr-FR" sz="1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serveur</a:t>
            </a: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fr-FR" sz="1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Appel </a:t>
            </a:r>
            <a:r>
              <a:rPr lang="fr-FR" sz="1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du service</a:t>
            </a: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fr-FR" sz="1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Nouvelle instance de serveur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043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La française des jeux réalisé par Amal BACHARA et Diarra Sokhna DIOP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</TotalTime>
  <Words>240</Words>
  <Application>Microsoft Office PowerPoint</Application>
  <PresentationFormat>Personnalisé</PresentationFormat>
  <Paragraphs>64</Paragraphs>
  <Slides>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Direction Ion</vt:lpstr>
      <vt:lpstr>Service Web   La Française des jeux</vt:lpstr>
      <vt:lpstr>Introduction</vt:lpstr>
      <vt:lpstr>Technologies utilisées</vt:lpstr>
      <vt:lpstr>Organisation du travail</vt:lpstr>
      <vt:lpstr>Le Service Web</vt:lpstr>
      <vt:lpstr>Fonctionnement serveur &amp; client</vt:lpstr>
      <vt:lpstr>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Française des jeux</dc:title>
  <dc:creator>Amel Bachara</dc:creator>
  <cp:lastModifiedBy>Diarra DIOP</cp:lastModifiedBy>
  <cp:revision>16</cp:revision>
  <dcterms:created xsi:type="dcterms:W3CDTF">2015-11-01T17:21:20Z</dcterms:created>
  <dcterms:modified xsi:type="dcterms:W3CDTF">2015-11-01T21:56:50Z</dcterms:modified>
</cp:coreProperties>
</file>