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7" r:id="rId3"/>
    <p:sldId id="258" r:id="rId4"/>
    <p:sldId id="259" r:id="rId5"/>
    <p:sldId id="273" r:id="rId6"/>
    <p:sldId id="274" r:id="rId7"/>
    <p:sldId id="275" r:id="rId8"/>
    <p:sldId id="276" r:id="rId9"/>
    <p:sldId id="282" r:id="rId10"/>
    <p:sldId id="277" r:id="rId11"/>
    <p:sldId id="278" r:id="rId12"/>
    <p:sldId id="283" r:id="rId13"/>
    <p:sldId id="280" r:id="rId14"/>
    <p:sldId id="281" r:id="rId15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053" autoAdjust="0"/>
  </p:normalViewPr>
  <p:slideViewPr>
    <p:cSldViewPr>
      <p:cViewPr>
        <p:scale>
          <a:sx n="61" d="100"/>
          <a:sy n="61" d="100"/>
        </p:scale>
        <p:origin x="-162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fr-FR" sz="1200"/>
            </a:lvl1pPr>
            <a:extLst/>
          </a:lstStyle>
          <a:p>
            <a:fld id="{54D4857D-62A5-486B-9129-468003D7E020}" type="datetimeFigureOut">
              <a:rPr lang="fr-FR" smtClean="0"/>
              <a:pPr/>
              <a:t>22/03/2016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fr-FR" sz="1200"/>
            </a:lvl1pPr>
            <a:extLst/>
          </a:lstStyle>
          <a:p>
            <a:fld id="{2EBE4566-6F3A-4CC1-BD6C-9C510D05F12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016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fr-FR" sz="1200"/>
            </a:lvl1pPr>
            <a:extLst/>
          </a:lstStyle>
          <a:p>
            <a:fld id="{2D2EF2CE-B28C-4ED4-8FD0-48BB3F48846A}" type="datetimeFigureOut">
              <a:pPr/>
              <a:t>22/03/2016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fr-FR" sz="1200"/>
            </a:lvl1pPr>
            <a:extLst/>
          </a:lstStyle>
          <a:p>
            <a:fld id="{61807874-5299-41B2-A37A-6AA3547857F4}" type="slidenum"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722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ilham</a:t>
            </a:r>
            <a:endParaRPr lang="fr-F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623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DIARRA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310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AMAL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880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AMAL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875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ILHAM</a:t>
            </a:r>
            <a:endParaRPr lang="fr-F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30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DIARRA</a:t>
            </a:r>
            <a:endParaRPr lang="fr-F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497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AMAL</a:t>
            </a:r>
            <a:r>
              <a:rPr lang="fr-FR" baseline="0" dirty="0" smtClean="0"/>
              <a:t>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692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diarra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644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Amal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132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Ilham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310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DIARRA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850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ILHAM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002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lang="fr-FR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fr-FR"/>
              <a:t>Modifiez le style des sous-titres du masque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fr-FR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fr-FR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fr-FR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fr-FR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fr-FR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fr-FR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fr-FR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fr-FR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fr-F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fr-F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fr-FR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fr-F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fr-FR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02D8733F-B1F1-468D-AADA-CCA159E66A87}" type="datetime1">
              <a:rPr kumimoji="0" lang="fr-FR" sz="1100" smtClean="0"/>
              <a:t>22/03/2016</a:t>
            </a:fld>
            <a:endParaRPr kumimoji="0" lang="fr-FR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fr-FR" sz="1200"/>
              <a:pPr/>
              <a:t>‹N°›</a:t>
            </a:fld>
            <a:endParaRPr kumimoji="0" lang="fr-FR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fr-FR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fr-FR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fr-FR"/>
              <a:t>Afficher le titre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224B2211-8D67-4C1A-A82A-B66922449025}" type="datetime1">
              <a:rPr kumimoji="0" lang="fr-FR" sz="1100" smtClean="0"/>
              <a:t>22/03/2016</a:t>
            </a:fld>
            <a:endParaRPr kumimoji="0" lang="fr-FR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fr-FR" sz="1200"/>
              <a:pPr/>
              <a:t>‹N°›</a:t>
            </a:fld>
            <a:endParaRPr kumimoji="0" lang="fr-FR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fr-FR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1DFC905E-F3E8-4A0F-A5B4-2EFB305D3219}" type="datetime1">
              <a:rPr kumimoji="0" lang="fr-FR" sz="1100" smtClean="0"/>
              <a:t>22/03/2016</a:t>
            </a:fld>
            <a:endParaRPr kumimoji="0" lang="fr-FR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kumimoji="0" lang="fr-FR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kumimoji="0" lang="fr-FR" sz="1200"/>
              <a:pPr/>
              <a:t>‹N°›</a:t>
            </a:fld>
            <a:endParaRPr kumimoji="0" lang="fr-FR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fr-F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fr-FR"/>
              <a:t>Cliquez pour ajouter un titre de section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/réponse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fr-FR"/>
            </a:lvl1pPr>
            <a:extLst/>
          </a:lstStyle>
          <a:p>
            <a:fld id="{0D63B14E-99E5-453B-A7AF-9BB1636D15AF}" type="datetime1">
              <a:rPr lang="fr-FR" smtClean="0"/>
              <a:t>22/03/2016</a:t>
            </a:fld>
            <a:endParaRPr kumimoji="0" lang="fr-FR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fr-FR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‹N°›</a:t>
            </a:fld>
            <a:endParaRPr kumimoji="0" lang="fr-FR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fr-F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fr-FR"/>
              <a:t>Cliquez pour ajouter une question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fr-F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fr-FR"/>
              <a:t>Cliquez pour ajouter une réponse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/réponse détaill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fr-FR"/>
            </a:lvl1pPr>
            <a:extLst/>
          </a:lstStyle>
          <a:p>
            <a:fld id="{73EC0731-91A6-44C9-8272-0FE54AB67D04}" type="datetime1">
              <a:rPr lang="fr-FR" smtClean="0"/>
              <a:t>22/03/2016</a:t>
            </a:fld>
            <a:endParaRPr kumimoji="0" lang="fr-FR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fr-F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‹N°›</a:t>
            </a:fld>
            <a:endParaRPr kumimoji="0" lang="fr-FR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fr-F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fr-FR"/>
              <a:t>Cliquez pour ajouter une question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fr-F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fr-FR"/>
              <a:t>Cliquez pour ajouter une réponse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fr-FR" i="1" baseline="0"/>
            </a:lvl1pPr>
            <a:extLst/>
          </a:lstStyle>
          <a:p>
            <a:pPr lvl="0"/>
            <a:r>
              <a:rPr kumimoji="0" lang="fr-FR"/>
              <a:t>Cliquez pour ajouter des détails à la réponse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 vrai ou faux (réponse : Vra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fr-FR"/>
            </a:lvl1pPr>
            <a:extLst/>
          </a:lstStyle>
          <a:p>
            <a:fld id="{00603C17-9ADD-462D-AADC-E7DC153D8A37}" type="datetime1">
              <a:rPr lang="fr-FR" smtClean="0"/>
              <a:t>22/03/2016</a:t>
            </a:fld>
            <a:endParaRPr kumimoji="0" lang="fr-FR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fr-F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‹N°›</a:t>
            </a:fld>
            <a:endParaRPr kumimoji="0" lang="fr-FR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fr-F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fr-FR"/>
              <a:t>Cliquez pour ajouter une question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fr-FR" sz="7200">
                <a:solidFill>
                  <a:schemeClr val="tx1">
                    <a:alpha val="40000"/>
                  </a:schemeClr>
                </a:solidFill>
              </a:rPr>
              <a:t>VRAI</a:t>
            </a:r>
            <a:r>
              <a:rPr kumimoji="0" lang="fr-F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fr-FR" sz="7200">
                <a:solidFill>
                  <a:schemeClr val="tx1">
                    <a:alpha val="40000"/>
                  </a:schemeClr>
                </a:solidFill>
              </a:rPr>
              <a:t>ou FAUX 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kumimoji="0" lang="fr-F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VRAI </a:t>
            </a:r>
            <a:r>
              <a:rPr kumimoji="0" lang="fr-F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ou FAUX ?</a:t>
            </a:r>
            <a:endParaRPr kumimoji="0"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 vrai ou faux (réponse : Fau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fr-FR"/>
            </a:lvl1pPr>
            <a:extLst/>
          </a:lstStyle>
          <a:p>
            <a:fld id="{627F147B-9AB1-4E62-AA97-703068328391}" type="datetime1">
              <a:rPr lang="fr-FR" smtClean="0"/>
              <a:t>22/03/2016</a:t>
            </a:fld>
            <a:endParaRPr kumimoji="0" lang="fr-FR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fr-FR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‹N°›</a:t>
            </a:fld>
            <a:endParaRPr kumimoji="0" lang="fr-FR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fr-F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fr-FR"/>
              <a:t>Cliquez pour ajouter une question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fr-FR" sz="7200">
                <a:solidFill>
                  <a:schemeClr val="tx1">
                    <a:alpha val="40000"/>
                  </a:schemeClr>
                </a:solidFill>
              </a:rPr>
              <a:t>VRAI</a:t>
            </a:r>
            <a:r>
              <a:rPr kumimoji="0" lang="fr-F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fr-FR" sz="7200">
                <a:solidFill>
                  <a:schemeClr val="tx1">
                    <a:alpha val="40000"/>
                  </a:schemeClr>
                </a:solidFill>
              </a:rPr>
              <a:t>ou FAUX 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fr-F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VRAI ou </a:t>
            </a:r>
            <a:r>
              <a:rPr kumimoji="0" lang="fr-F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FAUX</a:t>
            </a:r>
            <a:r>
              <a:rPr kumimoji="0" lang="fr-F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 ?</a:t>
            </a:r>
            <a:endParaRPr kumimoji="0"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respondance des élé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fr-FR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l'élément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l'élément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l'élément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l'élément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l'élément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fr-FR"/>
            </a:lvl1pPr>
            <a:extLst/>
          </a:lstStyle>
          <a:p>
            <a:fld id="{EF34A1FC-F862-487F-8401-C057F42E7CC7}" type="datetime1">
              <a:rPr lang="fr-FR" smtClean="0"/>
              <a:t>22/03/2016</a:t>
            </a:fld>
            <a:endParaRPr kumimoji="0" lang="fr-FR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la correspondance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la correspondance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la correspondance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la correspondance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la correspondance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fr-FR" i="1" baseline="0"/>
            </a:lvl1pPr>
            <a:extLst/>
          </a:lstStyle>
          <a:p>
            <a:r>
              <a:rPr kumimoji="0" lang="fr-FR"/>
              <a:t>Cliquez pour taper votre question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‹N°›</a:t>
            </a:fld>
            <a:endParaRPr kumimoji="0" lang="fr-FR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fld id="{770C2F55-D391-4B22-99D4-963D940D3CE7}" type="datetime1">
              <a:rPr kumimoji="0" lang="fr-FR" sz="1100" smtClean="0"/>
              <a:t>22/03/2016</a:t>
            </a:fld>
            <a:endParaRPr kumimoji="0" lang="fr-FR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fr-FR" sz="1200"/>
            </a:lvl1pPr>
            <a:extLst/>
          </a:lstStyle>
          <a:p>
            <a:endParaRPr kumimoji="0" lang="fr-FR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fr-FR" sz="1200"/>
            </a:lvl1pPr>
            <a:extLst/>
          </a:lstStyle>
          <a:p>
            <a:fld id="{169B2101-2E9F-420A-91A3-890890D84497}" type="slidenum">
              <a:rPr kumimoji="0" lang="fr-FR" sz="1200"/>
              <a:pPr/>
              <a:t>‹N°›</a:t>
            </a:fld>
            <a:endParaRPr kumimoji="0" lang="fr-FR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fr-F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fr-FR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fr-FR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fr-F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fr-FR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fr-FR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fr-FR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fr-FR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fr-FR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fr-FR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fr-F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fr-FR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fr-FR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fr-FR">
          <a:solidFill>
            <a:schemeClr val="tx2"/>
          </a:solidFill>
        </a:defRPr>
      </a:lvl2pPr>
      <a:lvl3pPr eaLnBrk="1" latinLnBrk="0" hangingPunct="1">
        <a:defRPr kumimoji="0" lang="fr-FR">
          <a:solidFill>
            <a:schemeClr val="tx2"/>
          </a:solidFill>
        </a:defRPr>
      </a:lvl3pPr>
      <a:lvl4pPr eaLnBrk="1" latinLnBrk="0" hangingPunct="1">
        <a:defRPr kumimoji="0" lang="fr-FR">
          <a:solidFill>
            <a:schemeClr val="tx2"/>
          </a:solidFill>
        </a:defRPr>
      </a:lvl4pPr>
      <a:lvl5pPr eaLnBrk="1" latinLnBrk="0" hangingPunct="1">
        <a:defRPr kumimoji="0" lang="fr-FR">
          <a:solidFill>
            <a:schemeClr val="tx2"/>
          </a:solidFill>
        </a:defRPr>
      </a:lvl5pPr>
      <a:lvl6pPr eaLnBrk="1" latinLnBrk="0" hangingPunct="1">
        <a:defRPr kumimoji="0" lang="fr-FR">
          <a:solidFill>
            <a:schemeClr val="tx2"/>
          </a:solidFill>
        </a:defRPr>
      </a:lvl6pPr>
      <a:lvl7pPr eaLnBrk="1" latinLnBrk="0" hangingPunct="1">
        <a:defRPr kumimoji="0" lang="fr-FR">
          <a:solidFill>
            <a:schemeClr val="tx2"/>
          </a:solidFill>
        </a:defRPr>
      </a:lvl7pPr>
      <a:lvl8pPr eaLnBrk="1" latinLnBrk="0" hangingPunct="1">
        <a:defRPr kumimoji="0" lang="fr-FR">
          <a:solidFill>
            <a:schemeClr val="tx2"/>
          </a:solidFill>
        </a:defRPr>
      </a:lvl8pPr>
      <a:lvl9pPr eaLnBrk="1" latinLnBrk="0" hangingPunct="1">
        <a:defRPr kumimoji="0" lang="fr-FR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Interface graphique Pastèque</a:t>
            </a:r>
          </a:p>
        </p:txBody>
      </p:sp>
      <p:sp>
        <p:nvSpPr>
          <p:cNvPr id="18" name="Rectangle 25"/>
          <p:cNvSpPr>
            <a:spLocks noGrp="1"/>
          </p:cNvSpPr>
          <p:nvPr>
            <p:ph type="subTitle" idx="1"/>
          </p:nvPr>
        </p:nvSpPr>
        <p:spPr>
          <a:xfrm>
            <a:off x="481526" y="5558790"/>
            <a:ext cx="8085113" cy="76775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Amal </a:t>
            </a:r>
            <a:r>
              <a:rPr lang="fr-FR" dirty="0" err="1"/>
              <a:t>Bachara</a:t>
            </a:r>
            <a:r>
              <a:rPr lang="fr-FR" dirty="0"/>
              <a:t> </a:t>
            </a:r>
          </a:p>
          <a:p>
            <a:r>
              <a:rPr lang="fr-FR" dirty="0" err="1"/>
              <a:t>Sokhna</a:t>
            </a:r>
            <a:r>
              <a:rPr lang="fr-FR" dirty="0"/>
              <a:t> Diarra Diop</a:t>
            </a:r>
          </a:p>
          <a:p>
            <a:r>
              <a:rPr lang="fr-FR" dirty="0"/>
              <a:t>Ilham Mestari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kumimoji="0" lang="fr-FR" sz="1200" smtClean="0"/>
              <a:pPr/>
              <a:t>1</a:t>
            </a:fld>
            <a:endParaRPr kumimoji="0"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705004"/>
            <a:ext cx="1280347" cy="7118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21" y="5476875"/>
            <a:ext cx="1064423" cy="108571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266" y="5484348"/>
            <a:ext cx="2657475" cy="895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5.1.Les résultats: </a:t>
            </a:r>
          </a:p>
          <a:p>
            <a:pPr marL="0" indent="0">
              <a:buNone/>
            </a:pPr>
            <a:endParaRPr lang="fr-F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5.Conclusion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573477"/>
            <a:ext cx="4032448" cy="288420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573476"/>
            <a:ext cx="4123263" cy="2884209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kumimoji="0" lang="fr-FR" sz="1200" smtClean="0"/>
              <a:pPr/>
              <a:t>10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350977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5.2. </a:t>
            </a: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Apports</a:t>
            </a:r>
            <a:endParaRPr lang="fr-F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fr-F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Utilisation de la technologie HTML5</a:t>
            </a:r>
          </a:p>
          <a:p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Utilisation de Java Script</a:t>
            </a:r>
            <a:endParaRPr lang="fr-F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5.Conclusion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kumimoji="0" lang="fr-FR" sz="1200" smtClean="0"/>
              <a:pPr/>
              <a:t>11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45501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5.2. Ce qu’il reste à faire :</a:t>
            </a:r>
          </a:p>
          <a:p>
            <a:pPr marL="0" indent="0">
              <a:buNone/>
            </a:pPr>
            <a:endParaRPr lang="fr-F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 de paiement</a:t>
            </a:r>
            <a:endParaRPr lang="fr-F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Fermeture de la caisse</a:t>
            </a:r>
          </a:p>
          <a:p>
            <a:r>
              <a:rPr lang="fr-F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Fermeture du ticket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5.Conclusion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kumimoji="0" lang="fr-FR" sz="1200" smtClean="0"/>
              <a:pPr/>
              <a:t>12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68175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83568" y="1628800"/>
            <a:ext cx="7696200" cy="1143000"/>
          </a:xfrm>
        </p:spPr>
        <p:txBody>
          <a:bodyPr/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6.Démonstration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kumimoji="0" lang="fr-FR" sz="1200" smtClean="0"/>
              <a:pPr/>
              <a:t>13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350840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fr-FR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PLAN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683568" y="1745751"/>
            <a:ext cx="7698432" cy="4836368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4000" dirty="0"/>
              <a:t>Le projet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4000" dirty="0"/>
              <a:t>Les technologies utilisées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4000" dirty="0"/>
              <a:t>Développement :</a:t>
            </a:r>
          </a:p>
          <a:p>
            <a:pPr marL="400050" lvl="1" indent="0">
              <a:buNone/>
            </a:pPr>
            <a:r>
              <a:rPr lang="fr-FR" sz="4000" dirty="0"/>
              <a:t>3.1. Séparation des tâches </a:t>
            </a:r>
          </a:p>
          <a:p>
            <a:pPr marL="400050" lvl="1" indent="0">
              <a:buNone/>
            </a:pPr>
            <a:r>
              <a:rPr lang="fr-FR" sz="4000" dirty="0"/>
              <a:t>3.2. Difficultés rencontrées</a:t>
            </a:r>
          </a:p>
          <a:p>
            <a:pPr marL="400050" lvl="1" indent="0">
              <a:buNone/>
            </a:pPr>
            <a:r>
              <a:rPr lang="fr-FR" sz="4000" dirty="0"/>
              <a:t>3.3. Les solutions</a:t>
            </a:r>
          </a:p>
          <a:p>
            <a:pPr marL="400050" lvl="1" indent="0">
              <a:buNone/>
            </a:pPr>
            <a:r>
              <a:rPr lang="fr-FR" sz="4000" dirty="0"/>
              <a:t>3.4. L’architecture du projet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fr-FR" sz="4000" dirty="0"/>
              <a:t>Présentation du wiki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fr-FR" sz="4000" dirty="0"/>
              <a:t>Conclusion</a:t>
            </a:r>
          </a:p>
          <a:p>
            <a:pPr marL="400050" lvl="1" indent="0">
              <a:buNone/>
            </a:pPr>
            <a:r>
              <a:rPr lang="fr-FR" sz="4000" dirty="0"/>
              <a:t>5.1. Les résultats</a:t>
            </a:r>
          </a:p>
          <a:p>
            <a:pPr marL="400050" lvl="1" indent="0">
              <a:buNone/>
            </a:pPr>
            <a:r>
              <a:rPr lang="fr-FR" sz="4000" dirty="0"/>
              <a:t>5.2. Ce qu’il reste à faire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fr-FR" sz="4000" dirty="0"/>
              <a:t>Démonstration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457200" indent="-457200">
              <a:buFont typeface="+mj-lt"/>
              <a:buAutoNum type="arabicPeriod" startAt="4"/>
            </a:pPr>
            <a:endParaRPr lang="fr-FR" dirty="0"/>
          </a:p>
          <a:p>
            <a:pPr marL="457200" indent="-457200">
              <a:buFont typeface="+mj-lt"/>
              <a:buAutoNum type="arabicPeriod" startAt="4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kumimoji="0" lang="fr-FR" sz="1200" smtClean="0"/>
              <a:pPr/>
              <a:t>2</a:t>
            </a:fld>
            <a:endParaRPr kumimoji="0"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107504" y="54868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1.Le projet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683568" y="2492896"/>
            <a:ext cx="7842448" cy="3168352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lang="fr-FR"/>
            </a:pPr>
            <a:r>
              <a:rPr lang="fr-FR" sz="4400" kern="0" dirty="0" err="1"/>
              <a:t>Pasteque</a:t>
            </a:r>
            <a:r>
              <a:rPr lang="fr-FR" sz="4400" kern="0" dirty="0"/>
              <a:t> : un logiciel de caisse libre pour point de vente</a:t>
            </a:r>
          </a:p>
          <a:p>
            <a:pPr marR="0" lvl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 lang="fr-FR"/>
            </a:pPr>
            <a:endParaRPr lang="fr-FR" sz="4400" kern="0" dirty="0"/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lang="fr-FR"/>
            </a:pPr>
            <a:r>
              <a:rPr lang="fr-FR" sz="4400" kern="0" dirty="0"/>
              <a:t>Notre mission : Réalisation d’une nouvelle interface graphique en HTML 5 afin d’avoir une interface plus ergonomique et responsive</a:t>
            </a: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lang="fr-FR"/>
            </a:pPr>
            <a:endParaRPr kumimoji="0" lang="fr-FR" sz="20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fr-FR" sz="1200" smtClean="0"/>
              <a:pPr/>
              <a:t>3</a:t>
            </a:fld>
            <a:endParaRPr kumimoji="0"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914400" y="1905000"/>
            <a:ext cx="7467600" cy="4246098"/>
          </a:xfrm>
        </p:spPr>
        <p:txBody>
          <a:bodyPr>
            <a:normAutofit/>
          </a:bodyPr>
          <a:lstStyle/>
          <a:p>
            <a:endParaRPr lang="fr-FR" sz="2400" dirty="0"/>
          </a:p>
          <a:p>
            <a:r>
              <a:rPr lang="fr-FR" sz="2400" dirty="0"/>
              <a:t>JQUERY</a:t>
            </a:r>
          </a:p>
          <a:p>
            <a:pPr lvl="7"/>
            <a:r>
              <a:rPr lang="fr-FR" sz="2400" b="1" dirty="0"/>
              <a:t>Twitter </a:t>
            </a:r>
            <a:r>
              <a:rPr lang="fr-FR" sz="2400" b="1" dirty="0" err="1"/>
              <a:t>Bootstrap</a:t>
            </a:r>
            <a:r>
              <a:rPr lang="fr-FR" sz="2400" b="1" dirty="0"/>
              <a:t> </a:t>
            </a:r>
          </a:p>
          <a:p>
            <a:r>
              <a:rPr lang="fr-FR" sz="2400" b="1" dirty="0"/>
              <a:t>HTML5</a:t>
            </a:r>
          </a:p>
          <a:p>
            <a:pPr lvl="7"/>
            <a:r>
              <a:rPr lang="fr-FR" sz="2400" b="1" dirty="0"/>
              <a:t>AJAX</a:t>
            </a:r>
          </a:p>
          <a:p>
            <a:r>
              <a:rPr lang="fr-FR" sz="2400" dirty="0" err="1"/>
              <a:t>Php</a:t>
            </a:r>
            <a:r>
              <a:rPr lang="fr-FR" sz="2400" dirty="0"/>
              <a:t>/</a:t>
            </a:r>
            <a:r>
              <a:rPr lang="fr-FR" sz="2400" dirty="0" err="1"/>
              <a:t>Php</a:t>
            </a:r>
            <a:r>
              <a:rPr lang="fr-FR" sz="2400" dirty="0"/>
              <a:t> Object</a:t>
            </a:r>
          </a:p>
          <a:p>
            <a:pPr lvl="7"/>
            <a:r>
              <a:rPr lang="fr-FR" sz="2400" b="1" dirty="0"/>
              <a:t>XMLHTTP</a:t>
            </a:r>
          </a:p>
          <a:p>
            <a:r>
              <a:rPr lang="fr-FR" sz="2400" b="1" dirty="0" err="1"/>
              <a:t>PhpMyAdmin</a:t>
            </a:r>
            <a:endParaRPr lang="fr-FR" sz="2400" b="1" dirty="0"/>
          </a:p>
          <a:p>
            <a:pPr lvl="7"/>
            <a:r>
              <a:rPr lang="fr-FR" sz="2400" b="1" dirty="0" err="1"/>
              <a:t>Javascript</a:t>
            </a:r>
            <a:endParaRPr lang="fr-FR" sz="2400" b="1" dirty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2.Les technologies utilisées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kumimoji="0" lang="fr-FR" sz="1200" smtClean="0"/>
              <a:pPr/>
              <a:t>4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2894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55576" y="1600200"/>
            <a:ext cx="7626424" cy="50691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3.1. Séparation des tâches :</a:t>
            </a:r>
            <a:endParaRPr lang="fr-FR" dirty="0"/>
          </a:p>
          <a:p>
            <a:r>
              <a:rPr lang="fr-FR" dirty="0" err="1"/>
              <a:t>Sokhna</a:t>
            </a:r>
            <a:r>
              <a:rPr lang="fr-FR" dirty="0"/>
              <a:t> Diarra Diop :</a:t>
            </a:r>
          </a:p>
          <a:p>
            <a:pPr lvl="1"/>
            <a:r>
              <a:rPr lang="fr-FR" dirty="0"/>
              <a:t> Réalisation de la vue de certaines pages </a:t>
            </a:r>
            <a:r>
              <a:rPr lang="fr-FR" dirty="0" smtClean="0"/>
              <a:t>de l’application</a:t>
            </a:r>
            <a:endParaRPr lang="fr-FR" dirty="0"/>
          </a:p>
          <a:p>
            <a:pPr lvl="1"/>
            <a:r>
              <a:rPr lang="fr-FR" dirty="0"/>
              <a:t> Script pour la connexion des utilisateurs de </a:t>
            </a:r>
            <a:r>
              <a:rPr lang="fr-FR" dirty="0" smtClean="0"/>
              <a:t>l’application</a:t>
            </a:r>
            <a:endParaRPr lang="fr-FR" dirty="0"/>
          </a:p>
          <a:p>
            <a:pPr lvl="1"/>
            <a:r>
              <a:rPr lang="fr-FR" dirty="0"/>
              <a:t> Ajout de modal et script pour l’ajout d’un client</a:t>
            </a:r>
          </a:p>
          <a:p>
            <a:pPr lvl="1"/>
            <a:r>
              <a:rPr lang="fr-FR" dirty="0"/>
              <a:t>Connexion à la base de données</a:t>
            </a:r>
          </a:p>
          <a:p>
            <a:r>
              <a:rPr lang="fr-FR" dirty="0"/>
              <a:t>Amal Bachara : </a:t>
            </a:r>
          </a:p>
          <a:p>
            <a:pPr lvl="1"/>
            <a:r>
              <a:rPr lang="fr-FR" dirty="0"/>
              <a:t>Réalisation de la </a:t>
            </a:r>
            <a:r>
              <a:rPr lang="fr-FR" dirty="0" smtClean="0"/>
              <a:t>vue de </a:t>
            </a:r>
            <a:r>
              <a:rPr lang="fr-FR" dirty="0"/>
              <a:t>la caisse</a:t>
            </a:r>
          </a:p>
          <a:p>
            <a:pPr lvl="1"/>
            <a:r>
              <a:rPr lang="fr-FR" dirty="0"/>
              <a:t>Script pour l’affichage des éléments sur la caisse</a:t>
            </a:r>
          </a:p>
          <a:p>
            <a:pPr lvl="1"/>
            <a:r>
              <a:rPr lang="fr-FR" dirty="0"/>
              <a:t>Réalisation de la calculatrice </a:t>
            </a:r>
          </a:p>
          <a:p>
            <a:r>
              <a:rPr lang="fr-FR" dirty="0"/>
              <a:t>Ilham Mestari :</a:t>
            </a:r>
          </a:p>
          <a:p>
            <a:pPr lvl="1"/>
            <a:r>
              <a:rPr lang="fr-FR" dirty="0"/>
              <a:t>Réalisation de la vue de certaines pages de </a:t>
            </a:r>
            <a:r>
              <a:rPr lang="fr-FR" dirty="0" smtClean="0"/>
              <a:t>l’application</a:t>
            </a:r>
            <a:endParaRPr lang="fr-FR" dirty="0"/>
          </a:p>
          <a:p>
            <a:pPr lvl="1"/>
            <a:r>
              <a:rPr lang="fr-FR" dirty="0"/>
              <a:t>Script de connexion des utilisateurs à l’interface</a:t>
            </a:r>
          </a:p>
          <a:p>
            <a:pPr lvl="1"/>
            <a:r>
              <a:rPr lang="fr-FR" dirty="0"/>
              <a:t>Tenue du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3.Développement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kumimoji="0" lang="fr-FR" sz="1200" smtClean="0"/>
              <a:pPr/>
              <a:t>5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73868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3.2.Difficultés rencontrées:</a:t>
            </a:r>
          </a:p>
          <a:p>
            <a:pPr marL="0" indent="0">
              <a:buNone/>
            </a:pPr>
            <a:endParaRPr lang="fr-F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base de données  : </a:t>
            </a: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 compréhensible</a:t>
            </a: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aucun model fourni  </a:t>
            </a:r>
            <a:endParaRPr lang="fr-F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L’insertion de données dans la base de données dû </a:t>
            </a: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aux différentes jointures</a:t>
            </a: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3.Développement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kumimoji="0" lang="fr-FR" sz="1200" smtClean="0"/>
              <a:pPr/>
              <a:t>6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258563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3.3. Les solutions :</a:t>
            </a:r>
          </a:p>
          <a:p>
            <a:pPr marL="0" indent="0">
              <a:buNone/>
            </a:pPr>
            <a:endParaRPr lang="fr-F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fr-F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Utilisation de la base de données de l’autre groupe PASTEQUE</a:t>
            </a:r>
          </a:p>
          <a:p>
            <a:pPr marL="0" indent="0">
              <a:buNone/>
            </a:pPr>
            <a:endParaRPr lang="fr-F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fr-F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3.Développement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kumimoji="0" lang="fr-FR" sz="1200" smtClean="0"/>
              <a:pPr/>
              <a:t>7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324945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3.4. L’architecture du projet :</a:t>
            </a:r>
          </a:p>
          <a:p>
            <a:pPr marL="0" indent="0">
              <a:buNone/>
            </a:pP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kumimoji="0" lang="fr-FR" sz="1200" smtClean="0"/>
              <a:pPr/>
              <a:t>8</a:t>
            </a:fld>
            <a:endParaRPr kumimoji="0"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3.Développement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636912"/>
            <a:ext cx="4896543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2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4.Présentation du wiki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Introduction</a:t>
            </a:r>
          </a:p>
          <a:p>
            <a:r>
              <a:rPr lang="fr-FR" sz="2400" dirty="0"/>
              <a:t>Acteurs du projet</a:t>
            </a:r>
          </a:p>
          <a:p>
            <a:r>
              <a:rPr lang="fr-FR" sz="2400" dirty="0"/>
              <a:t>Technologies utilisées</a:t>
            </a:r>
          </a:p>
          <a:p>
            <a:r>
              <a:rPr lang="fr-FR" sz="2400" dirty="0"/>
              <a:t>Architecture du projet</a:t>
            </a:r>
          </a:p>
          <a:p>
            <a:r>
              <a:rPr lang="fr-FR" sz="2400" dirty="0"/>
              <a:t>Installation </a:t>
            </a:r>
          </a:p>
          <a:p>
            <a:r>
              <a:rPr lang="fr-FR" sz="2400" dirty="0"/>
              <a:t>Installation sur </a:t>
            </a:r>
            <a:r>
              <a:rPr lang="fr-FR" sz="2400" dirty="0" smtClean="0"/>
              <a:t>d’autres supports</a:t>
            </a:r>
            <a:endParaRPr lang="fr-FR" sz="2400" dirty="0"/>
          </a:p>
          <a:p>
            <a:r>
              <a:rPr lang="fr-FR" sz="2400" dirty="0"/>
              <a:t>Lien vers la base de </a:t>
            </a:r>
            <a:r>
              <a:rPr lang="fr-FR" sz="2400" dirty="0" smtClean="0"/>
              <a:t>données</a:t>
            </a:r>
            <a:endParaRPr lang="fr-FR" sz="2400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452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A2ACED4-E870-45A9-A795-CEF0168421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Jeu-questionnaire</Template>
  <TotalTime>0</TotalTime>
  <Words>334</Words>
  <Application>Microsoft Office PowerPoint</Application>
  <PresentationFormat>Affichage à l'écran (4:3)</PresentationFormat>
  <Paragraphs>121</Paragraphs>
  <Slides>13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QuizShow</vt:lpstr>
      <vt:lpstr>Interface graphique Pastèque</vt:lpstr>
      <vt:lpstr>PLAN</vt:lpstr>
      <vt:lpstr>1.Le projet</vt:lpstr>
      <vt:lpstr>2.Les technologies utilisées</vt:lpstr>
      <vt:lpstr>3.Développement</vt:lpstr>
      <vt:lpstr>3.Développement</vt:lpstr>
      <vt:lpstr>3.Développement</vt:lpstr>
      <vt:lpstr>3.Développement</vt:lpstr>
      <vt:lpstr>4.Présentation du wiki</vt:lpstr>
      <vt:lpstr>5.Conclusion</vt:lpstr>
      <vt:lpstr>5.Conclusion</vt:lpstr>
      <vt:lpstr>5.Conclusion</vt:lpstr>
      <vt:lpstr>6.Démonstration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2016-03-12T15:55:46Z</dcterms:created>
  <dcterms:modified xsi:type="dcterms:W3CDTF">2016-03-22T08:44:11Z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TC101769299990</vt:lpwstr>
  </property>
</Properties>
</file>