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81" d="100"/>
          <a:sy n="81"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67000" y="2067305"/>
            <a:ext cx="6329425"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Naveen.S.G</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632224"/>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err="1">
                <a:solidFill>
                  <a:srgbClr val="006FC0"/>
                </a:solidFill>
                <a:uFill>
                  <a:solidFill>
                    <a:srgbClr val="006FC0"/>
                  </a:solidFill>
                </a:uFill>
                <a:latin typeface="Trebuchet MS"/>
                <a:cs typeface="Trebuchet MS"/>
              </a:rPr>
              <a:t>:https</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a:t>
            </a:r>
            <a:r>
              <a:rPr lang="en-US" sz="2000" u="heavy" spc="25" dirty="0" err="1">
                <a:solidFill>
                  <a:srgbClr val="006FC0"/>
                </a:solidFill>
                <a:uFill>
                  <a:solidFill>
                    <a:srgbClr val="006FC0"/>
                  </a:solidFill>
                </a:uFill>
                <a:latin typeface="Trebuchet MS"/>
                <a:cs typeface="Trebuchet MS"/>
              </a:rPr>
              <a:t>1d5KMt5ZBR-oPWJDLfi4JFwVMd8QLxxdk</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view?usp</a:t>
            </a:r>
            <a:r>
              <a:rPr lang="en-US" sz="2000" u="heavy" spc="25">
                <a:solidFill>
                  <a:srgbClr val="006FC0"/>
                </a:solidFill>
                <a:uFill>
                  <a:solidFill>
                    <a:srgbClr val="006FC0"/>
                  </a:solidFill>
                </a:uFill>
                <a:latin typeface="Trebuchet MS"/>
                <a:cs typeface="Trebuchet MS"/>
              </a:rPr>
              <a:t>=sharing</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MNIST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TotalTime>
  <Words>439</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Naveen.S.G</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cp:lastModifiedBy>M. Ravindranath</cp:lastModifiedBy>
  <cp:revision>7</cp:revision>
  <dcterms:created xsi:type="dcterms:W3CDTF">2024-04-11T06:59:37Z</dcterms:created>
  <dcterms:modified xsi:type="dcterms:W3CDTF">2024-04-25T05:48:41Z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