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0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9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1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6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3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4E20-ED41-4D51-9EF0-6141BF9D6F43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B41B-E812-4BBE-A506-19311645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DE8B3-C617-46DD-8E7B-C60B0760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Senai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C73EF-E28C-4A35-8982-95B63B8AD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18295198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7889-E63A-4EC2-8CF7-D0BEE45D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(motivo da pesquisa)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C44AB-D025-4EC2-8ED4-0CA99791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Estamos coletando dados para o nosso projeto.</a:t>
            </a:r>
          </a:p>
          <a:p>
            <a:r>
              <a:rPr lang="pt-BR" dirty="0"/>
              <a:t>Onde precisamos saber a opinião de vocês.</a:t>
            </a:r>
          </a:p>
        </p:txBody>
      </p:sp>
    </p:spTree>
    <p:extLst>
      <p:ext uri="{BB962C8B-B14F-4D97-AF65-F5344CB8AC3E}">
        <p14:creationId xmlns:p14="http://schemas.microsoft.com/office/powerpoint/2010/main" val="35944670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98C9F-7FE7-4821-8BB3-A4E3521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pt-BR" dirty="0"/>
              <a:t>Estampas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F96AD-4911-4BF2-99DB-2F2E04E9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481453"/>
            <a:ext cx="6281873" cy="5248622"/>
          </a:xfrm>
        </p:spPr>
        <p:txBody>
          <a:bodyPr/>
          <a:lstStyle/>
          <a:p>
            <a:r>
              <a:rPr lang="pt-BR" dirty="0"/>
              <a:t>Quais vocês mais gostaram</a:t>
            </a:r>
          </a:p>
          <a:p>
            <a:r>
              <a:rPr lang="pt-BR" dirty="0"/>
              <a:t>Você compraria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532EA49-3A6E-48BE-8260-7CBAB117044D}"/>
              </a:ext>
            </a:extLst>
          </p:cNvPr>
          <p:cNvSpPr/>
          <p:nvPr/>
        </p:nvSpPr>
        <p:spPr>
          <a:xfrm>
            <a:off x="8492068" y="837054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838ED9A-F77F-4528-ACA7-FBBA50F8BEB7}"/>
              </a:ext>
            </a:extLst>
          </p:cNvPr>
          <p:cNvSpPr/>
          <p:nvPr/>
        </p:nvSpPr>
        <p:spPr>
          <a:xfrm>
            <a:off x="8492068" y="2383793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C6332E-D1CE-4828-926A-22C9A7B0F7B5}"/>
              </a:ext>
            </a:extLst>
          </p:cNvPr>
          <p:cNvSpPr/>
          <p:nvPr/>
        </p:nvSpPr>
        <p:spPr>
          <a:xfrm>
            <a:off x="8492068" y="3930532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636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98C9F-7FE7-4821-8BB3-A4E3521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pt-BR" dirty="0"/>
              <a:t>Estampas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F96AD-4911-4BF2-99DB-2F2E04E9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481453"/>
            <a:ext cx="6281873" cy="5248622"/>
          </a:xfrm>
        </p:spPr>
        <p:txBody>
          <a:bodyPr/>
          <a:lstStyle/>
          <a:p>
            <a:r>
              <a:rPr lang="pt-BR" dirty="0"/>
              <a:t>Quais vocês mais gostaram</a:t>
            </a:r>
          </a:p>
          <a:p>
            <a:r>
              <a:rPr lang="pt-BR" dirty="0"/>
              <a:t>Você compraria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532EA49-3A6E-48BE-8260-7CBAB117044D}"/>
              </a:ext>
            </a:extLst>
          </p:cNvPr>
          <p:cNvSpPr/>
          <p:nvPr/>
        </p:nvSpPr>
        <p:spPr>
          <a:xfrm>
            <a:off x="8492068" y="837054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838ED9A-F77F-4528-ACA7-FBBA50F8BEB7}"/>
              </a:ext>
            </a:extLst>
          </p:cNvPr>
          <p:cNvSpPr/>
          <p:nvPr/>
        </p:nvSpPr>
        <p:spPr>
          <a:xfrm>
            <a:off x="8492068" y="2383793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C6332E-D1CE-4828-926A-22C9A7B0F7B5}"/>
              </a:ext>
            </a:extLst>
          </p:cNvPr>
          <p:cNvSpPr/>
          <p:nvPr/>
        </p:nvSpPr>
        <p:spPr>
          <a:xfrm>
            <a:off x="8492068" y="3930532"/>
            <a:ext cx="1549400" cy="135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1695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86C0-A4B3-4F71-B756-D082CB37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adições.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26341-E179-48CE-81EA-4FEBCE7A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Saber se gostariam de blusas.</a:t>
            </a:r>
          </a:p>
          <a:p>
            <a:r>
              <a:rPr lang="pt-BR" dirty="0"/>
              <a:t>Garrafa e mochila saco.</a:t>
            </a:r>
          </a:p>
          <a:p>
            <a:r>
              <a:rPr lang="pt-BR" dirty="0"/>
              <a:t>Kit S.O.S materiais. ( caneta, lápis, borracha, apontador).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700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50</TotalTime>
  <Words>70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Senai </vt:lpstr>
      <vt:lpstr>Projeto (motivo da pesquisa) </vt:lpstr>
      <vt:lpstr>Estampas</vt:lpstr>
      <vt:lpstr>Estampas</vt:lpstr>
      <vt:lpstr>Possíveis adições.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Senai</dc:title>
  <dc:creator>PROFESSOR-C09</dc:creator>
  <cp:lastModifiedBy>PROFESSOR-C09</cp:lastModifiedBy>
  <cp:revision>5</cp:revision>
  <dcterms:created xsi:type="dcterms:W3CDTF">2024-05-29T23:55:12Z</dcterms:created>
  <dcterms:modified xsi:type="dcterms:W3CDTF">2024-05-30T00:45:41Z</dcterms:modified>
</cp:coreProperties>
</file>