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E2FF-3609-4C08-BA5D-9C9CC4E164B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AB2-B82C-4ACC-BDE5-C4B54C14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E2FF-3609-4C08-BA5D-9C9CC4E164B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AB2-B82C-4ACC-BDE5-C4B54C14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4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E2FF-3609-4C08-BA5D-9C9CC4E164B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AB2-B82C-4ACC-BDE5-C4B54C14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7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E2FF-3609-4C08-BA5D-9C9CC4E164B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AB2-B82C-4ACC-BDE5-C4B54C14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6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E2FF-3609-4C08-BA5D-9C9CC4E164B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AB2-B82C-4ACC-BDE5-C4B54C14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E2FF-3609-4C08-BA5D-9C9CC4E164B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AB2-B82C-4ACC-BDE5-C4B54C14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E2FF-3609-4C08-BA5D-9C9CC4E164B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AB2-B82C-4ACC-BDE5-C4B54C14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E2FF-3609-4C08-BA5D-9C9CC4E164B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AB2-B82C-4ACC-BDE5-C4B54C14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E2FF-3609-4C08-BA5D-9C9CC4E164B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AB2-B82C-4ACC-BDE5-C4B54C14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E2FF-3609-4C08-BA5D-9C9CC4E164B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AB2-B82C-4ACC-BDE5-C4B54C14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1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E2FF-3609-4C08-BA5D-9C9CC4E164B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AB2-B82C-4ACC-BDE5-C4B54C14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E2FF-3609-4C08-BA5D-9C9CC4E164B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1AAB2-B82C-4ACC-BDE5-C4B54C14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eamuserimages-a.akamaihd.net/ugc/909029716863494096/25C0C97535A5FA7B55358AC2E07C993840CB8A75/?imw=512&amp;amp;imh=288&amp;amp;ima=fit&amp;amp;impolicy=Letterbox&amp;amp;imcolor=%23000000&amp;amp;letterbox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90612" cy="691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01035" y="1069133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Midterm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99129" y="3924767"/>
            <a:ext cx="9144000" cy="165576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Done by: Mombekov Dias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0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1.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474" y="445059"/>
            <a:ext cx="7436337" cy="5578591"/>
          </a:xfrm>
        </p:spPr>
      </p:pic>
    </p:spTree>
    <p:extLst>
      <p:ext uri="{BB962C8B-B14F-4D97-AF65-F5344CB8AC3E}">
        <p14:creationId xmlns:p14="http://schemas.microsoft.com/office/powerpoint/2010/main" val="182458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2.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i.pinimg.com/originals/7f/30/20/7f3020dd3a9e1badc49bd03c11b92d5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702" y="295457"/>
            <a:ext cx="5858692" cy="346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63" y="3474099"/>
            <a:ext cx="7140172" cy="310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7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30" y="2487385"/>
            <a:ext cx="5307536" cy="2798717"/>
          </a:xfrm>
          <a:prstGeom prst="rect">
            <a:avLst/>
          </a:prstGeom>
        </p:spPr>
      </p:pic>
      <p:pic>
        <p:nvPicPr>
          <p:cNvPr id="3074" name="Picture 2" descr="https://sun6-21.userapi.com/impg/WxdcED9EVO3cabUJKJaodthUfHfE7B-jLcuTSQ/DpQm0TAB5uY.jpg?size=1200x675&amp;quality=95&amp;sign=4729c367fb68e663973a3798d86d10ee&amp;c_uniq_tag=RY9sCccAl0K2aXepVCmH4KYXLQT6bdoGgly-AO478ss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" y="2487385"/>
            <a:ext cx="5083870" cy="285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3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attention!</a:t>
            </a:r>
            <a:endParaRPr lang="en-US" dirty="0"/>
          </a:p>
        </p:txBody>
      </p:sp>
      <p:pic>
        <p:nvPicPr>
          <p:cNvPr id="4098" name="Picture 2" descr="https://forums.animeuknews.net/proxy.php?image=http%3A%2F%2Fi.imgur.com%2FOuwtg6y.jpg&amp;hash=7a9e9388db881c00c15ed0e82ac2d6f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8690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Midterm project</vt:lpstr>
      <vt:lpstr>1.</vt:lpstr>
      <vt:lpstr>2.</vt:lpstr>
      <vt:lpstr>Finally</vt:lpstr>
      <vt:lpstr>Thanks for attention!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</dc:title>
  <dc:creator>home</dc:creator>
  <cp:lastModifiedBy>home</cp:lastModifiedBy>
  <cp:revision>2</cp:revision>
  <dcterms:created xsi:type="dcterms:W3CDTF">2023-03-01T03:37:38Z</dcterms:created>
  <dcterms:modified xsi:type="dcterms:W3CDTF">2023-03-01T03:44:07Z</dcterms:modified>
</cp:coreProperties>
</file>