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6E88-51F5-40E9-85BF-2F9347283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7530A-EB65-445D-A812-D72D078E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6628-0C21-4654-A061-F48CF791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BB41-9049-4E6A-8A87-D2BB8006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BFCA-AEC1-47F9-AD3E-97E0A6CA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7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12E4-B5B9-4A6F-8FB4-C908FBF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1183E-D663-437D-BFC4-1BA35C57B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E05F-2CA6-4730-81E7-B9059221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EC68-8BB0-4C85-97A4-46EA5A6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769A-8B4F-4DD3-9FA2-078C3F0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FA6FF-C822-431D-ADF6-3EE112779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25895-AA5B-4D6C-BB5F-74BDD5A24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7370-3AED-4B79-98B1-40EB91E9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D346-64AC-48FB-8F50-6C261682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997F-4AD2-43C6-BBBD-EE3FE418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4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B9E5-D47A-4AA6-9670-326633CD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4AB1-645C-4C46-AD8D-5FD1190E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B232-6744-4B94-8395-491F0309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DCDB-F0B4-4747-90B2-C6BD238A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571D-90E7-4660-90A5-5D8A6871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4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E70B-E53D-4812-9067-418C4C39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239A-9E09-4B41-B6D3-32B4822F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13C0-AB2B-423A-9536-5F1AC5BB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48A1-76B7-4501-997D-0854E53D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BC5A-B5E9-40BC-AB94-704525C0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1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5CCA-CBF1-4296-88EB-A397EA16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F14A-5894-457F-B84D-3DB1BC3D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EE48F-E412-48D3-95FD-7EB4236B5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A7B62-0B1F-490F-B6F6-6FD4409A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2818-810B-4F0E-A307-0840DF7B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083E-A20F-44D3-96A1-430C51FB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C021-EF4B-4C34-A918-892E9D11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09CB1-D6BF-4A82-8592-84501880D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74A1-4C00-45BA-B30C-E3CFAE96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15D7F-02A7-4D2A-BB96-B8C31307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6AC9F-BD45-4FD2-A4A5-0A6429CBC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E9629-AF55-4E89-A6CC-F1E6C3F4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85FF8-A3F4-4473-8BB3-EB09588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6D8F6-0A5D-4BBC-B6C2-4200F04A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1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194F-E4F6-4B05-A89E-5683A745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C9B98-D3A2-4656-AE4D-6EEA2BDA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1F8C-CC9A-4277-8ED4-B00C4D3D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E4DA-D036-4D30-8843-0A3D7BF2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1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5A356-DA8F-4B02-A447-7231384C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6E592-1A02-4998-868D-8A1A927C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0931-C2E6-4DD5-AE09-4C244CB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4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DA5-6A04-444B-866D-E33FE2A3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E863-F5D7-42AC-8D3D-A35A3271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2DAD-E65D-4B08-AD89-B9870745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AA2E-2F0F-4C7F-A19E-BB5F2C79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9516-8541-4028-9B44-E05677F3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422D9-BF23-488B-AE3D-B98A9F7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3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EF8D-DB41-4BDF-91F4-238E4092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A8996-8222-45CD-BDF4-1B05382FD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0AF0A-CF49-4E32-A323-F1E7B4F4B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3BEEC-6351-4B45-9B97-2CD208A0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CBC4-A95C-4621-9702-BC395562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B4A78-DB7D-436D-8DB7-4F815EE8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32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C57A8-4353-45D8-98BC-E3CB7516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B4319-EC22-4155-97C3-286262A7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3F90-E6F7-48CA-8D53-FB4DA5F4A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4EDC-C036-4ECD-A310-0B5AA2F5A148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BBAF-F500-4DC4-8806-CC4BD9AEB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4AA3-B98C-430B-A755-D188478CE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4B07-0747-4969-BA24-B11E59989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4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2232-B569-4058-A998-4AE665B62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5FF48-DDB5-4FF9-9A0A-A3A36DAD0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88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B7FA-9670-40F2-8153-1E20D992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811E-5BD3-4C35-975B-D1285C8E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a team is allocated 10 points upon the capture of a building.</a:t>
            </a:r>
          </a:p>
          <a:p>
            <a:r>
              <a:rPr lang="en-US" dirty="0"/>
              <a:t>This would be changed to a building being available for capture every 24 hours, with the number of participants on each team who capture a location being the measure of points gained.</a:t>
            </a:r>
          </a:p>
          <a:p>
            <a:r>
              <a:rPr lang="en-US" dirty="0"/>
              <a:t>This encourages more participation within teams</a:t>
            </a:r>
          </a:p>
          <a:p>
            <a:r>
              <a:rPr lang="en-US" dirty="0"/>
              <a:t>Prevents system being gained by two players simply capturing the location one after the 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21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4788-854B-468B-810C-779DED97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within Team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D6C1-F233-4036-A04C-6CB970A3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 only ranking is between separate teams</a:t>
            </a:r>
          </a:p>
          <a:p>
            <a:r>
              <a:rPr lang="en-US" dirty="0"/>
              <a:t>Points are not allocated to individuals but their teams</a:t>
            </a:r>
          </a:p>
          <a:p>
            <a:r>
              <a:rPr lang="en-US" dirty="0"/>
              <a:t>Plan to change to a system of a team’s point total being the sum of that team’s members’ points.</a:t>
            </a:r>
          </a:p>
          <a:p>
            <a:r>
              <a:rPr lang="en-US" dirty="0"/>
              <a:t>Puts greater focus on participation of each team 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2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29E6-25F5-4387-AFE6-9BB6CA55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the number of capturable locations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9197-DE69-4239-8AFD-9CCAF19A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only two buildings on campus, the forum and the </a:t>
            </a:r>
            <a:r>
              <a:rPr lang="en-US" dirty="0" err="1"/>
              <a:t>Streatham</a:t>
            </a:r>
            <a:r>
              <a:rPr lang="en-US" dirty="0"/>
              <a:t> court.</a:t>
            </a:r>
          </a:p>
          <a:p>
            <a:r>
              <a:rPr lang="en-GB" dirty="0"/>
              <a:t>More buildings means the game can be played by people who don’t necessarily frequent these buildings, making it more accessible.</a:t>
            </a:r>
          </a:p>
        </p:txBody>
      </p:sp>
    </p:spTree>
    <p:extLst>
      <p:ext uri="{BB962C8B-B14F-4D97-AF65-F5344CB8AC3E}">
        <p14:creationId xmlns:p14="http://schemas.microsoft.com/office/powerpoint/2010/main" val="396891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E850-0ED2-4927-8652-BB49D632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of capturable locations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70AB-A0CE-4000-9E15-839600E9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 distance away from a building required to capture a location is too far.</a:t>
            </a:r>
          </a:p>
          <a:p>
            <a:r>
              <a:rPr lang="en-US" dirty="0"/>
              <a:t>It is possible to capture </a:t>
            </a:r>
            <a:r>
              <a:rPr lang="en-US" dirty="0" err="1"/>
              <a:t>Streatham</a:t>
            </a:r>
            <a:r>
              <a:rPr lang="en-US" dirty="0"/>
              <a:t> Court while sat in the Peter Chalk building.</a:t>
            </a:r>
          </a:p>
          <a:p>
            <a:r>
              <a:rPr lang="en-US" dirty="0"/>
              <a:t>This could also be changed to a method not purely based on distance.</a:t>
            </a:r>
          </a:p>
          <a:p>
            <a:r>
              <a:rPr lang="en-US" dirty="0"/>
              <a:t>Such as:</a:t>
            </a:r>
          </a:p>
          <a:p>
            <a:pPr lvl="1"/>
            <a:r>
              <a:rPr lang="en-US" dirty="0"/>
              <a:t>Voronoi tessellation</a:t>
            </a:r>
          </a:p>
          <a:p>
            <a:pPr lvl="1"/>
            <a:r>
              <a:rPr lang="en-GB" dirty="0"/>
              <a:t>Delaunay</a:t>
            </a:r>
            <a:r>
              <a:rPr lang="en-US" dirty="0"/>
              <a:t> triangulation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6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Future developments</vt:lpstr>
      <vt:lpstr>Point allocation</vt:lpstr>
      <vt:lpstr>Leaderboard within Team</vt:lpstr>
      <vt:lpstr>Increase the number of capturable locations</vt:lpstr>
      <vt:lpstr>Fine-tuning of capturable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developments</dc:title>
  <dc:creator>Campbell, Rob</dc:creator>
  <cp:lastModifiedBy>Campbell, Rob</cp:lastModifiedBy>
  <cp:revision>1</cp:revision>
  <dcterms:created xsi:type="dcterms:W3CDTF">2022-03-02T14:44:51Z</dcterms:created>
  <dcterms:modified xsi:type="dcterms:W3CDTF">2022-03-02T15:26:37Z</dcterms:modified>
</cp:coreProperties>
</file>