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D47EC-FEE9-434E-A0E6-B4E738851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0B321-F229-4106-B291-1797EEF2D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AFED58-4AF6-4046-A906-A42C3937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4E98-A6C5-4967-A62C-0849A5C02FC4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1B6CF-BCA8-4B47-900F-79B0B366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D2FD07-1E32-441C-9328-FD5A8F3A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28F5-4AD1-4B08-AF7D-7E6F929076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629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1ECCD-DF5F-4132-B152-8430332C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11F7FD-D5D8-4F9D-B3D1-0AB386DD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F0CD49-A892-4A92-BFA9-6A1C6DA9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4E98-A6C5-4967-A62C-0849A5C02FC4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5045E0-6B5D-4B12-8D9A-1C2D7A69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8F8E5F-2E2A-4FAA-B364-EADCFFDA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28F5-4AD1-4B08-AF7D-7E6F929076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6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D57AD1-0B9A-4F85-A4D9-4C10B98A7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1482ED-870C-45BC-BB12-B673C8788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DC0BD-6F56-45DE-A57B-082BA6E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4E98-A6C5-4967-A62C-0849A5C02FC4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138F0-9F6B-40CA-AC3B-D376F3EE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B96507-900F-4AE1-BEC4-88E0E5E5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28F5-4AD1-4B08-AF7D-7E6F929076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96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FC669-BC37-418F-B29F-28EDBF15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E13D5-57E0-4B08-A470-7F95A924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6D439-F482-4292-AC48-0C93C1E2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4E98-A6C5-4967-A62C-0849A5C02FC4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5DCC8-3A3E-4FE7-8FBE-DC6218A7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74D2C-1DD8-448D-BAFD-12B1C28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28F5-4AD1-4B08-AF7D-7E6F929076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435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F3322-6BBD-47A6-BE67-99D0C955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99E711-02F7-4AA6-92B0-BBB6CC9D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F0048-D163-4E79-BB4C-846BF08E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4E98-A6C5-4967-A62C-0849A5C02FC4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2E99E9-0752-4ED8-A320-ACB8B2AD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1CD86-3B85-4864-B03B-08BDBC07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28F5-4AD1-4B08-AF7D-7E6F929076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8BFD8-023D-4005-BD7A-684ACC72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EC936-B25A-432A-8720-E8F8DEB8E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3C1A61-12A0-4D0A-8BFB-3E36B2100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334837-1F95-4324-83AD-0C28769B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4E98-A6C5-4967-A62C-0849A5C02FC4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136F2B-C4F0-4CF0-9213-3B92DE89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38A349-28A5-4840-8368-E3DF83A5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28F5-4AD1-4B08-AF7D-7E6F929076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89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D2AA-1CFB-42F6-82A1-BACBC466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619C71-E890-4A20-B047-398E3555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178776-8F04-4383-9EA1-FBAF51264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98E8AA-1E47-47F7-A12C-A870EE1E3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F3F856-ACAA-4A30-8DC1-5415DC30A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3AD0AD-465A-43CD-BC6B-7198305B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4E98-A6C5-4967-A62C-0849A5C02FC4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0D3AEC-D8AA-4833-930B-8FA0FFA5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12C800-E4FE-4853-8A76-AECB14E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28F5-4AD1-4B08-AF7D-7E6F929076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29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4DC73-1EA7-4507-A60C-40A08A7E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A457C4-8BAF-4D6B-89D1-C3F8FE7F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4E98-A6C5-4967-A62C-0849A5C02FC4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AA3A05-5434-4F46-950F-516620A9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44B8E3-2E64-41D8-85B0-27137F7F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28F5-4AD1-4B08-AF7D-7E6F929076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629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BBFC04-17FE-450B-83CE-86CC6E75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4E98-A6C5-4967-A62C-0849A5C02FC4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FC24C6-1338-4EF5-976C-DBBA75DA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8949E2-3CFD-4AAD-A8D9-66CB9969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28F5-4AD1-4B08-AF7D-7E6F929076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077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9684B-29B1-494D-BE16-4AD83CCF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90931-B113-4633-B425-87783064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AD5750-6407-4AD6-8119-98E360494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B1ADDE-E416-425C-9B8B-66BB906E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4E98-A6C5-4967-A62C-0849A5C02FC4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A2B538-B18D-4C3C-B9DC-38104323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E543CA-27A9-4733-A155-6C63A826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28F5-4AD1-4B08-AF7D-7E6F929076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20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0B3A7-6DC1-4BC7-A654-00A567C3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296896-9ED2-44C3-8A28-F769CCD16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D977F8-136A-4EE0-829E-FC33B0D8F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4C16D6-0BD3-46F1-9768-89B3D6BE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4E98-A6C5-4967-A62C-0849A5C02FC4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234356-88C6-45DC-AC3E-289FE4F6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9C4E9B-38E3-4604-A6B6-D30D7196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28F5-4AD1-4B08-AF7D-7E6F929076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90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E2971C-EC53-48A7-9912-D90F961C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0F6EB3-7AB2-4A6E-BF5F-CED4C7358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87A65-9D53-4658-9D61-7E1B1D75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4E98-A6C5-4967-A62C-0849A5C02FC4}" type="datetimeFigureOut">
              <a:rPr lang="pt-PT" smtClean="0"/>
              <a:t>05/01/2020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B45B31-0BB8-4FBE-9C07-FA7586E55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8A421-3771-4EEC-86E6-F4DA5BE7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28F5-4AD1-4B08-AF7D-7E6F929076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12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498D617-4982-43F8-AC2C-968053E5312B}"/>
              </a:ext>
            </a:extLst>
          </p:cNvPr>
          <p:cNvGrpSpPr/>
          <p:nvPr/>
        </p:nvGrpSpPr>
        <p:grpSpPr>
          <a:xfrm>
            <a:off x="0" y="0"/>
            <a:ext cx="12190224" cy="6853599"/>
            <a:chOff x="0" y="0"/>
            <a:chExt cx="11980453" cy="6853599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0359014-188B-44A1-8E51-78488E7CFC64}"/>
                </a:ext>
              </a:extLst>
            </p:cNvPr>
            <p:cNvSpPr/>
            <p:nvPr/>
          </p:nvSpPr>
          <p:spPr>
            <a:xfrm>
              <a:off x="3489" y="5327726"/>
              <a:ext cx="11976964" cy="760371"/>
            </a:xfrm>
            <a:prstGeom prst="rect">
              <a:avLst/>
            </a:prstGeom>
            <a:gradFill flip="none" rotWithShape="1">
              <a:gsLst>
                <a:gs pos="11000">
                  <a:srgbClr val="00B0F0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rgbClr val="FF0000">
                  <a:alpha val="0"/>
                </a:srgb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766EE09B-FFEC-4AEA-9ACB-2936720B2F99}"/>
                </a:ext>
              </a:extLst>
            </p:cNvPr>
            <p:cNvSpPr/>
            <p:nvPr/>
          </p:nvSpPr>
          <p:spPr>
            <a:xfrm>
              <a:off x="0" y="6093228"/>
              <a:ext cx="11976964" cy="760371"/>
            </a:xfrm>
            <a:prstGeom prst="rect">
              <a:avLst/>
            </a:prstGeom>
            <a:gradFill flip="none" rotWithShape="1">
              <a:gsLst>
                <a:gs pos="11000">
                  <a:srgbClr val="7030A0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rgbClr val="FF0000">
                  <a:alpha val="0"/>
                </a:srgb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7DD1E851-B9C4-4D82-ACC6-49B3721763E0}"/>
                </a:ext>
              </a:extLst>
            </p:cNvPr>
            <p:cNvSpPr/>
            <p:nvPr/>
          </p:nvSpPr>
          <p:spPr>
            <a:xfrm>
              <a:off x="0" y="2267690"/>
              <a:ext cx="11976964" cy="3049328"/>
            </a:xfrm>
            <a:prstGeom prst="rect">
              <a:avLst/>
            </a:prstGeom>
            <a:gradFill flip="none" rotWithShape="1">
              <a:gsLst>
                <a:gs pos="55000">
                  <a:srgbClr val="92D050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rgbClr val="FF0000">
                  <a:alpha val="0"/>
                </a:srgb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95B5919E-2ADC-4FDE-A508-0CFC749153DD}"/>
                </a:ext>
              </a:extLst>
            </p:cNvPr>
            <p:cNvSpPr/>
            <p:nvPr/>
          </p:nvSpPr>
          <p:spPr>
            <a:xfrm>
              <a:off x="0" y="760371"/>
              <a:ext cx="11976963" cy="1534163"/>
            </a:xfrm>
            <a:prstGeom prst="rect">
              <a:avLst/>
            </a:prstGeom>
            <a:gradFill flip="none" rotWithShape="1">
              <a:gsLst>
                <a:gs pos="35000">
                  <a:srgbClr val="FFC000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rgbClr val="FF0000">
                  <a:alpha val="0"/>
                </a:srgb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34077BD2-6599-4F7C-B09C-BD5E8323C135}"/>
                </a:ext>
              </a:extLst>
            </p:cNvPr>
            <p:cNvSpPr/>
            <p:nvPr/>
          </p:nvSpPr>
          <p:spPr>
            <a:xfrm>
              <a:off x="1747" y="443"/>
              <a:ext cx="11976962" cy="759927"/>
            </a:xfrm>
            <a:prstGeom prst="rect">
              <a:avLst/>
            </a:prstGeom>
            <a:gradFill flip="none" rotWithShape="1">
              <a:gsLst>
                <a:gs pos="15000">
                  <a:srgbClr val="FF0000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rgbClr val="FF0000">
                  <a:alpha val="0"/>
                </a:srgb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E0C561C-26DE-4005-A926-FF6CC8819AD9}"/>
                </a:ext>
              </a:extLst>
            </p:cNvPr>
            <p:cNvSpPr/>
            <p:nvPr/>
          </p:nvSpPr>
          <p:spPr>
            <a:xfrm>
              <a:off x="2150" y="0"/>
              <a:ext cx="6950241" cy="7603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Application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767FD99-0A85-40AF-B0D4-AF97D63F5E47}"/>
                </a:ext>
              </a:extLst>
            </p:cNvPr>
            <p:cNvSpPr/>
            <p:nvPr/>
          </p:nvSpPr>
          <p:spPr>
            <a:xfrm>
              <a:off x="2150" y="760371"/>
              <a:ext cx="6950241" cy="7603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Menu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9D3EB30-30C1-4738-9017-6BDE16E670BB}"/>
                </a:ext>
              </a:extLst>
            </p:cNvPr>
            <p:cNvSpPr/>
            <p:nvPr/>
          </p:nvSpPr>
          <p:spPr>
            <a:xfrm>
              <a:off x="1747" y="1520740"/>
              <a:ext cx="3569885" cy="7603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Data </a:t>
              </a:r>
              <a:r>
                <a:rPr lang="pt-PT" dirty="0" err="1"/>
                <a:t>Storage</a:t>
              </a:r>
              <a:endParaRPr lang="pt-PT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62C9BC1-5B61-49CF-AE7B-E45F84D0ADF1}"/>
                </a:ext>
              </a:extLst>
            </p:cNvPr>
            <p:cNvSpPr/>
            <p:nvPr/>
          </p:nvSpPr>
          <p:spPr>
            <a:xfrm>
              <a:off x="3571632" y="1520740"/>
              <a:ext cx="2267881" cy="7603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err="1"/>
                <a:t>View</a:t>
              </a:r>
              <a:endParaRPr lang="pt-PT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916B82A-5CDA-405D-BF5B-7AB26E0199FD}"/>
                </a:ext>
              </a:extLst>
            </p:cNvPr>
            <p:cNvSpPr/>
            <p:nvPr/>
          </p:nvSpPr>
          <p:spPr>
            <a:xfrm>
              <a:off x="2150" y="2281112"/>
              <a:ext cx="1281126" cy="7603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Flash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D1343F1-6EBB-4E2D-9814-69760301EB57}"/>
                </a:ext>
              </a:extLst>
            </p:cNvPr>
            <p:cNvSpPr/>
            <p:nvPr/>
          </p:nvSpPr>
          <p:spPr>
            <a:xfrm>
              <a:off x="1283276" y="2281112"/>
              <a:ext cx="1265680" cy="7603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BMP280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E8C76DF-E2C5-4041-B5F3-22F9A75D1C11}"/>
                </a:ext>
              </a:extLst>
            </p:cNvPr>
            <p:cNvSpPr/>
            <p:nvPr/>
          </p:nvSpPr>
          <p:spPr>
            <a:xfrm>
              <a:off x="1283274" y="3041482"/>
              <a:ext cx="5669116" cy="7603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err="1"/>
                <a:t>Peripherals</a:t>
              </a:r>
              <a:endParaRPr lang="pt-PT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E06E9DC-A5BD-4EE2-AC55-20F9FC124926}"/>
                </a:ext>
              </a:extLst>
            </p:cNvPr>
            <p:cNvSpPr/>
            <p:nvPr/>
          </p:nvSpPr>
          <p:spPr>
            <a:xfrm>
              <a:off x="1283274" y="3801853"/>
              <a:ext cx="834919" cy="152074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SPI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A683A7D-CCD8-46E9-BBA9-4583493F942B}"/>
                </a:ext>
              </a:extLst>
            </p:cNvPr>
            <p:cNvSpPr/>
            <p:nvPr/>
          </p:nvSpPr>
          <p:spPr>
            <a:xfrm>
              <a:off x="2118195" y="3801851"/>
              <a:ext cx="944109" cy="15207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RTC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A9F1013-3BF5-49BC-830F-E35AA72B225C}"/>
                </a:ext>
              </a:extLst>
            </p:cNvPr>
            <p:cNvSpPr/>
            <p:nvPr/>
          </p:nvSpPr>
          <p:spPr>
            <a:xfrm>
              <a:off x="3062305" y="3801853"/>
              <a:ext cx="1018655" cy="152073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err="1"/>
                <a:t>Wait</a:t>
              </a:r>
              <a:endParaRPr lang="pt-PT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A58AEAA-9F47-4877-95BD-83D0806FA36E}"/>
                </a:ext>
              </a:extLst>
            </p:cNvPr>
            <p:cNvSpPr/>
            <p:nvPr/>
          </p:nvSpPr>
          <p:spPr>
            <a:xfrm>
              <a:off x="4080960" y="3801853"/>
              <a:ext cx="2871432" cy="7603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err="1"/>
                <a:t>User</a:t>
              </a:r>
              <a:r>
                <a:rPr lang="pt-PT" dirty="0"/>
                <a:t> Interface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3829345-C6FA-457F-90D2-BA5AB2A1588D}"/>
                </a:ext>
              </a:extLst>
            </p:cNvPr>
            <p:cNvSpPr/>
            <p:nvPr/>
          </p:nvSpPr>
          <p:spPr>
            <a:xfrm>
              <a:off x="4080961" y="4562223"/>
              <a:ext cx="792254" cy="7603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LCD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7F6119BF-E3FA-47B9-9E04-701FA172D4A7}"/>
                </a:ext>
              </a:extLst>
            </p:cNvPr>
            <p:cNvSpPr/>
            <p:nvPr/>
          </p:nvSpPr>
          <p:spPr>
            <a:xfrm>
              <a:off x="4873619" y="4562223"/>
              <a:ext cx="1134259" cy="7603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err="1"/>
                <a:t>Buttons</a:t>
              </a:r>
              <a:endParaRPr lang="pt-PT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9D42AE1-66CF-4531-8D33-2E0C4F92E590}"/>
                </a:ext>
              </a:extLst>
            </p:cNvPr>
            <p:cNvSpPr/>
            <p:nvPr/>
          </p:nvSpPr>
          <p:spPr>
            <a:xfrm>
              <a:off x="6007879" y="4562223"/>
              <a:ext cx="944109" cy="7603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LED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17B1D00-376B-4E3F-ABA1-0C8EB48AFC68}"/>
                </a:ext>
              </a:extLst>
            </p:cNvPr>
            <p:cNvSpPr/>
            <p:nvPr/>
          </p:nvSpPr>
          <p:spPr>
            <a:xfrm>
              <a:off x="1747" y="5322594"/>
              <a:ext cx="6950241" cy="76037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CMSIS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878DE95-6543-4B17-A3C1-86A63716EA5F}"/>
                </a:ext>
              </a:extLst>
            </p:cNvPr>
            <p:cNvSpPr/>
            <p:nvPr/>
          </p:nvSpPr>
          <p:spPr>
            <a:xfrm>
              <a:off x="1747" y="6082965"/>
              <a:ext cx="6950241" cy="76037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Hardware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13230E9-6901-4491-BAD2-E01A26F428F1}"/>
                </a:ext>
              </a:extLst>
            </p:cNvPr>
            <p:cNvSpPr/>
            <p:nvPr/>
          </p:nvSpPr>
          <p:spPr>
            <a:xfrm>
              <a:off x="2148" y="3041482"/>
              <a:ext cx="1281126" cy="228111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IAP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58B1223-AD85-4C97-8F33-AE71518EA3B6}"/>
                </a:ext>
              </a:extLst>
            </p:cNvPr>
            <p:cNvSpPr txBox="1"/>
            <p:nvPr/>
          </p:nvSpPr>
          <p:spPr>
            <a:xfrm>
              <a:off x="6998143" y="233741"/>
              <a:ext cx="4759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Application</a:t>
              </a:r>
              <a:r>
                <a:rPr lang="pt-PT" dirty="0"/>
                <a:t> </a:t>
              </a:r>
              <a:r>
                <a:rPr lang="pt-PT" dirty="0" err="1"/>
                <a:t>Level</a:t>
              </a:r>
              <a:endParaRPr lang="pt-PT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ABC8804-133F-4B4E-9416-AD5D8E76AA8A}"/>
                </a:ext>
              </a:extLst>
            </p:cNvPr>
            <p:cNvSpPr txBox="1"/>
            <p:nvPr/>
          </p:nvSpPr>
          <p:spPr>
            <a:xfrm>
              <a:off x="6998143" y="1749746"/>
              <a:ext cx="4759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Business </a:t>
              </a:r>
              <a:r>
                <a:rPr lang="pt-PT" dirty="0" err="1"/>
                <a:t>Logic</a:t>
              </a:r>
              <a:r>
                <a:rPr lang="pt-PT" dirty="0"/>
                <a:t> </a:t>
              </a:r>
              <a:r>
                <a:rPr lang="pt-PT" dirty="0" err="1"/>
                <a:t>Level</a:t>
              </a:r>
              <a:endParaRPr lang="pt-PT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46565F0A-2F56-4BC5-A859-384E6397CB3A}"/>
                </a:ext>
              </a:extLst>
            </p:cNvPr>
            <p:cNvSpPr txBox="1"/>
            <p:nvPr/>
          </p:nvSpPr>
          <p:spPr>
            <a:xfrm>
              <a:off x="6998143" y="4772229"/>
              <a:ext cx="4759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Internal</a:t>
              </a:r>
              <a:r>
                <a:rPr lang="pt-PT" dirty="0"/>
                <a:t> Hardware </a:t>
              </a:r>
              <a:r>
                <a:rPr lang="pt-PT" dirty="0" err="1"/>
                <a:t>Peripherals</a:t>
              </a:r>
              <a:r>
                <a:rPr lang="pt-PT" dirty="0"/>
                <a:t> </a:t>
              </a:r>
              <a:r>
                <a:rPr lang="pt-PT" dirty="0" err="1"/>
                <a:t>Level</a:t>
              </a:r>
              <a:endParaRPr lang="pt-PT" dirty="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FDAAAEA6-F091-40C3-8DB7-CE8FB126FD11}"/>
                </a:ext>
              </a:extLst>
            </p:cNvPr>
            <p:cNvSpPr txBox="1"/>
            <p:nvPr/>
          </p:nvSpPr>
          <p:spPr>
            <a:xfrm>
              <a:off x="7007684" y="5547709"/>
              <a:ext cx="496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Hardware Interface </a:t>
              </a:r>
              <a:r>
                <a:rPr lang="pt-PT" dirty="0" err="1"/>
                <a:t>Level</a:t>
              </a:r>
              <a:endParaRPr lang="pt-PT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75D6BC1-3072-4553-8F0A-8477C1F7AD15}"/>
                </a:ext>
              </a:extLst>
            </p:cNvPr>
            <p:cNvSpPr txBox="1"/>
            <p:nvPr/>
          </p:nvSpPr>
          <p:spPr>
            <a:xfrm>
              <a:off x="6992910" y="6326636"/>
              <a:ext cx="498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Hardware </a:t>
              </a:r>
              <a:r>
                <a:rPr lang="pt-PT" dirty="0" err="1"/>
                <a:t>Level</a:t>
              </a:r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2971059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Manuel Dias</dc:creator>
  <cp:lastModifiedBy>Manuel Dias</cp:lastModifiedBy>
  <cp:revision>13</cp:revision>
  <dcterms:created xsi:type="dcterms:W3CDTF">2020-01-02T16:20:52Z</dcterms:created>
  <dcterms:modified xsi:type="dcterms:W3CDTF">2020-01-05T16:26:07Z</dcterms:modified>
</cp:coreProperties>
</file>