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1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pt.wikipedia.org/wiki/An%C3%A1lise_l%C3%A9xica" TargetMode="External"/><Relationship Id="rId4" Type="http://schemas.openxmlformats.org/officeDocument/2006/relationships/hyperlink" Target="http://pt.wikipedia.org/wiki/An%C3%A1lise_l%C3%A9xica" TargetMode="Externa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hyperlink" Target="http://pt.wikipedia.org/wiki/Radix_sort" TargetMode="External"/><Relationship Id="rId10" Type="http://schemas.openxmlformats.org/officeDocument/2006/relationships/hyperlink" Target="http://pt.wikipedia.org/wiki/Shell_sort" TargetMode="External"/><Relationship Id="rId13" Type="http://schemas.openxmlformats.org/officeDocument/2006/relationships/hyperlink" Target="http://pt.wikipedia.org/wiki/Cocktail_sort" TargetMode="External"/><Relationship Id="rId12" Type="http://schemas.openxmlformats.org/officeDocument/2006/relationships/hyperlink" Target="http://pt.wikipedia.org/wiki/Bucket_sor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pt.wikipedia.org/wiki/Bubble_sort" TargetMode="External"/><Relationship Id="rId4" Type="http://schemas.openxmlformats.org/officeDocument/2006/relationships/hyperlink" Target="http://pt.wikipedia.org/wiki/Selection_sort" TargetMode="External"/><Relationship Id="rId9" Type="http://schemas.openxmlformats.org/officeDocument/2006/relationships/hyperlink" Target="http://pt.wikipedia.org/wiki/Heapsort" TargetMode="External"/><Relationship Id="rId5" Type="http://schemas.openxmlformats.org/officeDocument/2006/relationships/hyperlink" Target="http://pt.wikipedia.org/wiki/Insertion_sort" TargetMode="External"/><Relationship Id="rId6" Type="http://schemas.openxmlformats.org/officeDocument/2006/relationships/hyperlink" Target="http://pt.wikipedia.org/wiki/Count_sort" TargetMode="External"/><Relationship Id="rId7" Type="http://schemas.openxmlformats.org/officeDocument/2006/relationships/hyperlink" Target="http://pt.wikipedia.org/wiki/Quick_sort" TargetMode="External"/><Relationship Id="rId8" Type="http://schemas.openxmlformats.org/officeDocument/2006/relationships/hyperlink" Target="http://pt.wikipedia.org/wiki/Merge_sor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Algoritmos de Ordenação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Nelson Lima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Algoritmos de Ordenação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algoritmos que colocam os elementos de uma dada sequência em uma certa ordem (ascendente/descendente).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ordens mais usadas são a </a:t>
            </a: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numérica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ordens mais usadas são a numérica e a </a:t>
            </a: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lexicográfica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(quando ordenamos palavras ou textos).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Algoritmos de Ordenação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tipos de ordenação vão dos mais simples: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Bubble sort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(Ordenação por trocas)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Selection sort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(Ordenação por seleção)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Insertion sort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(Ordenação por inserção)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Aos mais sofisticados como: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Count sort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Quick sort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Merge sort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Heapsort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...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Shell sort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...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Radix sort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...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Bucket sort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...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Cocktail sort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...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 outros....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500062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Bubble Sort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457200" y="928687"/>
            <a:ext cx="8229600" cy="55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1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algoritmo de ordenação Bubble Sort é um algoritmo simples, porém não muito eficiente em comparação com outros algoritmos de classificação. Ele funciona passando pela lista de itens várias vezes, comparando pares de itens adjacentes e os trocando se estiverem na ordem errada. O processo é repetido até que nenhuma troca seja necessária, o que significa que a lista está ordenada. </a:t>
            </a:r>
            <a:endParaRPr/>
          </a:p>
          <a:p>
            <a:pPr indent="-2667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bubble_sort(arr):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 = len(arr)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# Percorre todos os elementos do array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i in range(n):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# Últimos i elementos já estão no lugar certo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j in range(0, n-i-1):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# Troca se o elemento encontrado for maior que o próximo elemento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arr[j] &gt; arr[j+1]: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arr[j], arr[j+1] = arr[j+1], arr[j]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Exemplo de uso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 = [64, 34, 25, 12, 22, 11, 90]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bubble_sort(arr)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print("Array ordenado:")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range(len(arr)):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print("%d" % arr[i], end=" ")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Sort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23850" y="1185862"/>
            <a:ext cx="8229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sort, </a:t>
            </a:r>
            <a:r>
              <a:rPr b="0" i="1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 </a:t>
            </a: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ordenação por seleção, é um algoritmo de ordenação que procura passar sempre o menor valor do vetor para a primeira posição (ou o maior dependendo da ordem requerida), depois o de segundo menor valor para a segunda posição, e assim é feito sucessivamente com os (n-1) elementos restantes, até os últimos dois elementos.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selection_sort(arr):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 = len(arr)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# Percorre todos os elementos do array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i in range(n):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# Encontra o índice do menor elemento restante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min_idx = i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j in range(i+1, n):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arr[j] &lt; arr[min_idx]: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min_idx = j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# Troca o menor elemento encontrado com o primeiro elemento não ordenado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arr[i], arr[min_idx] = arr[min_idx], arr[i]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Exemplo de uso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 = [64, 25, 12, 22, 11]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selection_sort(arr)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print("Array ordenado:")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range(len(arr)):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print("%d" % arr[i], end=" ")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Insertion Sort</a:t>
            </a:r>
            <a:b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457200" y="1214437"/>
            <a:ext cx="8229600" cy="50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Insertion sort</a:t>
            </a: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ou </a:t>
            </a:r>
            <a:r>
              <a:rPr b="0" i="1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ordenação por inserção</a:t>
            </a: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é um algoritimo simples e eficiente quando aplicado a um pequeno número de elementos pouco desordenados. 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termos gerais, ele percorre um vetor de elementos da esquerda para a direita e à medida que avança vai deixando os elementos mais à esquerda ordenados. 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algoritmo de inserção funciona da mesma maneira com que muitas pessoas ordenam cartas em um jogo de baralho como o pôquer.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insertion_sort(arr):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 = len(arr)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# Percorre todos os elementos do array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i in range(1, n):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key = arr[i]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j = i - 1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# Move os elementos de arr[0..i-1], que são maiores que key,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# para uma posição à frente de sua posição atual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while j &gt;= 0 and key &lt; arr[j]: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arr[j + 1] = arr[j]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j -= 1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arr[j + 1] = key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Exemplo de uso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 = [64, 25, 12, 22, 11]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insertion_sort(arr)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print("Array ordenado:")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range(len(arr)):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print("%d" % arr[i], end=" ")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Algoritmos de Ordenação</a:t>
            </a:r>
            <a:endParaRPr/>
          </a:p>
        </p:txBody>
      </p:sp>
      <p:pic>
        <p:nvPicPr>
          <p:cNvPr id="131" name="Google Shape;131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2112" y="1284287"/>
            <a:ext cx="5958000" cy="50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