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633114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633114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6331144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26331144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26331144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26331144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Training camp 2022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Da Vinci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 Backbone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281650"/>
            <a:ext cx="46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pytorch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transforms (horizontal flip, random crop, random erasing - train;   center crop - val)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pretrained model: resnext50_32x4d -&gt; linear (7)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optimizers: SGD (lr=0.001, momentum=0.8, nesterov=True)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 		    </a:t>
            </a:r>
            <a:r>
              <a:rPr lang="ru" sz="1500"/>
              <a:t>StepLR(step_size=8, gamma=0.1)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loss: CrossEntropy</a:t>
            </a:r>
            <a:endParaRPr sz="15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796100" y="1281650"/>
            <a:ext cx="434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Best model: 74 epochs</a:t>
            </a:r>
            <a:endParaRPr sz="1500"/>
          </a:p>
          <a:p>
            <a:pPr indent="-323850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Second best: </a:t>
            </a:r>
            <a:r>
              <a:rPr lang="ru" sz="1500"/>
              <a:t>StepLR(step_size=2, gamma=0.1) after 13 epochs. Total 37 epochs 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Preprocessing and some tricks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75150" y="1857700"/>
            <a:ext cx="77937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Manually deleting not related/unnecessary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Split on train/val= 90/10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After getting base model on ResNet-50 with 96% F1, we decided to use a little trick for checking validation F1 without submitting predictions on Kaggle.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We checked predictions, manually removed wrong predictions, and used test data as validation dataset to check F1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77525" y="109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 insights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814800"/>
            <a:ext cx="85206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Small batch size wins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Copy-paste oversampling is bad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SGD&gt;Adam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ResNet size didn’t affect score (96% ceiling)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