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8"/>
  </p:notesMasterIdLst>
  <p:sldIdLst>
    <p:sldId id="314" r:id="rId2"/>
    <p:sldId id="267" r:id="rId3"/>
    <p:sldId id="268" r:id="rId4"/>
    <p:sldId id="269" r:id="rId5"/>
    <p:sldId id="304" r:id="rId6"/>
    <p:sldId id="308" r:id="rId7"/>
    <p:sldId id="306" r:id="rId8"/>
    <p:sldId id="271" r:id="rId9"/>
    <p:sldId id="281" r:id="rId10"/>
    <p:sldId id="280" r:id="rId11"/>
    <p:sldId id="275" r:id="rId12"/>
    <p:sldId id="309" r:id="rId13"/>
    <p:sldId id="312" r:id="rId14"/>
    <p:sldId id="296" r:id="rId15"/>
    <p:sldId id="279" r:id="rId16"/>
    <p:sldId id="31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 Кривощеков" initials="В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31" autoAdjust="0"/>
  </p:normalViewPr>
  <p:slideViewPr>
    <p:cSldViewPr snapToGrid="0" snapToObjects="1">
      <p:cViewPr varScale="1">
        <p:scale>
          <a:sx n="73" d="100"/>
          <a:sy n="73" d="100"/>
        </p:scale>
        <p:origin x="26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1B58F-B309-4F94-8DE2-9CA68AE72B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6679E0-CD7C-4914-9F9F-1F153D43887F}">
      <dgm:prSet phldrT="[Текст]" custT="1"/>
      <dgm:spPr/>
      <dgm:t>
        <a:bodyPr/>
        <a:lstStyle/>
        <a:p>
          <a:r>
            <a:rPr lang="ru-RU" sz="2400" dirty="0"/>
            <a:t>Мотивационные концепции</a:t>
          </a:r>
        </a:p>
      </dgm:t>
    </dgm:pt>
    <dgm:pt modelId="{36F2D84F-1C82-478B-B9FE-58C74B0F91CB}" type="parTrans" cxnId="{3793BB20-B991-4637-B268-79721A7275E2}">
      <dgm:prSet/>
      <dgm:spPr/>
      <dgm:t>
        <a:bodyPr/>
        <a:lstStyle/>
        <a:p>
          <a:endParaRPr lang="ru-RU"/>
        </a:p>
      </dgm:t>
    </dgm:pt>
    <dgm:pt modelId="{1934D01E-88A1-48E8-BB6E-FF07210A6CF3}" type="sibTrans" cxnId="{3793BB20-B991-4637-B268-79721A7275E2}">
      <dgm:prSet/>
      <dgm:spPr/>
      <dgm:t>
        <a:bodyPr/>
        <a:lstStyle/>
        <a:p>
          <a:endParaRPr lang="ru-RU"/>
        </a:p>
      </dgm:t>
    </dgm:pt>
    <dgm:pt modelId="{62E3867B-23A4-4FC4-9351-251D01273DA1}">
      <dgm:prSet phldrT="[Текст]" custT="1"/>
      <dgm:spPr/>
      <dgm:t>
        <a:bodyPr/>
        <a:lstStyle/>
        <a:p>
          <a:r>
            <a:rPr lang="ru-RU" sz="2400" dirty="0"/>
            <a:t>Теория инстинкта </a:t>
          </a:r>
        </a:p>
      </dgm:t>
    </dgm:pt>
    <dgm:pt modelId="{D1731701-EE39-4E31-AD9A-9DA72E5C37B1}" type="parTrans" cxnId="{EFF48912-6A44-4173-814B-9D8179E6E58B}">
      <dgm:prSet/>
      <dgm:spPr/>
      <dgm:t>
        <a:bodyPr/>
        <a:lstStyle/>
        <a:p>
          <a:endParaRPr lang="ru-RU"/>
        </a:p>
      </dgm:t>
    </dgm:pt>
    <dgm:pt modelId="{29C6652F-6FF9-4189-99EA-0B53301867C1}" type="sibTrans" cxnId="{EFF48912-6A44-4173-814B-9D8179E6E58B}">
      <dgm:prSet/>
      <dgm:spPr/>
      <dgm:t>
        <a:bodyPr/>
        <a:lstStyle/>
        <a:p>
          <a:endParaRPr lang="ru-RU"/>
        </a:p>
      </dgm:t>
    </dgm:pt>
    <dgm:pt modelId="{FFE2B6E2-B5B8-42D4-9C90-05A769B48C2A}">
      <dgm:prSet phldrT="[Текст]" custT="1"/>
      <dgm:spPr/>
      <dgm:t>
        <a:bodyPr/>
        <a:lstStyle/>
        <a:p>
          <a:r>
            <a:rPr lang="ru-RU" sz="2400" dirty="0"/>
            <a:t>Теория подавления влечения</a:t>
          </a:r>
        </a:p>
      </dgm:t>
    </dgm:pt>
    <dgm:pt modelId="{8063DA4A-BF72-4DD5-9AED-AF4221ACCD4A}" type="parTrans" cxnId="{3DE02AEF-83C0-4E1F-BD38-94314E91589E}">
      <dgm:prSet/>
      <dgm:spPr/>
      <dgm:t>
        <a:bodyPr/>
        <a:lstStyle/>
        <a:p>
          <a:endParaRPr lang="ru-RU"/>
        </a:p>
      </dgm:t>
    </dgm:pt>
    <dgm:pt modelId="{C8972E4D-E336-425A-A895-8284616F231A}" type="sibTrans" cxnId="{3DE02AEF-83C0-4E1F-BD38-94314E91589E}">
      <dgm:prSet/>
      <dgm:spPr/>
      <dgm:t>
        <a:bodyPr/>
        <a:lstStyle/>
        <a:p>
          <a:endParaRPr lang="ru-RU"/>
        </a:p>
      </dgm:t>
    </dgm:pt>
    <dgm:pt modelId="{75B2A81A-B7CA-4EBE-A352-30AB20C98DCD}">
      <dgm:prSet phldrT="[Текст]" custT="1"/>
      <dgm:spPr/>
      <dgm:t>
        <a:bodyPr/>
        <a:lstStyle/>
        <a:p>
          <a:r>
            <a:rPr lang="ru-RU" sz="2400" dirty="0"/>
            <a:t>Теория возбуждения</a:t>
          </a:r>
        </a:p>
      </dgm:t>
    </dgm:pt>
    <dgm:pt modelId="{D8535E16-2940-479A-A5BF-763B9FE6FCFF}" type="parTrans" cxnId="{ADF8DA4A-2D8F-46F4-993F-931ADA9972DA}">
      <dgm:prSet/>
      <dgm:spPr/>
      <dgm:t>
        <a:bodyPr/>
        <a:lstStyle/>
        <a:p>
          <a:endParaRPr lang="ru-RU"/>
        </a:p>
      </dgm:t>
    </dgm:pt>
    <dgm:pt modelId="{5D24C8B0-6D52-42AA-98E0-37C1F07D568A}" type="sibTrans" cxnId="{ADF8DA4A-2D8F-46F4-993F-931ADA9972DA}">
      <dgm:prSet/>
      <dgm:spPr/>
      <dgm:t>
        <a:bodyPr/>
        <a:lstStyle/>
        <a:p>
          <a:endParaRPr lang="ru-RU"/>
        </a:p>
      </dgm:t>
    </dgm:pt>
    <dgm:pt modelId="{EA948267-533A-4A60-A7DE-57FF86A7B82E}">
      <dgm:prSet custT="1"/>
      <dgm:spPr/>
      <dgm:t>
        <a:bodyPr/>
        <a:lstStyle/>
        <a:p>
          <a:r>
            <a:rPr lang="ru-RU" sz="1800" dirty="0"/>
            <a:t>Гены обуславливают типичное для данного рода поведение</a:t>
          </a:r>
        </a:p>
      </dgm:t>
    </dgm:pt>
    <dgm:pt modelId="{4074D996-E526-4DB3-BDE5-C77465C4624E}" type="parTrans" cxnId="{900DC699-F13E-4266-A0F9-75E29F392858}">
      <dgm:prSet/>
      <dgm:spPr/>
      <dgm:t>
        <a:bodyPr/>
        <a:lstStyle/>
        <a:p>
          <a:endParaRPr lang="ru-RU"/>
        </a:p>
      </dgm:t>
    </dgm:pt>
    <dgm:pt modelId="{927F75C6-6461-4AF9-898A-D424952D99FA}" type="sibTrans" cxnId="{900DC699-F13E-4266-A0F9-75E29F392858}">
      <dgm:prSet/>
      <dgm:spPr/>
      <dgm:t>
        <a:bodyPr/>
        <a:lstStyle/>
        <a:p>
          <a:endParaRPr lang="ru-RU"/>
        </a:p>
      </dgm:t>
    </dgm:pt>
    <dgm:pt modelId="{BA635F93-3E39-4CF0-A115-FEF524A25500}">
      <dgm:prSet custT="1"/>
      <dgm:spPr/>
      <dgm:t>
        <a:bodyPr/>
        <a:lstStyle/>
        <a:p>
          <a:r>
            <a:rPr lang="ru-RU" sz="2400" dirty="0"/>
            <a:t>Гомеостаз</a:t>
          </a:r>
        </a:p>
      </dgm:t>
    </dgm:pt>
    <dgm:pt modelId="{90EF9D98-0916-4451-99D8-A4700CDFC7F1}" type="parTrans" cxnId="{F9A9AAB3-0598-416D-B9CC-06943765CDC3}">
      <dgm:prSet/>
      <dgm:spPr/>
      <dgm:t>
        <a:bodyPr/>
        <a:lstStyle/>
        <a:p>
          <a:endParaRPr lang="ru-RU"/>
        </a:p>
      </dgm:t>
    </dgm:pt>
    <dgm:pt modelId="{537ADFB6-F6DB-4D31-8B4B-F06A82B8FE91}" type="sibTrans" cxnId="{F9A9AAB3-0598-416D-B9CC-06943765CDC3}">
      <dgm:prSet/>
      <dgm:spPr/>
      <dgm:t>
        <a:bodyPr/>
        <a:lstStyle/>
        <a:p>
          <a:endParaRPr lang="ru-RU"/>
        </a:p>
      </dgm:t>
    </dgm:pt>
    <dgm:pt modelId="{71402500-A538-4F5E-AB1C-6679FD45C8B7}">
      <dgm:prSet custT="1"/>
      <dgm:spPr/>
      <dgm:t>
        <a:bodyPr/>
        <a:lstStyle/>
        <a:p>
          <a:r>
            <a:rPr lang="ru-RU" sz="1800" dirty="0"/>
            <a:t>Некоторые виды мотивированного поведения повышают возбуждение</a:t>
          </a:r>
        </a:p>
      </dgm:t>
    </dgm:pt>
    <dgm:pt modelId="{FAAE2D5D-8D9D-44C6-9A57-AA7FAD46DB96}" type="parTrans" cxnId="{441C281E-1311-41FA-A53A-7CDCCDF1273D}">
      <dgm:prSet/>
      <dgm:spPr/>
      <dgm:t>
        <a:bodyPr/>
        <a:lstStyle/>
        <a:p>
          <a:endParaRPr lang="ru-RU"/>
        </a:p>
      </dgm:t>
    </dgm:pt>
    <dgm:pt modelId="{044F2A0C-A936-427B-9035-768DC87E877A}" type="sibTrans" cxnId="{441C281E-1311-41FA-A53A-7CDCCDF1273D}">
      <dgm:prSet/>
      <dgm:spPr/>
      <dgm:t>
        <a:bodyPr/>
        <a:lstStyle/>
        <a:p>
          <a:endParaRPr lang="ru-RU"/>
        </a:p>
      </dgm:t>
    </dgm:pt>
    <dgm:pt modelId="{2CF3BEEE-0E78-46E0-A90B-0FDA3EF10068}" type="pres">
      <dgm:prSet presAssocID="{C2B1B58F-B309-4F94-8DE2-9CA68AE72B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1FA94C-52A4-4AFD-AB20-1C0EFF896717}" type="pres">
      <dgm:prSet presAssocID="{C06679E0-CD7C-4914-9F9F-1F153D43887F}" presName="hierRoot1" presStyleCnt="0">
        <dgm:presLayoutVars>
          <dgm:hierBranch val="init"/>
        </dgm:presLayoutVars>
      </dgm:prSet>
      <dgm:spPr/>
    </dgm:pt>
    <dgm:pt modelId="{7636B91C-C368-4632-A26A-E1C662B38912}" type="pres">
      <dgm:prSet presAssocID="{C06679E0-CD7C-4914-9F9F-1F153D43887F}" presName="rootComposite1" presStyleCnt="0"/>
      <dgm:spPr/>
    </dgm:pt>
    <dgm:pt modelId="{AE8C7322-3781-490C-A07D-BC721AE4CD8D}" type="pres">
      <dgm:prSet presAssocID="{C06679E0-CD7C-4914-9F9F-1F153D43887F}" presName="rootText1" presStyleLbl="node0" presStyleIdx="0" presStyleCnt="1">
        <dgm:presLayoutVars>
          <dgm:chPref val="3"/>
        </dgm:presLayoutVars>
      </dgm:prSet>
      <dgm:spPr/>
    </dgm:pt>
    <dgm:pt modelId="{7FB02497-45EB-4005-890A-ED96D901813B}" type="pres">
      <dgm:prSet presAssocID="{C06679E0-CD7C-4914-9F9F-1F153D43887F}" presName="rootConnector1" presStyleLbl="node1" presStyleIdx="0" presStyleCnt="0"/>
      <dgm:spPr/>
    </dgm:pt>
    <dgm:pt modelId="{846B557D-C3A1-45D0-BC36-2E64579FD20E}" type="pres">
      <dgm:prSet presAssocID="{C06679E0-CD7C-4914-9F9F-1F153D43887F}" presName="hierChild2" presStyleCnt="0"/>
      <dgm:spPr/>
    </dgm:pt>
    <dgm:pt modelId="{DC3CAE5A-68C9-4BA3-BC37-CBF9DE1794A7}" type="pres">
      <dgm:prSet presAssocID="{D1731701-EE39-4E31-AD9A-9DA72E5C37B1}" presName="Name37" presStyleLbl="parChTrans1D2" presStyleIdx="0" presStyleCnt="3"/>
      <dgm:spPr/>
    </dgm:pt>
    <dgm:pt modelId="{F52DA948-5B84-4A51-9B96-0F646990F77B}" type="pres">
      <dgm:prSet presAssocID="{62E3867B-23A4-4FC4-9351-251D01273DA1}" presName="hierRoot2" presStyleCnt="0">
        <dgm:presLayoutVars>
          <dgm:hierBranch val="init"/>
        </dgm:presLayoutVars>
      </dgm:prSet>
      <dgm:spPr/>
    </dgm:pt>
    <dgm:pt modelId="{B51EF12B-93EC-4E43-B726-75D8673A48D7}" type="pres">
      <dgm:prSet presAssocID="{62E3867B-23A4-4FC4-9351-251D01273DA1}" presName="rootComposite" presStyleCnt="0"/>
      <dgm:spPr/>
    </dgm:pt>
    <dgm:pt modelId="{96C5553D-7F0C-446E-90A3-A0A9EC64AAB6}" type="pres">
      <dgm:prSet presAssocID="{62E3867B-23A4-4FC4-9351-251D01273DA1}" presName="rootText" presStyleLbl="node2" presStyleIdx="0" presStyleCnt="3">
        <dgm:presLayoutVars>
          <dgm:chPref val="3"/>
        </dgm:presLayoutVars>
      </dgm:prSet>
      <dgm:spPr/>
    </dgm:pt>
    <dgm:pt modelId="{F3319E21-4318-4881-B1DE-4F1328197E7A}" type="pres">
      <dgm:prSet presAssocID="{62E3867B-23A4-4FC4-9351-251D01273DA1}" presName="rootConnector" presStyleLbl="node2" presStyleIdx="0" presStyleCnt="3"/>
      <dgm:spPr/>
    </dgm:pt>
    <dgm:pt modelId="{8FA2D407-F972-4214-A64F-2BE858C9B6F7}" type="pres">
      <dgm:prSet presAssocID="{62E3867B-23A4-4FC4-9351-251D01273DA1}" presName="hierChild4" presStyleCnt="0"/>
      <dgm:spPr/>
    </dgm:pt>
    <dgm:pt modelId="{698DFBD0-93FD-4A89-9E82-B4DCC976E214}" type="pres">
      <dgm:prSet presAssocID="{4074D996-E526-4DB3-BDE5-C77465C4624E}" presName="Name37" presStyleLbl="parChTrans1D3" presStyleIdx="0" presStyleCnt="3"/>
      <dgm:spPr/>
    </dgm:pt>
    <dgm:pt modelId="{E44530D5-CB62-4696-8F01-111CC69988C4}" type="pres">
      <dgm:prSet presAssocID="{EA948267-533A-4A60-A7DE-57FF86A7B82E}" presName="hierRoot2" presStyleCnt="0">
        <dgm:presLayoutVars>
          <dgm:hierBranch val="init"/>
        </dgm:presLayoutVars>
      </dgm:prSet>
      <dgm:spPr/>
    </dgm:pt>
    <dgm:pt modelId="{57B58390-7867-4D2D-85C7-FFA5AF2AC5FE}" type="pres">
      <dgm:prSet presAssocID="{EA948267-533A-4A60-A7DE-57FF86A7B82E}" presName="rootComposite" presStyleCnt="0"/>
      <dgm:spPr/>
    </dgm:pt>
    <dgm:pt modelId="{A301466D-1E4C-408E-90B5-1FE68E773FD8}" type="pres">
      <dgm:prSet presAssocID="{EA948267-533A-4A60-A7DE-57FF86A7B82E}" presName="rootText" presStyleLbl="node3" presStyleIdx="0" presStyleCnt="3">
        <dgm:presLayoutVars>
          <dgm:chPref val="3"/>
        </dgm:presLayoutVars>
      </dgm:prSet>
      <dgm:spPr/>
    </dgm:pt>
    <dgm:pt modelId="{D7261C85-EF05-42AB-BC29-AE7B7C7DCF3B}" type="pres">
      <dgm:prSet presAssocID="{EA948267-533A-4A60-A7DE-57FF86A7B82E}" presName="rootConnector" presStyleLbl="node3" presStyleIdx="0" presStyleCnt="3"/>
      <dgm:spPr/>
    </dgm:pt>
    <dgm:pt modelId="{BDF769B5-CAA0-4E37-908D-49062EADBA36}" type="pres">
      <dgm:prSet presAssocID="{EA948267-533A-4A60-A7DE-57FF86A7B82E}" presName="hierChild4" presStyleCnt="0"/>
      <dgm:spPr/>
    </dgm:pt>
    <dgm:pt modelId="{B8CBB34F-FF03-44CD-932E-75D7D961333E}" type="pres">
      <dgm:prSet presAssocID="{EA948267-533A-4A60-A7DE-57FF86A7B82E}" presName="hierChild5" presStyleCnt="0"/>
      <dgm:spPr/>
    </dgm:pt>
    <dgm:pt modelId="{CBF49D39-7CC9-4A29-90FD-6437930299C0}" type="pres">
      <dgm:prSet presAssocID="{62E3867B-23A4-4FC4-9351-251D01273DA1}" presName="hierChild5" presStyleCnt="0"/>
      <dgm:spPr/>
    </dgm:pt>
    <dgm:pt modelId="{613A2729-E934-4FF1-9C2D-3FC51F7250C6}" type="pres">
      <dgm:prSet presAssocID="{8063DA4A-BF72-4DD5-9AED-AF4221ACCD4A}" presName="Name37" presStyleLbl="parChTrans1D2" presStyleIdx="1" presStyleCnt="3"/>
      <dgm:spPr/>
    </dgm:pt>
    <dgm:pt modelId="{433ED026-7C48-43C7-8AC8-8D7C3ADB652F}" type="pres">
      <dgm:prSet presAssocID="{FFE2B6E2-B5B8-42D4-9C90-05A769B48C2A}" presName="hierRoot2" presStyleCnt="0">
        <dgm:presLayoutVars>
          <dgm:hierBranch val="init"/>
        </dgm:presLayoutVars>
      </dgm:prSet>
      <dgm:spPr/>
    </dgm:pt>
    <dgm:pt modelId="{41F0DAB2-EE33-4679-9F88-2D70CCE452AD}" type="pres">
      <dgm:prSet presAssocID="{FFE2B6E2-B5B8-42D4-9C90-05A769B48C2A}" presName="rootComposite" presStyleCnt="0"/>
      <dgm:spPr/>
    </dgm:pt>
    <dgm:pt modelId="{567D0890-E8DE-4B44-9660-21A78AE372F7}" type="pres">
      <dgm:prSet presAssocID="{FFE2B6E2-B5B8-42D4-9C90-05A769B48C2A}" presName="rootText" presStyleLbl="node2" presStyleIdx="1" presStyleCnt="3">
        <dgm:presLayoutVars>
          <dgm:chPref val="3"/>
        </dgm:presLayoutVars>
      </dgm:prSet>
      <dgm:spPr/>
    </dgm:pt>
    <dgm:pt modelId="{B4C0B292-1159-43C4-AA45-E6115A94669D}" type="pres">
      <dgm:prSet presAssocID="{FFE2B6E2-B5B8-42D4-9C90-05A769B48C2A}" presName="rootConnector" presStyleLbl="node2" presStyleIdx="1" presStyleCnt="3"/>
      <dgm:spPr/>
    </dgm:pt>
    <dgm:pt modelId="{FE3ADA88-937E-481F-BD78-6E1852552AEA}" type="pres">
      <dgm:prSet presAssocID="{FFE2B6E2-B5B8-42D4-9C90-05A769B48C2A}" presName="hierChild4" presStyleCnt="0"/>
      <dgm:spPr/>
    </dgm:pt>
    <dgm:pt modelId="{824F96B5-C19E-4AE8-BEED-B8C8E2C8670A}" type="pres">
      <dgm:prSet presAssocID="{90EF9D98-0916-4451-99D8-A4700CDFC7F1}" presName="Name37" presStyleLbl="parChTrans1D3" presStyleIdx="1" presStyleCnt="3"/>
      <dgm:spPr/>
    </dgm:pt>
    <dgm:pt modelId="{F87CC907-CCE9-4226-B552-6AE170B05140}" type="pres">
      <dgm:prSet presAssocID="{BA635F93-3E39-4CF0-A115-FEF524A25500}" presName="hierRoot2" presStyleCnt="0">
        <dgm:presLayoutVars>
          <dgm:hierBranch val="init"/>
        </dgm:presLayoutVars>
      </dgm:prSet>
      <dgm:spPr/>
    </dgm:pt>
    <dgm:pt modelId="{A202A5A7-C6DD-48C1-AE5C-1A5481EBCB70}" type="pres">
      <dgm:prSet presAssocID="{BA635F93-3E39-4CF0-A115-FEF524A25500}" presName="rootComposite" presStyleCnt="0"/>
      <dgm:spPr/>
    </dgm:pt>
    <dgm:pt modelId="{A73A4B21-49B7-4E6C-831D-A19E86F660F0}" type="pres">
      <dgm:prSet presAssocID="{BA635F93-3E39-4CF0-A115-FEF524A25500}" presName="rootText" presStyleLbl="node3" presStyleIdx="1" presStyleCnt="3">
        <dgm:presLayoutVars>
          <dgm:chPref val="3"/>
        </dgm:presLayoutVars>
      </dgm:prSet>
      <dgm:spPr/>
    </dgm:pt>
    <dgm:pt modelId="{99D0FFE1-2B5B-4763-AA97-CFD855EC4D0B}" type="pres">
      <dgm:prSet presAssocID="{BA635F93-3E39-4CF0-A115-FEF524A25500}" presName="rootConnector" presStyleLbl="node3" presStyleIdx="1" presStyleCnt="3"/>
      <dgm:spPr/>
    </dgm:pt>
    <dgm:pt modelId="{948FB12B-45D5-4E0E-82EC-A9E4A7FCDFF2}" type="pres">
      <dgm:prSet presAssocID="{BA635F93-3E39-4CF0-A115-FEF524A25500}" presName="hierChild4" presStyleCnt="0"/>
      <dgm:spPr/>
    </dgm:pt>
    <dgm:pt modelId="{003EE907-1F20-450C-BA70-DB09C085608F}" type="pres">
      <dgm:prSet presAssocID="{BA635F93-3E39-4CF0-A115-FEF524A25500}" presName="hierChild5" presStyleCnt="0"/>
      <dgm:spPr/>
    </dgm:pt>
    <dgm:pt modelId="{C246D4A4-6796-4DAE-BE58-EB72C10D8E88}" type="pres">
      <dgm:prSet presAssocID="{FFE2B6E2-B5B8-42D4-9C90-05A769B48C2A}" presName="hierChild5" presStyleCnt="0"/>
      <dgm:spPr/>
    </dgm:pt>
    <dgm:pt modelId="{ED94C86F-81CF-4329-88F1-2E51D0C35994}" type="pres">
      <dgm:prSet presAssocID="{D8535E16-2940-479A-A5BF-763B9FE6FCFF}" presName="Name37" presStyleLbl="parChTrans1D2" presStyleIdx="2" presStyleCnt="3"/>
      <dgm:spPr/>
    </dgm:pt>
    <dgm:pt modelId="{AC324702-E72C-4EC3-AFF9-4ADE6999FF3D}" type="pres">
      <dgm:prSet presAssocID="{75B2A81A-B7CA-4EBE-A352-30AB20C98DCD}" presName="hierRoot2" presStyleCnt="0">
        <dgm:presLayoutVars>
          <dgm:hierBranch val="init"/>
        </dgm:presLayoutVars>
      </dgm:prSet>
      <dgm:spPr/>
    </dgm:pt>
    <dgm:pt modelId="{570D936B-DD72-49A1-8A41-F531F0B4E753}" type="pres">
      <dgm:prSet presAssocID="{75B2A81A-B7CA-4EBE-A352-30AB20C98DCD}" presName="rootComposite" presStyleCnt="0"/>
      <dgm:spPr/>
    </dgm:pt>
    <dgm:pt modelId="{B854BBBB-46F4-457A-8EDB-0787BABFBAFF}" type="pres">
      <dgm:prSet presAssocID="{75B2A81A-B7CA-4EBE-A352-30AB20C98DCD}" presName="rootText" presStyleLbl="node2" presStyleIdx="2" presStyleCnt="3">
        <dgm:presLayoutVars>
          <dgm:chPref val="3"/>
        </dgm:presLayoutVars>
      </dgm:prSet>
      <dgm:spPr/>
    </dgm:pt>
    <dgm:pt modelId="{21FF3E84-8C1C-4D7F-A5E1-09E91756C87F}" type="pres">
      <dgm:prSet presAssocID="{75B2A81A-B7CA-4EBE-A352-30AB20C98DCD}" presName="rootConnector" presStyleLbl="node2" presStyleIdx="2" presStyleCnt="3"/>
      <dgm:spPr/>
    </dgm:pt>
    <dgm:pt modelId="{291DB347-BE7F-40BA-8438-EC9FEC5C30CB}" type="pres">
      <dgm:prSet presAssocID="{75B2A81A-B7CA-4EBE-A352-30AB20C98DCD}" presName="hierChild4" presStyleCnt="0"/>
      <dgm:spPr/>
    </dgm:pt>
    <dgm:pt modelId="{889CBED4-236E-4BE3-8443-0928E7C381FB}" type="pres">
      <dgm:prSet presAssocID="{FAAE2D5D-8D9D-44C6-9A57-AA7FAD46DB96}" presName="Name37" presStyleLbl="parChTrans1D3" presStyleIdx="2" presStyleCnt="3"/>
      <dgm:spPr/>
    </dgm:pt>
    <dgm:pt modelId="{6DEDD35B-C856-42CF-AB81-DA5ED57B801A}" type="pres">
      <dgm:prSet presAssocID="{71402500-A538-4F5E-AB1C-6679FD45C8B7}" presName="hierRoot2" presStyleCnt="0">
        <dgm:presLayoutVars>
          <dgm:hierBranch val="init"/>
        </dgm:presLayoutVars>
      </dgm:prSet>
      <dgm:spPr/>
    </dgm:pt>
    <dgm:pt modelId="{188BDAE3-B305-4AD5-8868-AAFA8F5EC51B}" type="pres">
      <dgm:prSet presAssocID="{71402500-A538-4F5E-AB1C-6679FD45C8B7}" presName="rootComposite" presStyleCnt="0"/>
      <dgm:spPr/>
    </dgm:pt>
    <dgm:pt modelId="{61EAD7A8-EAC7-4028-BB8B-4F6A16C1E895}" type="pres">
      <dgm:prSet presAssocID="{71402500-A538-4F5E-AB1C-6679FD45C8B7}" presName="rootText" presStyleLbl="node3" presStyleIdx="2" presStyleCnt="3">
        <dgm:presLayoutVars>
          <dgm:chPref val="3"/>
        </dgm:presLayoutVars>
      </dgm:prSet>
      <dgm:spPr/>
    </dgm:pt>
    <dgm:pt modelId="{799895DC-96BC-4731-B895-34D023EF474E}" type="pres">
      <dgm:prSet presAssocID="{71402500-A538-4F5E-AB1C-6679FD45C8B7}" presName="rootConnector" presStyleLbl="node3" presStyleIdx="2" presStyleCnt="3"/>
      <dgm:spPr/>
    </dgm:pt>
    <dgm:pt modelId="{08EE08F1-2762-4CCE-9468-6BAE49B057B5}" type="pres">
      <dgm:prSet presAssocID="{71402500-A538-4F5E-AB1C-6679FD45C8B7}" presName="hierChild4" presStyleCnt="0"/>
      <dgm:spPr/>
    </dgm:pt>
    <dgm:pt modelId="{42166260-7185-4B93-A351-03736DC9DB45}" type="pres">
      <dgm:prSet presAssocID="{71402500-A538-4F5E-AB1C-6679FD45C8B7}" presName="hierChild5" presStyleCnt="0"/>
      <dgm:spPr/>
    </dgm:pt>
    <dgm:pt modelId="{0FA7DBB0-5484-4494-BE78-B75732C592F1}" type="pres">
      <dgm:prSet presAssocID="{75B2A81A-B7CA-4EBE-A352-30AB20C98DCD}" presName="hierChild5" presStyleCnt="0"/>
      <dgm:spPr/>
    </dgm:pt>
    <dgm:pt modelId="{FA1B0C6E-7F0F-4EAC-85F8-5FEDB62E5D64}" type="pres">
      <dgm:prSet presAssocID="{C06679E0-CD7C-4914-9F9F-1F153D43887F}" presName="hierChild3" presStyleCnt="0"/>
      <dgm:spPr/>
    </dgm:pt>
  </dgm:ptLst>
  <dgm:cxnLst>
    <dgm:cxn modelId="{07E77C06-31E1-4547-BDBB-A3B0EE43EDEF}" type="presOf" srcId="{62E3867B-23A4-4FC4-9351-251D01273DA1}" destId="{F3319E21-4318-4881-B1DE-4F1328197E7A}" srcOrd="1" destOrd="0" presId="urn:microsoft.com/office/officeart/2005/8/layout/orgChart1"/>
    <dgm:cxn modelId="{8338740F-BAC0-47C1-84BE-959F966FC7D4}" type="presOf" srcId="{71402500-A538-4F5E-AB1C-6679FD45C8B7}" destId="{61EAD7A8-EAC7-4028-BB8B-4F6A16C1E895}" srcOrd="0" destOrd="0" presId="urn:microsoft.com/office/officeart/2005/8/layout/orgChart1"/>
    <dgm:cxn modelId="{7E613B12-949C-45AD-8201-DB6728582722}" type="presOf" srcId="{75B2A81A-B7CA-4EBE-A352-30AB20C98DCD}" destId="{21FF3E84-8C1C-4D7F-A5E1-09E91756C87F}" srcOrd="1" destOrd="0" presId="urn:microsoft.com/office/officeart/2005/8/layout/orgChart1"/>
    <dgm:cxn modelId="{EFF48912-6A44-4173-814B-9D8179E6E58B}" srcId="{C06679E0-CD7C-4914-9F9F-1F153D43887F}" destId="{62E3867B-23A4-4FC4-9351-251D01273DA1}" srcOrd="0" destOrd="0" parTransId="{D1731701-EE39-4E31-AD9A-9DA72E5C37B1}" sibTransId="{29C6652F-6FF9-4189-99EA-0B53301867C1}"/>
    <dgm:cxn modelId="{5352261C-39CF-4BCA-B8E2-0788117FC7E3}" type="presOf" srcId="{EA948267-533A-4A60-A7DE-57FF86A7B82E}" destId="{D7261C85-EF05-42AB-BC29-AE7B7C7DCF3B}" srcOrd="1" destOrd="0" presId="urn:microsoft.com/office/officeart/2005/8/layout/orgChart1"/>
    <dgm:cxn modelId="{441C281E-1311-41FA-A53A-7CDCCDF1273D}" srcId="{75B2A81A-B7CA-4EBE-A352-30AB20C98DCD}" destId="{71402500-A538-4F5E-AB1C-6679FD45C8B7}" srcOrd="0" destOrd="0" parTransId="{FAAE2D5D-8D9D-44C6-9A57-AA7FAD46DB96}" sibTransId="{044F2A0C-A936-427B-9035-768DC87E877A}"/>
    <dgm:cxn modelId="{3793BB20-B991-4637-B268-79721A7275E2}" srcId="{C2B1B58F-B309-4F94-8DE2-9CA68AE72B48}" destId="{C06679E0-CD7C-4914-9F9F-1F153D43887F}" srcOrd="0" destOrd="0" parTransId="{36F2D84F-1C82-478B-B9FE-58C74B0F91CB}" sibTransId="{1934D01E-88A1-48E8-BB6E-FF07210A6CF3}"/>
    <dgm:cxn modelId="{43090F66-0813-44DE-9AF5-2BACECF7D6A1}" type="presOf" srcId="{FFE2B6E2-B5B8-42D4-9C90-05A769B48C2A}" destId="{B4C0B292-1159-43C4-AA45-E6115A94669D}" srcOrd="1" destOrd="0" presId="urn:microsoft.com/office/officeart/2005/8/layout/orgChart1"/>
    <dgm:cxn modelId="{4FB91B47-53AF-4A0D-9E66-091F399EB391}" type="presOf" srcId="{BA635F93-3E39-4CF0-A115-FEF524A25500}" destId="{99D0FFE1-2B5B-4763-AA97-CFD855EC4D0B}" srcOrd="1" destOrd="0" presId="urn:microsoft.com/office/officeart/2005/8/layout/orgChart1"/>
    <dgm:cxn modelId="{9AD1DD68-ECCB-4450-A97D-0A7AF4D601B7}" type="presOf" srcId="{4074D996-E526-4DB3-BDE5-C77465C4624E}" destId="{698DFBD0-93FD-4A89-9E82-B4DCC976E214}" srcOrd="0" destOrd="0" presId="urn:microsoft.com/office/officeart/2005/8/layout/orgChart1"/>
    <dgm:cxn modelId="{ADF8DA4A-2D8F-46F4-993F-931ADA9972DA}" srcId="{C06679E0-CD7C-4914-9F9F-1F153D43887F}" destId="{75B2A81A-B7CA-4EBE-A352-30AB20C98DCD}" srcOrd="2" destOrd="0" parTransId="{D8535E16-2940-479A-A5BF-763B9FE6FCFF}" sibTransId="{5D24C8B0-6D52-42AA-98E0-37C1F07D568A}"/>
    <dgm:cxn modelId="{6AEDF46B-4486-4543-A54F-2CEF834D9051}" type="presOf" srcId="{75B2A81A-B7CA-4EBE-A352-30AB20C98DCD}" destId="{B854BBBB-46F4-457A-8EDB-0787BABFBAFF}" srcOrd="0" destOrd="0" presId="urn:microsoft.com/office/officeart/2005/8/layout/orgChart1"/>
    <dgm:cxn modelId="{0FB5107B-7CD1-4B70-9EAD-71978534A347}" type="presOf" srcId="{D8535E16-2940-479A-A5BF-763B9FE6FCFF}" destId="{ED94C86F-81CF-4329-88F1-2E51D0C35994}" srcOrd="0" destOrd="0" presId="urn:microsoft.com/office/officeart/2005/8/layout/orgChart1"/>
    <dgm:cxn modelId="{6DEF3D8A-CB68-404F-BB39-9C2231FB91A6}" type="presOf" srcId="{C06679E0-CD7C-4914-9F9F-1F153D43887F}" destId="{7FB02497-45EB-4005-890A-ED96D901813B}" srcOrd="1" destOrd="0" presId="urn:microsoft.com/office/officeart/2005/8/layout/orgChart1"/>
    <dgm:cxn modelId="{A2C5B091-F518-4DDF-BA67-68A71CA2076E}" type="presOf" srcId="{71402500-A538-4F5E-AB1C-6679FD45C8B7}" destId="{799895DC-96BC-4731-B895-34D023EF474E}" srcOrd="1" destOrd="0" presId="urn:microsoft.com/office/officeart/2005/8/layout/orgChart1"/>
    <dgm:cxn modelId="{900DC699-F13E-4266-A0F9-75E29F392858}" srcId="{62E3867B-23A4-4FC4-9351-251D01273DA1}" destId="{EA948267-533A-4A60-A7DE-57FF86A7B82E}" srcOrd="0" destOrd="0" parTransId="{4074D996-E526-4DB3-BDE5-C77465C4624E}" sibTransId="{927F75C6-6461-4AF9-898A-D424952D99FA}"/>
    <dgm:cxn modelId="{31FBD9AF-5C67-4FE1-9F2B-8AF34377FD69}" type="presOf" srcId="{C2B1B58F-B309-4F94-8DE2-9CA68AE72B48}" destId="{2CF3BEEE-0E78-46E0-A90B-0FDA3EF10068}" srcOrd="0" destOrd="0" presId="urn:microsoft.com/office/officeart/2005/8/layout/orgChart1"/>
    <dgm:cxn modelId="{F9A9AAB3-0598-416D-B9CC-06943765CDC3}" srcId="{FFE2B6E2-B5B8-42D4-9C90-05A769B48C2A}" destId="{BA635F93-3E39-4CF0-A115-FEF524A25500}" srcOrd="0" destOrd="0" parTransId="{90EF9D98-0916-4451-99D8-A4700CDFC7F1}" sibTransId="{537ADFB6-F6DB-4D31-8B4B-F06A82B8FE91}"/>
    <dgm:cxn modelId="{A7B979B7-6843-48EE-A183-6538655E149A}" type="presOf" srcId="{90EF9D98-0916-4451-99D8-A4700CDFC7F1}" destId="{824F96B5-C19E-4AE8-BEED-B8C8E2C8670A}" srcOrd="0" destOrd="0" presId="urn:microsoft.com/office/officeart/2005/8/layout/orgChart1"/>
    <dgm:cxn modelId="{D32873C9-C8A3-4A37-9B96-CB7BFA82ED14}" type="presOf" srcId="{BA635F93-3E39-4CF0-A115-FEF524A25500}" destId="{A73A4B21-49B7-4E6C-831D-A19E86F660F0}" srcOrd="0" destOrd="0" presId="urn:microsoft.com/office/officeart/2005/8/layout/orgChart1"/>
    <dgm:cxn modelId="{39F842CA-A82A-4363-88C4-0F64566DCD68}" type="presOf" srcId="{C06679E0-CD7C-4914-9F9F-1F153D43887F}" destId="{AE8C7322-3781-490C-A07D-BC721AE4CD8D}" srcOrd="0" destOrd="0" presId="urn:microsoft.com/office/officeart/2005/8/layout/orgChart1"/>
    <dgm:cxn modelId="{B32822DA-363C-4171-B148-69ED733F183E}" type="presOf" srcId="{8063DA4A-BF72-4DD5-9AED-AF4221ACCD4A}" destId="{613A2729-E934-4FF1-9C2D-3FC51F7250C6}" srcOrd="0" destOrd="0" presId="urn:microsoft.com/office/officeart/2005/8/layout/orgChart1"/>
    <dgm:cxn modelId="{A90026E1-C409-4D0D-AC92-9D5ACC1F8B12}" type="presOf" srcId="{62E3867B-23A4-4FC4-9351-251D01273DA1}" destId="{96C5553D-7F0C-446E-90A3-A0A9EC64AAB6}" srcOrd="0" destOrd="0" presId="urn:microsoft.com/office/officeart/2005/8/layout/orgChart1"/>
    <dgm:cxn modelId="{3DE02AEF-83C0-4E1F-BD38-94314E91589E}" srcId="{C06679E0-CD7C-4914-9F9F-1F153D43887F}" destId="{FFE2B6E2-B5B8-42D4-9C90-05A769B48C2A}" srcOrd="1" destOrd="0" parTransId="{8063DA4A-BF72-4DD5-9AED-AF4221ACCD4A}" sibTransId="{C8972E4D-E336-425A-A895-8284616F231A}"/>
    <dgm:cxn modelId="{40D955EF-C019-4CF5-8D86-0A8B2EF0BEA6}" type="presOf" srcId="{FFE2B6E2-B5B8-42D4-9C90-05A769B48C2A}" destId="{567D0890-E8DE-4B44-9660-21A78AE372F7}" srcOrd="0" destOrd="0" presId="urn:microsoft.com/office/officeart/2005/8/layout/orgChart1"/>
    <dgm:cxn modelId="{E5AB5DF0-1A4C-4384-A3AA-9DDA234A93A9}" type="presOf" srcId="{FAAE2D5D-8D9D-44C6-9A57-AA7FAD46DB96}" destId="{889CBED4-236E-4BE3-8443-0928E7C381FB}" srcOrd="0" destOrd="0" presId="urn:microsoft.com/office/officeart/2005/8/layout/orgChart1"/>
    <dgm:cxn modelId="{544DFFF1-1B04-46AE-80E3-4C1808B838B6}" type="presOf" srcId="{D1731701-EE39-4E31-AD9A-9DA72E5C37B1}" destId="{DC3CAE5A-68C9-4BA3-BC37-CBF9DE1794A7}" srcOrd="0" destOrd="0" presId="urn:microsoft.com/office/officeart/2005/8/layout/orgChart1"/>
    <dgm:cxn modelId="{06C2D9FD-9AB1-46ED-983C-C9A1C7DA2371}" type="presOf" srcId="{EA948267-533A-4A60-A7DE-57FF86A7B82E}" destId="{A301466D-1E4C-408E-90B5-1FE68E773FD8}" srcOrd="0" destOrd="0" presId="urn:microsoft.com/office/officeart/2005/8/layout/orgChart1"/>
    <dgm:cxn modelId="{23615BC5-0316-4378-9B1D-57B058A22F13}" type="presParOf" srcId="{2CF3BEEE-0E78-46E0-A90B-0FDA3EF10068}" destId="{FD1FA94C-52A4-4AFD-AB20-1C0EFF896717}" srcOrd="0" destOrd="0" presId="urn:microsoft.com/office/officeart/2005/8/layout/orgChart1"/>
    <dgm:cxn modelId="{50A94B1D-CDBF-48D2-8C7D-7B23305E03C5}" type="presParOf" srcId="{FD1FA94C-52A4-4AFD-AB20-1C0EFF896717}" destId="{7636B91C-C368-4632-A26A-E1C662B38912}" srcOrd="0" destOrd="0" presId="urn:microsoft.com/office/officeart/2005/8/layout/orgChart1"/>
    <dgm:cxn modelId="{E151D7CE-7F52-4FC1-94A3-A9FC6836579F}" type="presParOf" srcId="{7636B91C-C368-4632-A26A-E1C662B38912}" destId="{AE8C7322-3781-490C-A07D-BC721AE4CD8D}" srcOrd="0" destOrd="0" presId="urn:microsoft.com/office/officeart/2005/8/layout/orgChart1"/>
    <dgm:cxn modelId="{0ACF6BB1-5F09-4288-ACDC-AB4D64D91423}" type="presParOf" srcId="{7636B91C-C368-4632-A26A-E1C662B38912}" destId="{7FB02497-45EB-4005-890A-ED96D901813B}" srcOrd="1" destOrd="0" presId="urn:microsoft.com/office/officeart/2005/8/layout/orgChart1"/>
    <dgm:cxn modelId="{CBCE3EE8-BDA2-4061-AA0E-A33C6C73BBED}" type="presParOf" srcId="{FD1FA94C-52A4-4AFD-AB20-1C0EFF896717}" destId="{846B557D-C3A1-45D0-BC36-2E64579FD20E}" srcOrd="1" destOrd="0" presId="urn:microsoft.com/office/officeart/2005/8/layout/orgChart1"/>
    <dgm:cxn modelId="{6ED714EE-17F7-4030-972A-1B00BD0E88A7}" type="presParOf" srcId="{846B557D-C3A1-45D0-BC36-2E64579FD20E}" destId="{DC3CAE5A-68C9-4BA3-BC37-CBF9DE1794A7}" srcOrd="0" destOrd="0" presId="urn:microsoft.com/office/officeart/2005/8/layout/orgChart1"/>
    <dgm:cxn modelId="{5D5495FF-7D49-4A29-851F-BABAFC33B1E0}" type="presParOf" srcId="{846B557D-C3A1-45D0-BC36-2E64579FD20E}" destId="{F52DA948-5B84-4A51-9B96-0F646990F77B}" srcOrd="1" destOrd="0" presId="urn:microsoft.com/office/officeart/2005/8/layout/orgChart1"/>
    <dgm:cxn modelId="{307AE1EE-2BC7-4B1B-A16A-5EE3DCC20770}" type="presParOf" srcId="{F52DA948-5B84-4A51-9B96-0F646990F77B}" destId="{B51EF12B-93EC-4E43-B726-75D8673A48D7}" srcOrd="0" destOrd="0" presId="urn:microsoft.com/office/officeart/2005/8/layout/orgChart1"/>
    <dgm:cxn modelId="{CEC51C6F-D97F-4A1F-959E-42FFE0057571}" type="presParOf" srcId="{B51EF12B-93EC-4E43-B726-75D8673A48D7}" destId="{96C5553D-7F0C-446E-90A3-A0A9EC64AAB6}" srcOrd="0" destOrd="0" presId="urn:microsoft.com/office/officeart/2005/8/layout/orgChart1"/>
    <dgm:cxn modelId="{E48A1AC1-6F52-492C-B91C-2E6F3BDA5503}" type="presParOf" srcId="{B51EF12B-93EC-4E43-B726-75D8673A48D7}" destId="{F3319E21-4318-4881-B1DE-4F1328197E7A}" srcOrd="1" destOrd="0" presId="urn:microsoft.com/office/officeart/2005/8/layout/orgChart1"/>
    <dgm:cxn modelId="{E5C9EA05-8141-422D-AC05-CC4CE2330DCF}" type="presParOf" srcId="{F52DA948-5B84-4A51-9B96-0F646990F77B}" destId="{8FA2D407-F972-4214-A64F-2BE858C9B6F7}" srcOrd="1" destOrd="0" presId="urn:microsoft.com/office/officeart/2005/8/layout/orgChart1"/>
    <dgm:cxn modelId="{06422602-4601-43E0-A253-5AC825566182}" type="presParOf" srcId="{8FA2D407-F972-4214-A64F-2BE858C9B6F7}" destId="{698DFBD0-93FD-4A89-9E82-B4DCC976E214}" srcOrd="0" destOrd="0" presId="urn:microsoft.com/office/officeart/2005/8/layout/orgChart1"/>
    <dgm:cxn modelId="{0AACD3A2-6AC3-4BA2-9354-2AB659A87A8A}" type="presParOf" srcId="{8FA2D407-F972-4214-A64F-2BE858C9B6F7}" destId="{E44530D5-CB62-4696-8F01-111CC69988C4}" srcOrd="1" destOrd="0" presId="urn:microsoft.com/office/officeart/2005/8/layout/orgChart1"/>
    <dgm:cxn modelId="{CF4BCB75-31CB-4523-BB74-6147B0FCE375}" type="presParOf" srcId="{E44530D5-CB62-4696-8F01-111CC69988C4}" destId="{57B58390-7867-4D2D-85C7-FFA5AF2AC5FE}" srcOrd="0" destOrd="0" presId="urn:microsoft.com/office/officeart/2005/8/layout/orgChart1"/>
    <dgm:cxn modelId="{F1782EEF-030B-4632-ABA2-6156447B58C1}" type="presParOf" srcId="{57B58390-7867-4D2D-85C7-FFA5AF2AC5FE}" destId="{A301466D-1E4C-408E-90B5-1FE68E773FD8}" srcOrd="0" destOrd="0" presId="urn:microsoft.com/office/officeart/2005/8/layout/orgChart1"/>
    <dgm:cxn modelId="{5349DA59-01B3-4F8D-B629-580C753C1A24}" type="presParOf" srcId="{57B58390-7867-4D2D-85C7-FFA5AF2AC5FE}" destId="{D7261C85-EF05-42AB-BC29-AE7B7C7DCF3B}" srcOrd="1" destOrd="0" presId="urn:microsoft.com/office/officeart/2005/8/layout/orgChart1"/>
    <dgm:cxn modelId="{F8188FD1-7054-4B31-9F00-FE4BE3814695}" type="presParOf" srcId="{E44530D5-CB62-4696-8F01-111CC69988C4}" destId="{BDF769B5-CAA0-4E37-908D-49062EADBA36}" srcOrd="1" destOrd="0" presId="urn:microsoft.com/office/officeart/2005/8/layout/orgChart1"/>
    <dgm:cxn modelId="{2A40FA01-838F-48CE-B4B7-FBE338C8EA4A}" type="presParOf" srcId="{E44530D5-CB62-4696-8F01-111CC69988C4}" destId="{B8CBB34F-FF03-44CD-932E-75D7D961333E}" srcOrd="2" destOrd="0" presId="urn:microsoft.com/office/officeart/2005/8/layout/orgChart1"/>
    <dgm:cxn modelId="{1BE35928-2574-47DE-8848-9201C407C807}" type="presParOf" srcId="{F52DA948-5B84-4A51-9B96-0F646990F77B}" destId="{CBF49D39-7CC9-4A29-90FD-6437930299C0}" srcOrd="2" destOrd="0" presId="urn:microsoft.com/office/officeart/2005/8/layout/orgChart1"/>
    <dgm:cxn modelId="{83A915C7-F278-471D-BFE2-4B54024CA9D1}" type="presParOf" srcId="{846B557D-C3A1-45D0-BC36-2E64579FD20E}" destId="{613A2729-E934-4FF1-9C2D-3FC51F7250C6}" srcOrd="2" destOrd="0" presId="urn:microsoft.com/office/officeart/2005/8/layout/orgChart1"/>
    <dgm:cxn modelId="{08CE0D9E-EBBA-4CB4-AFC6-0B3EBB961BDB}" type="presParOf" srcId="{846B557D-C3A1-45D0-BC36-2E64579FD20E}" destId="{433ED026-7C48-43C7-8AC8-8D7C3ADB652F}" srcOrd="3" destOrd="0" presId="urn:microsoft.com/office/officeart/2005/8/layout/orgChart1"/>
    <dgm:cxn modelId="{B3DDED17-2D51-429B-9557-95C081188FC5}" type="presParOf" srcId="{433ED026-7C48-43C7-8AC8-8D7C3ADB652F}" destId="{41F0DAB2-EE33-4679-9F88-2D70CCE452AD}" srcOrd="0" destOrd="0" presId="urn:microsoft.com/office/officeart/2005/8/layout/orgChart1"/>
    <dgm:cxn modelId="{C8E6FC4F-63DB-4D7D-ACAB-05B90446407D}" type="presParOf" srcId="{41F0DAB2-EE33-4679-9F88-2D70CCE452AD}" destId="{567D0890-E8DE-4B44-9660-21A78AE372F7}" srcOrd="0" destOrd="0" presId="urn:microsoft.com/office/officeart/2005/8/layout/orgChart1"/>
    <dgm:cxn modelId="{CBD838C3-A94F-4558-8F00-08EF9532488B}" type="presParOf" srcId="{41F0DAB2-EE33-4679-9F88-2D70CCE452AD}" destId="{B4C0B292-1159-43C4-AA45-E6115A94669D}" srcOrd="1" destOrd="0" presId="urn:microsoft.com/office/officeart/2005/8/layout/orgChart1"/>
    <dgm:cxn modelId="{A5AFD7D7-28A7-43E7-9510-87CF836A0CC5}" type="presParOf" srcId="{433ED026-7C48-43C7-8AC8-8D7C3ADB652F}" destId="{FE3ADA88-937E-481F-BD78-6E1852552AEA}" srcOrd="1" destOrd="0" presId="urn:microsoft.com/office/officeart/2005/8/layout/orgChart1"/>
    <dgm:cxn modelId="{D12A98CB-F245-4B33-B6F6-11E23D90E587}" type="presParOf" srcId="{FE3ADA88-937E-481F-BD78-6E1852552AEA}" destId="{824F96B5-C19E-4AE8-BEED-B8C8E2C8670A}" srcOrd="0" destOrd="0" presId="urn:microsoft.com/office/officeart/2005/8/layout/orgChart1"/>
    <dgm:cxn modelId="{F5027FBC-2978-45CE-A5A6-F13587EDB45C}" type="presParOf" srcId="{FE3ADA88-937E-481F-BD78-6E1852552AEA}" destId="{F87CC907-CCE9-4226-B552-6AE170B05140}" srcOrd="1" destOrd="0" presId="urn:microsoft.com/office/officeart/2005/8/layout/orgChart1"/>
    <dgm:cxn modelId="{739DCF0E-E06B-48AC-8AB2-02F51656033E}" type="presParOf" srcId="{F87CC907-CCE9-4226-B552-6AE170B05140}" destId="{A202A5A7-C6DD-48C1-AE5C-1A5481EBCB70}" srcOrd="0" destOrd="0" presId="urn:microsoft.com/office/officeart/2005/8/layout/orgChart1"/>
    <dgm:cxn modelId="{51505643-84C8-4081-907D-7F83429D9EDC}" type="presParOf" srcId="{A202A5A7-C6DD-48C1-AE5C-1A5481EBCB70}" destId="{A73A4B21-49B7-4E6C-831D-A19E86F660F0}" srcOrd="0" destOrd="0" presId="urn:microsoft.com/office/officeart/2005/8/layout/orgChart1"/>
    <dgm:cxn modelId="{9727FB47-0380-4C1D-BD95-5AC4EB015068}" type="presParOf" srcId="{A202A5A7-C6DD-48C1-AE5C-1A5481EBCB70}" destId="{99D0FFE1-2B5B-4763-AA97-CFD855EC4D0B}" srcOrd="1" destOrd="0" presId="urn:microsoft.com/office/officeart/2005/8/layout/orgChart1"/>
    <dgm:cxn modelId="{99B84635-7043-4595-92CC-CF468BBE616F}" type="presParOf" srcId="{F87CC907-CCE9-4226-B552-6AE170B05140}" destId="{948FB12B-45D5-4E0E-82EC-A9E4A7FCDFF2}" srcOrd="1" destOrd="0" presId="urn:microsoft.com/office/officeart/2005/8/layout/orgChart1"/>
    <dgm:cxn modelId="{F52C47E0-2CC6-4D22-A4EE-DFD917B31FB9}" type="presParOf" srcId="{F87CC907-CCE9-4226-B552-6AE170B05140}" destId="{003EE907-1F20-450C-BA70-DB09C085608F}" srcOrd="2" destOrd="0" presId="urn:microsoft.com/office/officeart/2005/8/layout/orgChart1"/>
    <dgm:cxn modelId="{71724B82-48BA-4593-BBF4-80B6EC67B084}" type="presParOf" srcId="{433ED026-7C48-43C7-8AC8-8D7C3ADB652F}" destId="{C246D4A4-6796-4DAE-BE58-EB72C10D8E88}" srcOrd="2" destOrd="0" presId="urn:microsoft.com/office/officeart/2005/8/layout/orgChart1"/>
    <dgm:cxn modelId="{2853D69B-7F8E-4CE0-8901-67B1C5D36766}" type="presParOf" srcId="{846B557D-C3A1-45D0-BC36-2E64579FD20E}" destId="{ED94C86F-81CF-4329-88F1-2E51D0C35994}" srcOrd="4" destOrd="0" presId="urn:microsoft.com/office/officeart/2005/8/layout/orgChart1"/>
    <dgm:cxn modelId="{D5691F35-A2F7-49D9-9FC0-57AC7B7948FB}" type="presParOf" srcId="{846B557D-C3A1-45D0-BC36-2E64579FD20E}" destId="{AC324702-E72C-4EC3-AFF9-4ADE6999FF3D}" srcOrd="5" destOrd="0" presId="urn:microsoft.com/office/officeart/2005/8/layout/orgChart1"/>
    <dgm:cxn modelId="{F3797520-4497-4ED9-8952-8B237EB171EC}" type="presParOf" srcId="{AC324702-E72C-4EC3-AFF9-4ADE6999FF3D}" destId="{570D936B-DD72-49A1-8A41-F531F0B4E753}" srcOrd="0" destOrd="0" presId="urn:microsoft.com/office/officeart/2005/8/layout/orgChart1"/>
    <dgm:cxn modelId="{4EA39A37-CE32-476C-8B5F-F1BF4BBE26C1}" type="presParOf" srcId="{570D936B-DD72-49A1-8A41-F531F0B4E753}" destId="{B854BBBB-46F4-457A-8EDB-0787BABFBAFF}" srcOrd="0" destOrd="0" presId="urn:microsoft.com/office/officeart/2005/8/layout/orgChart1"/>
    <dgm:cxn modelId="{010A5432-BD33-4C5C-8D86-9B3EDF3778ED}" type="presParOf" srcId="{570D936B-DD72-49A1-8A41-F531F0B4E753}" destId="{21FF3E84-8C1C-4D7F-A5E1-09E91756C87F}" srcOrd="1" destOrd="0" presId="urn:microsoft.com/office/officeart/2005/8/layout/orgChart1"/>
    <dgm:cxn modelId="{35AA0991-457C-4F3C-B28F-9D3510328917}" type="presParOf" srcId="{AC324702-E72C-4EC3-AFF9-4ADE6999FF3D}" destId="{291DB347-BE7F-40BA-8438-EC9FEC5C30CB}" srcOrd="1" destOrd="0" presId="urn:microsoft.com/office/officeart/2005/8/layout/orgChart1"/>
    <dgm:cxn modelId="{3DA03E66-A22B-496D-8EA3-451AFD38186F}" type="presParOf" srcId="{291DB347-BE7F-40BA-8438-EC9FEC5C30CB}" destId="{889CBED4-236E-4BE3-8443-0928E7C381FB}" srcOrd="0" destOrd="0" presId="urn:microsoft.com/office/officeart/2005/8/layout/orgChart1"/>
    <dgm:cxn modelId="{3D00A827-7441-40F1-9BC0-8DCE68F4B390}" type="presParOf" srcId="{291DB347-BE7F-40BA-8438-EC9FEC5C30CB}" destId="{6DEDD35B-C856-42CF-AB81-DA5ED57B801A}" srcOrd="1" destOrd="0" presId="urn:microsoft.com/office/officeart/2005/8/layout/orgChart1"/>
    <dgm:cxn modelId="{6941EA19-71A1-4055-9459-43B0A3787126}" type="presParOf" srcId="{6DEDD35B-C856-42CF-AB81-DA5ED57B801A}" destId="{188BDAE3-B305-4AD5-8868-AAFA8F5EC51B}" srcOrd="0" destOrd="0" presId="urn:microsoft.com/office/officeart/2005/8/layout/orgChart1"/>
    <dgm:cxn modelId="{63C8D94D-6529-4819-8496-8B6128EA7DAA}" type="presParOf" srcId="{188BDAE3-B305-4AD5-8868-AAFA8F5EC51B}" destId="{61EAD7A8-EAC7-4028-BB8B-4F6A16C1E895}" srcOrd="0" destOrd="0" presId="urn:microsoft.com/office/officeart/2005/8/layout/orgChart1"/>
    <dgm:cxn modelId="{5F67BAB8-C4AE-4C91-B846-AC58164A7808}" type="presParOf" srcId="{188BDAE3-B305-4AD5-8868-AAFA8F5EC51B}" destId="{799895DC-96BC-4731-B895-34D023EF474E}" srcOrd="1" destOrd="0" presId="urn:microsoft.com/office/officeart/2005/8/layout/orgChart1"/>
    <dgm:cxn modelId="{E56F4D85-CA53-4ECD-A4EC-89A07E1463B1}" type="presParOf" srcId="{6DEDD35B-C856-42CF-AB81-DA5ED57B801A}" destId="{08EE08F1-2762-4CCE-9468-6BAE49B057B5}" srcOrd="1" destOrd="0" presId="urn:microsoft.com/office/officeart/2005/8/layout/orgChart1"/>
    <dgm:cxn modelId="{C6733383-C1AB-4C42-9573-65DFC0D6810C}" type="presParOf" srcId="{6DEDD35B-C856-42CF-AB81-DA5ED57B801A}" destId="{42166260-7185-4B93-A351-03736DC9DB45}" srcOrd="2" destOrd="0" presId="urn:microsoft.com/office/officeart/2005/8/layout/orgChart1"/>
    <dgm:cxn modelId="{79E47CA0-2DB6-40F8-A6D4-38753E332E91}" type="presParOf" srcId="{AC324702-E72C-4EC3-AFF9-4ADE6999FF3D}" destId="{0FA7DBB0-5484-4494-BE78-B75732C592F1}" srcOrd="2" destOrd="0" presId="urn:microsoft.com/office/officeart/2005/8/layout/orgChart1"/>
    <dgm:cxn modelId="{DFAD8CCE-0A8D-4C76-A50C-884BBC27EC44}" type="presParOf" srcId="{FD1FA94C-52A4-4AFD-AB20-1C0EFF896717}" destId="{FA1B0C6E-7F0F-4EAC-85F8-5FEDB62E5D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97587-63BB-4F73-AFF3-B541F4D909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7503E9-FDB4-4DAF-AE85-05E9399D869C}">
      <dgm:prSet phldrT="[Текст]"/>
      <dgm:spPr/>
      <dgm:t>
        <a:bodyPr/>
        <a:lstStyle/>
        <a:p>
          <a:r>
            <a:rPr lang="ru-RU" dirty="0"/>
            <a:t>Мотив</a:t>
          </a:r>
        </a:p>
      </dgm:t>
    </dgm:pt>
    <dgm:pt modelId="{E577E045-FB87-4EEA-BBD8-B31F33CF7CF8}" type="parTrans" cxnId="{13B76F64-3CEA-48AD-A009-B109A673B2F0}">
      <dgm:prSet/>
      <dgm:spPr/>
      <dgm:t>
        <a:bodyPr/>
        <a:lstStyle/>
        <a:p>
          <a:endParaRPr lang="ru-RU"/>
        </a:p>
      </dgm:t>
    </dgm:pt>
    <dgm:pt modelId="{6008F4E0-987D-4A8F-9C49-A7210EEEDE91}" type="sibTrans" cxnId="{13B76F64-3CEA-48AD-A009-B109A673B2F0}">
      <dgm:prSet/>
      <dgm:spPr/>
      <dgm:t>
        <a:bodyPr/>
        <a:lstStyle/>
        <a:p>
          <a:endParaRPr lang="ru-RU"/>
        </a:p>
      </dgm:t>
    </dgm:pt>
    <dgm:pt modelId="{AEB11ADB-E460-4FE2-BA20-5EB0519EBE24}">
      <dgm:prSet phldrT="[Текст]" custT="1"/>
      <dgm:spPr/>
      <dgm:t>
        <a:bodyPr/>
        <a:lstStyle/>
        <a:p>
          <a:r>
            <a:rPr lang="ru-RU" sz="3200" dirty="0"/>
            <a:t>Надежда на успех</a:t>
          </a:r>
        </a:p>
      </dgm:t>
    </dgm:pt>
    <dgm:pt modelId="{14EC0746-36D8-404B-8F37-EF535C1424E3}" type="parTrans" cxnId="{BBBCD441-BF7A-4F17-B247-D40CFE1E9DB2}">
      <dgm:prSet/>
      <dgm:spPr/>
      <dgm:t>
        <a:bodyPr/>
        <a:lstStyle/>
        <a:p>
          <a:endParaRPr lang="ru-RU"/>
        </a:p>
      </dgm:t>
    </dgm:pt>
    <dgm:pt modelId="{D7D22F70-E36B-4313-9E17-049C6F23A9EF}" type="sibTrans" cxnId="{BBBCD441-BF7A-4F17-B247-D40CFE1E9DB2}">
      <dgm:prSet/>
      <dgm:spPr/>
      <dgm:t>
        <a:bodyPr/>
        <a:lstStyle/>
        <a:p>
          <a:endParaRPr lang="ru-RU"/>
        </a:p>
      </dgm:t>
    </dgm:pt>
    <dgm:pt modelId="{095D2B34-64BA-4601-A96A-123ECAAE6866}">
      <dgm:prSet phldrT="[Текст]" custT="1"/>
      <dgm:spPr/>
      <dgm:t>
        <a:bodyPr/>
        <a:lstStyle/>
        <a:p>
          <a:r>
            <a:rPr lang="ru-RU" sz="3200" dirty="0"/>
            <a:t>Боязнь неудачи</a:t>
          </a:r>
        </a:p>
      </dgm:t>
    </dgm:pt>
    <dgm:pt modelId="{0130E731-B0D8-4BC0-9FC9-81DF77B76397}" type="parTrans" cxnId="{AA912E55-A0C0-4869-B3F0-CA881FD24F4C}">
      <dgm:prSet/>
      <dgm:spPr/>
      <dgm:t>
        <a:bodyPr/>
        <a:lstStyle/>
        <a:p>
          <a:endParaRPr lang="ru-RU"/>
        </a:p>
      </dgm:t>
    </dgm:pt>
    <dgm:pt modelId="{CDD726B6-1440-49D7-9BD2-7BB54FFF9CF9}" type="sibTrans" cxnId="{AA912E55-A0C0-4869-B3F0-CA881FD24F4C}">
      <dgm:prSet/>
      <dgm:spPr/>
      <dgm:t>
        <a:bodyPr/>
        <a:lstStyle/>
        <a:p>
          <a:endParaRPr lang="ru-RU"/>
        </a:p>
      </dgm:t>
    </dgm:pt>
    <dgm:pt modelId="{8CBD54BE-5E50-4F6B-B57D-194D4B643A84}" type="pres">
      <dgm:prSet presAssocID="{A8D97587-63BB-4F73-AFF3-B541F4D909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68BB35-C4D1-4E97-BD04-285996905FF9}" type="pres">
      <dgm:prSet presAssocID="{F57503E9-FDB4-4DAF-AE85-05E9399D869C}" presName="hierRoot1" presStyleCnt="0">
        <dgm:presLayoutVars>
          <dgm:hierBranch val="init"/>
        </dgm:presLayoutVars>
      </dgm:prSet>
      <dgm:spPr/>
    </dgm:pt>
    <dgm:pt modelId="{7DDB6B69-F7A4-45D3-A18C-CE227DC38759}" type="pres">
      <dgm:prSet presAssocID="{F57503E9-FDB4-4DAF-AE85-05E9399D869C}" presName="rootComposite1" presStyleCnt="0"/>
      <dgm:spPr/>
    </dgm:pt>
    <dgm:pt modelId="{5ED8E902-9257-4AC5-8E5F-EC21DBBF0A8C}" type="pres">
      <dgm:prSet presAssocID="{F57503E9-FDB4-4DAF-AE85-05E9399D869C}" presName="rootText1" presStyleLbl="node0" presStyleIdx="0" presStyleCnt="1">
        <dgm:presLayoutVars>
          <dgm:chPref val="3"/>
        </dgm:presLayoutVars>
      </dgm:prSet>
      <dgm:spPr/>
    </dgm:pt>
    <dgm:pt modelId="{607C99AB-866E-43C0-8940-04390650394B}" type="pres">
      <dgm:prSet presAssocID="{F57503E9-FDB4-4DAF-AE85-05E9399D869C}" presName="rootConnector1" presStyleLbl="node1" presStyleIdx="0" presStyleCnt="0"/>
      <dgm:spPr/>
    </dgm:pt>
    <dgm:pt modelId="{309006E6-6934-48D7-BCB0-7D37C4F814F6}" type="pres">
      <dgm:prSet presAssocID="{F57503E9-FDB4-4DAF-AE85-05E9399D869C}" presName="hierChild2" presStyleCnt="0"/>
      <dgm:spPr/>
    </dgm:pt>
    <dgm:pt modelId="{1B38D461-EC74-4A62-8734-2D8CC39B7200}" type="pres">
      <dgm:prSet presAssocID="{14EC0746-36D8-404B-8F37-EF535C1424E3}" presName="Name37" presStyleLbl="parChTrans1D2" presStyleIdx="0" presStyleCnt="2"/>
      <dgm:spPr/>
    </dgm:pt>
    <dgm:pt modelId="{1046544A-7A01-4C87-8183-118F2D04816A}" type="pres">
      <dgm:prSet presAssocID="{AEB11ADB-E460-4FE2-BA20-5EB0519EBE24}" presName="hierRoot2" presStyleCnt="0">
        <dgm:presLayoutVars>
          <dgm:hierBranch val="init"/>
        </dgm:presLayoutVars>
      </dgm:prSet>
      <dgm:spPr/>
    </dgm:pt>
    <dgm:pt modelId="{B184980F-5E27-4FCC-B90B-17B5BD2C578A}" type="pres">
      <dgm:prSet presAssocID="{AEB11ADB-E460-4FE2-BA20-5EB0519EBE24}" presName="rootComposite" presStyleCnt="0"/>
      <dgm:spPr/>
    </dgm:pt>
    <dgm:pt modelId="{D6497744-8F44-426B-A5CC-645D651923B6}" type="pres">
      <dgm:prSet presAssocID="{AEB11ADB-E460-4FE2-BA20-5EB0519EBE24}" presName="rootText" presStyleLbl="node2" presStyleIdx="0" presStyleCnt="2">
        <dgm:presLayoutVars>
          <dgm:chPref val="3"/>
        </dgm:presLayoutVars>
      </dgm:prSet>
      <dgm:spPr/>
    </dgm:pt>
    <dgm:pt modelId="{5B8B1668-48CE-4C9E-AF10-DE958F6B9428}" type="pres">
      <dgm:prSet presAssocID="{AEB11ADB-E460-4FE2-BA20-5EB0519EBE24}" presName="rootConnector" presStyleLbl="node2" presStyleIdx="0" presStyleCnt="2"/>
      <dgm:spPr/>
    </dgm:pt>
    <dgm:pt modelId="{D44EE4CA-0DC0-4940-9293-85EF3D897A73}" type="pres">
      <dgm:prSet presAssocID="{AEB11ADB-E460-4FE2-BA20-5EB0519EBE24}" presName="hierChild4" presStyleCnt="0"/>
      <dgm:spPr/>
    </dgm:pt>
    <dgm:pt modelId="{A3350F8B-8A88-4C0F-9A00-96E934D67EAA}" type="pres">
      <dgm:prSet presAssocID="{AEB11ADB-E460-4FE2-BA20-5EB0519EBE24}" presName="hierChild5" presStyleCnt="0"/>
      <dgm:spPr/>
    </dgm:pt>
    <dgm:pt modelId="{CDAB083C-2AF2-434D-8178-6F65BB6398E0}" type="pres">
      <dgm:prSet presAssocID="{0130E731-B0D8-4BC0-9FC9-81DF77B76397}" presName="Name37" presStyleLbl="parChTrans1D2" presStyleIdx="1" presStyleCnt="2"/>
      <dgm:spPr/>
    </dgm:pt>
    <dgm:pt modelId="{6FF46796-38E8-4D49-AD81-C55A39B5CA76}" type="pres">
      <dgm:prSet presAssocID="{095D2B34-64BA-4601-A96A-123ECAAE6866}" presName="hierRoot2" presStyleCnt="0">
        <dgm:presLayoutVars>
          <dgm:hierBranch val="init"/>
        </dgm:presLayoutVars>
      </dgm:prSet>
      <dgm:spPr/>
    </dgm:pt>
    <dgm:pt modelId="{9B14FE2E-F915-474D-9771-751755EAE93B}" type="pres">
      <dgm:prSet presAssocID="{095D2B34-64BA-4601-A96A-123ECAAE6866}" presName="rootComposite" presStyleCnt="0"/>
      <dgm:spPr/>
    </dgm:pt>
    <dgm:pt modelId="{B6C63AD0-70D9-4C91-BD27-5FB8DE69E8E9}" type="pres">
      <dgm:prSet presAssocID="{095D2B34-64BA-4601-A96A-123ECAAE6866}" presName="rootText" presStyleLbl="node2" presStyleIdx="1" presStyleCnt="2">
        <dgm:presLayoutVars>
          <dgm:chPref val="3"/>
        </dgm:presLayoutVars>
      </dgm:prSet>
      <dgm:spPr/>
    </dgm:pt>
    <dgm:pt modelId="{E81985D8-377C-419B-AB86-11482CAFD733}" type="pres">
      <dgm:prSet presAssocID="{095D2B34-64BA-4601-A96A-123ECAAE6866}" presName="rootConnector" presStyleLbl="node2" presStyleIdx="1" presStyleCnt="2"/>
      <dgm:spPr/>
    </dgm:pt>
    <dgm:pt modelId="{5D175AA8-6C7A-4211-A9B3-1589C1F1864D}" type="pres">
      <dgm:prSet presAssocID="{095D2B34-64BA-4601-A96A-123ECAAE6866}" presName="hierChild4" presStyleCnt="0"/>
      <dgm:spPr/>
    </dgm:pt>
    <dgm:pt modelId="{414B62F8-5643-48EE-BDB2-4D8F17B75B37}" type="pres">
      <dgm:prSet presAssocID="{095D2B34-64BA-4601-A96A-123ECAAE6866}" presName="hierChild5" presStyleCnt="0"/>
      <dgm:spPr/>
    </dgm:pt>
    <dgm:pt modelId="{5E012661-1580-448D-9CAB-168AFC66C0BD}" type="pres">
      <dgm:prSet presAssocID="{F57503E9-FDB4-4DAF-AE85-05E9399D869C}" presName="hierChild3" presStyleCnt="0"/>
      <dgm:spPr/>
    </dgm:pt>
  </dgm:ptLst>
  <dgm:cxnLst>
    <dgm:cxn modelId="{90A4F526-1543-43A1-ADF2-8DE9EAF4F9EA}" type="presOf" srcId="{14EC0746-36D8-404B-8F37-EF535C1424E3}" destId="{1B38D461-EC74-4A62-8734-2D8CC39B7200}" srcOrd="0" destOrd="0" presId="urn:microsoft.com/office/officeart/2005/8/layout/orgChart1"/>
    <dgm:cxn modelId="{BBBCD441-BF7A-4F17-B247-D40CFE1E9DB2}" srcId="{F57503E9-FDB4-4DAF-AE85-05E9399D869C}" destId="{AEB11ADB-E460-4FE2-BA20-5EB0519EBE24}" srcOrd="0" destOrd="0" parTransId="{14EC0746-36D8-404B-8F37-EF535C1424E3}" sibTransId="{D7D22F70-E36B-4313-9E17-049C6F23A9EF}"/>
    <dgm:cxn modelId="{13B76F64-3CEA-48AD-A009-B109A673B2F0}" srcId="{A8D97587-63BB-4F73-AFF3-B541F4D9091B}" destId="{F57503E9-FDB4-4DAF-AE85-05E9399D869C}" srcOrd="0" destOrd="0" parTransId="{E577E045-FB87-4EEA-BBD8-B31F33CF7CF8}" sibTransId="{6008F4E0-987D-4A8F-9C49-A7210EEEDE91}"/>
    <dgm:cxn modelId="{9E3CD168-A9F8-4D36-8AD7-27FA9BF580F8}" type="presOf" srcId="{F57503E9-FDB4-4DAF-AE85-05E9399D869C}" destId="{607C99AB-866E-43C0-8940-04390650394B}" srcOrd="1" destOrd="0" presId="urn:microsoft.com/office/officeart/2005/8/layout/orgChart1"/>
    <dgm:cxn modelId="{7816C351-5C2C-45C0-A4B1-355B56BFE652}" type="presOf" srcId="{F57503E9-FDB4-4DAF-AE85-05E9399D869C}" destId="{5ED8E902-9257-4AC5-8E5F-EC21DBBF0A8C}" srcOrd="0" destOrd="0" presId="urn:microsoft.com/office/officeart/2005/8/layout/orgChart1"/>
    <dgm:cxn modelId="{AA912E55-A0C0-4869-B3F0-CA881FD24F4C}" srcId="{F57503E9-FDB4-4DAF-AE85-05E9399D869C}" destId="{095D2B34-64BA-4601-A96A-123ECAAE6866}" srcOrd="1" destOrd="0" parTransId="{0130E731-B0D8-4BC0-9FC9-81DF77B76397}" sibTransId="{CDD726B6-1440-49D7-9BD2-7BB54FFF9CF9}"/>
    <dgm:cxn modelId="{FE76977D-BDB6-4D8E-8B57-92E0002AD97E}" type="presOf" srcId="{A8D97587-63BB-4F73-AFF3-B541F4D9091B}" destId="{8CBD54BE-5E50-4F6B-B57D-194D4B643A84}" srcOrd="0" destOrd="0" presId="urn:microsoft.com/office/officeart/2005/8/layout/orgChart1"/>
    <dgm:cxn modelId="{8169659C-BB16-4640-9F11-D2FC9A8276BA}" type="presOf" srcId="{AEB11ADB-E460-4FE2-BA20-5EB0519EBE24}" destId="{D6497744-8F44-426B-A5CC-645D651923B6}" srcOrd="0" destOrd="0" presId="urn:microsoft.com/office/officeart/2005/8/layout/orgChart1"/>
    <dgm:cxn modelId="{D6A2D7B3-A945-41E5-BE80-89AB946429B2}" type="presOf" srcId="{095D2B34-64BA-4601-A96A-123ECAAE6866}" destId="{B6C63AD0-70D9-4C91-BD27-5FB8DE69E8E9}" srcOrd="0" destOrd="0" presId="urn:microsoft.com/office/officeart/2005/8/layout/orgChart1"/>
    <dgm:cxn modelId="{7F3649B5-66E3-4BE6-AF66-563E9097A5FD}" type="presOf" srcId="{AEB11ADB-E460-4FE2-BA20-5EB0519EBE24}" destId="{5B8B1668-48CE-4C9E-AF10-DE958F6B9428}" srcOrd="1" destOrd="0" presId="urn:microsoft.com/office/officeart/2005/8/layout/orgChart1"/>
    <dgm:cxn modelId="{5B18C4E7-57A7-43CD-A156-309093C39419}" type="presOf" srcId="{0130E731-B0D8-4BC0-9FC9-81DF77B76397}" destId="{CDAB083C-2AF2-434D-8178-6F65BB6398E0}" srcOrd="0" destOrd="0" presId="urn:microsoft.com/office/officeart/2005/8/layout/orgChart1"/>
    <dgm:cxn modelId="{3E29BEFD-3C19-4A9D-A213-BF673768B225}" type="presOf" srcId="{095D2B34-64BA-4601-A96A-123ECAAE6866}" destId="{E81985D8-377C-419B-AB86-11482CAFD733}" srcOrd="1" destOrd="0" presId="urn:microsoft.com/office/officeart/2005/8/layout/orgChart1"/>
    <dgm:cxn modelId="{C7D58361-C402-4F03-9AF5-2A17EB36676E}" type="presParOf" srcId="{8CBD54BE-5E50-4F6B-B57D-194D4B643A84}" destId="{5A68BB35-C4D1-4E97-BD04-285996905FF9}" srcOrd="0" destOrd="0" presId="urn:microsoft.com/office/officeart/2005/8/layout/orgChart1"/>
    <dgm:cxn modelId="{D7AFD6DB-4583-4CF5-908D-E84F00202FB3}" type="presParOf" srcId="{5A68BB35-C4D1-4E97-BD04-285996905FF9}" destId="{7DDB6B69-F7A4-45D3-A18C-CE227DC38759}" srcOrd="0" destOrd="0" presId="urn:microsoft.com/office/officeart/2005/8/layout/orgChart1"/>
    <dgm:cxn modelId="{E6C8DAE4-22F7-47DD-A286-BDAAA75DDC03}" type="presParOf" srcId="{7DDB6B69-F7A4-45D3-A18C-CE227DC38759}" destId="{5ED8E902-9257-4AC5-8E5F-EC21DBBF0A8C}" srcOrd="0" destOrd="0" presId="urn:microsoft.com/office/officeart/2005/8/layout/orgChart1"/>
    <dgm:cxn modelId="{5B566595-B6DE-4FBB-B56D-A85FBDB3B13C}" type="presParOf" srcId="{7DDB6B69-F7A4-45D3-A18C-CE227DC38759}" destId="{607C99AB-866E-43C0-8940-04390650394B}" srcOrd="1" destOrd="0" presId="urn:microsoft.com/office/officeart/2005/8/layout/orgChart1"/>
    <dgm:cxn modelId="{6307C7D3-5DB0-4304-836E-98022389EA57}" type="presParOf" srcId="{5A68BB35-C4D1-4E97-BD04-285996905FF9}" destId="{309006E6-6934-48D7-BCB0-7D37C4F814F6}" srcOrd="1" destOrd="0" presId="urn:microsoft.com/office/officeart/2005/8/layout/orgChart1"/>
    <dgm:cxn modelId="{56594DCF-216E-482C-B6F6-ED382E8E0F24}" type="presParOf" srcId="{309006E6-6934-48D7-BCB0-7D37C4F814F6}" destId="{1B38D461-EC74-4A62-8734-2D8CC39B7200}" srcOrd="0" destOrd="0" presId="urn:microsoft.com/office/officeart/2005/8/layout/orgChart1"/>
    <dgm:cxn modelId="{0D57BCDF-D1A9-4B89-8E82-AF12847BD900}" type="presParOf" srcId="{309006E6-6934-48D7-BCB0-7D37C4F814F6}" destId="{1046544A-7A01-4C87-8183-118F2D04816A}" srcOrd="1" destOrd="0" presId="urn:microsoft.com/office/officeart/2005/8/layout/orgChart1"/>
    <dgm:cxn modelId="{ADA0EA0D-F0FE-488B-804F-82CFD555AA44}" type="presParOf" srcId="{1046544A-7A01-4C87-8183-118F2D04816A}" destId="{B184980F-5E27-4FCC-B90B-17B5BD2C578A}" srcOrd="0" destOrd="0" presId="urn:microsoft.com/office/officeart/2005/8/layout/orgChart1"/>
    <dgm:cxn modelId="{F35DFAC8-AF52-4A81-9D21-DB988BD7629C}" type="presParOf" srcId="{B184980F-5E27-4FCC-B90B-17B5BD2C578A}" destId="{D6497744-8F44-426B-A5CC-645D651923B6}" srcOrd="0" destOrd="0" presId="urn:microsoft.com/office/officeart/2005/8/layout/orgChart1"/>
    <dgm:cxn modelId="{97D819FB-C0AC-4F7C-9E35-438DB114301D}" type="presParOf" srcId="{B184980F-5E27-4FCC-B90B-17B5BD2C578A}" destId="{5B8B1668-48CE-4C9E-AF10-DE958F6B9428}" srcOrd="1" destOrd="0" presId="urn:microsoft.com/office/officeart/2005/8/layout/orgChart1"/>
    <dgm:cxn modelId="{9F17DCE7-CBFC-4A66-B935-545ED637F0CA}" type="presParOf" srcId="{1046544A-7A01-4C87-8183-118F2D04816A}" destId="{D44EE4CA-0DC0-4940-9293-85EF3D897A73}" srcOrd="1" destOrd="0" presId="urn:microsoft.com/office/officeart/2005/8/layout/orgChart1"/>
    <dgm:cxn modelId="{3D6EA7FC-D8FD-456D-84FC-4E4B377F6AD8}" type="presParOf" srcId="{1046544A-7A01-4C87-8183-118F2D04816A}" destId="{A3350F8B-8A88-4C0F-9A00-96E934D67EAA}" srcOrd="2" destOrd="0" presId="urn:microsoft.com/office/officeart/2005/8/layout/orgChart1"/>
    <dgm:cxn modelId="{6B7759F0-35B9-47F3-BC5C-22C5F25A8CBD}" type="presParOf" srcId="{309006E6-6934-48D7-BCB0-7D37C4F814F6}" destId="{CDAB083C-2AF2-434D-8178-6F65BB6398E0}" srcOrd="2" destOrd="0" presId="urn:microsoft.com/office/officeart/2005/8/layout/orgChart1"/>
    <dgm:cxn modelId="{49B14E00-26CA-4D3C-B1D9-DDEBC8549E20}" type="presParOf" srcId="{309006E6-6934-48D7-BCB0-7D37C4F814F6}" destId="{6FF46796-38E8-4D49-AD81-C55A39B5CA76}" srcOrd="3" destOrd="0" presId="urn:microsoft.com/office/officeart/2005/8/layout/orgChart1"/>
    <dgm:cxn modelId="{165B873F-FBB9-4FEA-8FBB-090AADC92F3C}" type="presParOf" srcId="{6FF46796-38E8-4D49-AD81-C55A39B5CA76}" destId="{9B14FE2E-F915-474D-9771-751755EAE93B}" srcOrd="0" destOrd="0" presId="urn:microsoft.com/office/officeart/2005/8/layout/orgChart1"/>
    <dgm:cxn modelId="{5A51EB8B-A641-474E-91BD-A36B145E2FDD}" type="presParOf" srcId="{9B14FE2E-F915-474D-9771-751755EAE93B}" destId="{B6C63AD0-70D9-4C91-BD27-5FB8DE69E8E9}" srcOrd="0" destOrd="0" presId="urn:microsoft.com/office/officeart/2005/8/layout/orgChart1"/>
    <dgm:cxn modelId="{7E98B492-9120-4E41-849E-750BA043252C}" type="presParOf" srcId="{9B14FE2E-F915-474D-9771-751755EAE93B}" destId="{E81985D8-377C-419B-AB86-11482CAFD733}" srcOrd="1" destOrd="0" presId="urn:microsoft.com/office/officeart/2005/8/layout/orgChart1"/>
    <dgm:cxn modelId="{98EFE13F-8FA6-4CFC-BBD2-B164B7432A8D}" type="presParOf" srcId="{6FF46796-38E8-4D49-AD81-C55A39B5CA76}" destId="{5D175AA8-6C7A-4211-A9B3-1589C1F1864D}" srcOrd="1" destOrd="0" presId="urn:microsoft.com/office/officeart/2005/8/layout/orgChart1"/>
    <dgm:cxn modelId="{23657532-2734-45E8-8D40-9820152309DC}" type="presParOf" srcId="{6FF46796-38E8-4D49-AD81-C55A39B5CA76}" destId="{414B62F8-5643-48EE-BDB2-4D8F17B75B37}" srcOrd="2" destOrd="0" presId="urn:microsoft.com/office/officeart/2005/8/layout/orgChart1"/>
    <dgm:cxn modelId="{5A16A602-2CCC-4ED6-B7CA-4C8A1D6250F9}" type="presParOf" srcId="{5A68BB35-C4D1-4E97-BD04-285996905FF9}" destId="{5E012661-1580-448D-9CAB-168AFC66C0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399EF-AE4E-42C0-8600-5AA1D3A600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6485E5-0D35-4C8E-B064-97BD950EB3ED}">
      <dgm:prSet phldrT="[Текст]"/>
      <dgm:spPr/>
      <dgm:t>
        <a:bodyPr/>
        <a:lstStyle/>
        <a:p>
          <a:r>
            <a:rPr lang="ru-RU" dirty="0"/>
            <a:t>Дуглас Мак-Грегор</a:t>
          </a:r>
        </a:p>
      </dgm:t>
    </dgm:pt>
    <dgm:pt modelId="{135AEB31-B897-494A-9A0E-00A0AEE6D1FC}" type="parTrans" cxnId="{1B7D4EC8-4582-4AF2-95EC-A35110E72B71}">
      <dgm:prSet/>
      <dgm:spPr/>
      <dgm:t>
        <a:bodyPr/>
        <a:lstStyle/>
        <a:p>
          <a:endParaRPr lang="ru-RU"/>
        </a:p>
      </dgm:t>
    </dgm:pt>
    <dgm:pt modelId="{4C7EFF5C-49A9-4352-BEDF-BC846C3A394D}" type="sibTrans" cxnId="{1B7D4EC8-4582-4AF2-95EC-A35110E72B71}">
      <dgm:prSet/>
      <dgm:spPr/>
      <dgm:t>
        <a:bodyPr/>
        <a:lstStyle/>
        <a:p>
          <a:endParaRPr lang="ru-RU"/>
        </a:p>
      </dgm:t>
    </dgm:pt>
    <dgm:pt modelId="{9DA15C3D-3887-4207-86AE-0CD1CEA65E53}">
      <dgm:prSet phldrT="[Текст]"/>
      <dgm:spPr/>
      <dgm:t>
        <a:bodyPr/>
        <a:lstStyle/>
        <a:p>
          <a:r>
            <a:rPr lang="ru-RU" dirty="0"/>
            <a:t>Теория </a:t>
          </a:r>
          <a:r>
            <a:rPr lang="en-US" dirty="0"/>
            <a:t>X</a:t>
          </a:r>
          <a:endParaRPr lang="ru-RU" dirty="0"/>
        </a:p>
      </dgm:t>
    </dgm:pt>
    <dgm:pt modelId="{55CF7FDD-30AF-4E88-839F-D8ACF863A133}" type="parTrans" cxnId="{4D5247E8-3C3D-48D5-A8CF-E37B61CD351C}">
      <dgm:prSet/>
      <dgm:spPr/>
      <dgm:t>
        <a:bodyPr/>
        <a:lstStyle/>
        <a:p>
          <a:endParaRPr lang="ru-RU"/>
        </a:p>
      </dgm:t>
    </dgm:pt>
    <dgm:pt modelId="{C8884537-EE2D-4B5C-A68B-96DBD9236378}" type="sibTrans" cxnId="{4D5247E8-3C3D-48D5-A8CF-E37B61CD351C}">
      <dgm:prSet/>
      <dgm:spPr/>
      <dgm:t>
        <a:bodyPr/>
        <a:lstStyle/>
        <a:p>
          <a:endParaRPr lang="ru-RU"/>
        </a:p>
      </dgm:t>
    </dgm:pt>
    <dgm:pt modelId="{BEAD09AC-016F-4F91-A0E2-CABD224D9F8E}">
      <dgm:prSet phldrT="[Текст]"/>
      <dgm:spPr/>
      <dgm:t>
        <a:bodyPr/>
        <a:lstStyle/>
        <a:p>
          <a:r>
            <a:rPr lang="ru-RU" dirty="0"/>
            <a:t>Теория </a:t>
          </a:r>
          <a:r>
            <a:rPr lang="en-US" dirty="0"/>
            <a:t>Y</a:t>
          </a:r>
          <a:endParaRPr lang="ru-RU" dirty="0"/>
        </a:p>
      </dgm:t>
    </dgm:pt>
    <dgm:pt modelId="{1A087AF4-87F3-4689-95D6-AF73D52AD6B7}" type="parTrans" cxnId="{7AC5CE26-40FC-4AE6-B681-A5683FD1E840}">
      <dgm:prSet/>
      <dgm:spPr/>
      <dgm:t>
        <a:bodyPr/>
        <a:lstStyle/>
        <a:p>
          <a:endParaRPr lang="ru-RU"/>
        </a:p>
      </dgm:t>
    </dgm:pt>
    <dgm:pt modelId="{379F005C-0886-4509-8BBF-D75F4468C540}" type="sibTrans" cxnId="{7AC5CE26-40FC-4AE6-B681-A5683FD1E840}">
      <dgm:prSet/>
      <dgm:spPr/>
      <dgm:t>
        <a:bodyPr/>
        <a:lstStyle/>
        <a:p>
          <a:endParaRPr lang="ru-RU"/>
        </a:p>
      </dgm:t>
    </dgm:pt>
    <dgm:pt modelId="{3BE7C239-CD17-4AF6-BD9B-C3963B0E02BD}">
      <dgm:prSet custT="1"/>
      <dgm:spPr/>
      <dgm:t>
        <a:bodyPr/>
        <a:lstStyle/>
        <a:p>
          <a:r>
            <a:rPr lang="ru-RU" sz="1300" dirty="0"/>
            <a:t>Работники – ленивые, склонные к ошибкам, мотивированы внешне, им</a:t>
          </a:r>
          <a:r>
            <a:rPr lang="en-US" sz="1300" dirty="0"/>
            <a:t> </a:t>
          </a:r>
          <a:r>
            <a:rPr lang="ru-RU" sz="1300" dirty="0"/>
            <a:t>нужен непосредственный руководитель и контроль</a:t>
          </a:r>
        </a:p>
      </dgm:t>
    </dgm:pt>
    <dgm:pt modelId="{78B0757E-2F03-47A1-B2C6-7C6537946352}" type="parTrans" cxnId="{D37E5B46-4BBA-4C6D-9AA6-DD0ADB32CD05}">
      <dgm:prSet/>
      <dgm:spPr/>
      <dgm:t>
        <a:bodyPr/>
        <a:lstStyle/>
        <a:p>
          <a:endParaRPr lang="ru-RU"/>
        </a:p>
      </dgm:t>
    </dgm:pt>
    <dgm:pt modelId="{E1C1BC3A-4F3C-4D16-AA7D-1EE87F29C383}" type="sibTrans" cxnId="{D37E5B46-4BBA-4C6D-9AA6-DD0ADB32CD05}">
      <dgm:prSet/>
      <dgm:spPr/>
      <dgm:t>
        <a:bodyPr/>
        <a:lstStyle/>
        <a:p>
          <a:endParaRPr lang="ru-RU"/>
        </a:p>
      </dgm:t>
    </dgm:pt>
    <dgm:pt modelId="{5E3BD316-A07B-4D48-B418-3D0522C1E830}">
      <dgm:prSet custT="1"/>
      <dgm:spPr/>
      <dgm:t>
        <a:bodyPr/>
        <a:lstStyle/>
        <a:p>
          <a:r>
            <a:rPr lang="ru-RU" sz="1200" dirty="0"/>
            <a:t>При наличии энтузиазма и свободы работники мотивированы на повышение самооценки и склонны проявлять умение и творческий подход к работе</a:t>
          </a:r>
        </a:p>
      </dgm:t>
    </dgm:pt>
    <dgm:pt modelId="{A8C3C506-77D1-4EA2-935A-31DB9570E604}" type="parTrans" cxnId="{410959F2-56E5-4B9A-B180-D4BFE90049B5}">
      <dgm:prSet/>
      <dgm:spPr/>
      <dgm:t>
        <a:bodyPr/>
        <a:lstStyle/>
        <a:p>
          <a:endParaRPr lang="ru-RU"/>
        </a:p>
      </dgm:t>
    </dgm:pt>
    <dgm:pt modelId="{F8D69F0B-FC6F-47BA-9149-44781B9D12F3}" type="sibTrans" cxnId="{410959F2-56E5-4B9A-B180-D4BFE90049B5}">
      <dgm:prSet/>
      <dgm:spPr/>
      <dgm:t>
        <a:bodyPr/>
        <a:lstStyle/>
        <a:p>
          <a:endParaRPr lang="ru-RU"/>
        </a:p>
      </dgm:t>
    </dgm:pt>
    <dgm:pt modelId="{4AD8B49B-4387-464D-8722-409958E83209}" type="pres">
      <dgm:prSet presAssocID="{624399EF-AE4E-42C0-8600-5AA1D3A600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C45AAD-004E-48D2-9282-9E627732898F}" type="pres">
      <dgm:prSet presAssocID="{B86485E5-0D35-4C8E-B064-97BD950EB3ED}" presName="hierRoot1" presStyleCnt="0"/>
      <dgm:spPr/>
    </dgm:pt>
    <dgm:pt modelId="{4D7FCFDC-7BAB-42CB-B088-3EB9213A4706}" type="pres">
      <dgm:prSet presAssocID="{B86485E5-0D35-4C8E-B064-97BD950EB3ED}" presName="composite" presStyleCnt="0"/>
      <dgm:spPr/>
    </dgm:pt>
    <dgm:pt modelId="{7684F936-B7B8-4CF5-8F64-75DF39357E48}" type="pres">
      <dgm:prSet presAssocID="{B86485E5-0D35-4C8E-B064-97BD950EB3ED}" presName="background" presStyleLbl="node0" presStyleIdx="0" presStyleCnt="1"/>
      <dgm:spPr/>
    </dgm:pt>
    <dgm:pt modelId="{B7304F7B-B529-4204-80E0-9395DBA11D0F}" type="pres">
      <dgm:prSet presAssocID="{B86485E5-0D35-4C8E-B064-97BD950EB3ED}" presName="text" presStyleLbl="fgAcc0" presStyleIdx="0" presStyleCnt="1">
        <dgm:presLayoutVars>
          <dgm:chPref val="3"/>
        </dgm:presLayoutVars>
      </dgm:prSet>
      <dgm:spPr/>
    </dgm:pt>
    <dgm:pt modelId="{7B94DA76-CAA0-4BEA-AE15-A361AA373E61}" type="pres">
      <dgm:prSet presAssocID="{B86485E5-0D35-4C8E-B064-97BD950EB3ED}" presName="hierChild2" presStyleCnt="0"/>
      <dgm:spPr/>
    </dgm:pt>
    <dgm:pt modelId="{7F1409AC-7B91-4955-B5C7-80FE8A7AF322}" type="pres">
      <dgm:prSet presAssocID="{55CF7FDD-30AF-4E88-839F-D8ACF863A133}" presName="Name10" presStyleLbl="parChTrans1D2" presStyleIdx="0" presStyleCnt="2"/>
      <dgm:spPr/>
    </dgm:pt>
    <dgm:pt modelId="{14EF82C4-A146-4539-9D6F-2DACFE0914BE}" type="pres">
      <dgm:prSet presAssocID="{9DA15C3D-3887-4207-86AE-0CD1CEA65E53}" presName="hierRoot2" presStyleCnt="0"/>
      <dgm:spPr/>
    </dgm:pt>
    <dgm:pt modelId="{BE4FFE39-EBFA-452A-8F76-373E164BF5FE}" type="pres">
      <dgm:prSet presAssocID="{9DA15C3D-3887-4207-86AE-0CD1CEA65E53}" presName="composite2" presStyleCnt="0"/>
      <dgm:spPr/>
    </dgm:pt>
    <dgm:pt modelId="{44FA1BCD-58F4-4318-AE19-1F1AF015EF49}" type="pres">
      <dgm:prSet presAssocID="{9DA15C3D-3887-4207-86AE-0CD1CEA65E53}" presName="background2" presStyleLbl="node2" presStyleIdx="0" presStyleCnt="2"/>
      <dgm:spPr/>
    </dgm:pt>
    <dgm:pt modelId="{A4ADFB47-76D5-404D-AECD-0D02F069C445}" type="pres">
      <dgm:prSet presAssocID="{9DA15C3D-3887-4207-86AE-0CD1CEA65E53}" presName="text2" presStyleLbl="fgAcc2" presStyleIdx="0" presStyleCnt="2">
        <dgm:presLayoutVars>
          <dgm:chPref val="3"/>
        </dgm:presLayoutVars>
      </dgm:prSet>
      <dgm:spPr/>
    </dgm:pt>
    <dgm:pt modelId="{D47A4310-D9B4-459B-8BF9-B0221537FE30}" type="pres">
      <dgm:prSet presAssocID="{9DA15C3D-3887-4207-86AE-0CD1CEA65E53}" presName="hierChild3" presStyleCnt="0"/>
      <dgm:spPr/>
    </dgm:pt>
    <dgm:pt modelId="{E0F567EC-E1D9-438E-9176-DF71B822290E}" type="pres">
      <dgm:prSet presAssocID="{78B0757E-2F03-47A1-B2C6-7C6537946352}" presName="Name17" presStyleLbl="parChTrans1D3" presStyleIdx="0" presStyleCnt="2"/>
      <dgm:spPr/>
    </dgm:pt>
    <dgm:pt modelId="{4B0CFCDB-DD41-441B-9962-895A86B155C4}" type="pres">
      <dgm:prSet presAssocID="{3BE7C239-CD17-4AF6-BD9B-C3963B0E02BD}" presName="hierRoot3" presStyleCnt="0"/>
      <dgm:spPr/>
    </dgm:pt>
    <dgm:pt modelId="{A15F449E-9970-4B5B-A228-4B5B45A85A78}" type="pres">
      <dgm:prSet presAssocID="{3BE7C239-CD17-4AF6-BD9B-C3963B0E02BD}" presName="composite3" presStyleCnt="0"/>
      <dgm:spPr/>
    </dgm:pt>
    <dgm:pt modelId="{C07D5DAB-5061-4C58-8CD6-E8C98C576688}" type="pres">
      <dgm:prSet presAssocID="{3BE7C239-CD17-4AF6-BD9B-C3963B0E02BD}" presName="background3" presStyleLbl="node3" presStyleIdx="0" presStyleCnt="2"/>
      <dgm:spPr/>
    </dgm:pt>
    <dgm:pt modelId="{6436808A-CD6B-4747-A4F4-D607F1737BF3}" type="pres">
      <dgm:prSet presAssocID="{3BE7C239-CD17-4AF6-BD9B-C3963B0E02BD}" presName="text3" presStyleLbl="fgAcc3" presStyleIdx="0" presStyleCnt="2">
        <dgm:presLayoutVars>
          <dgm:chPref val="3"/>
        </dgm:presLayoutVars>
      </dgm:prSet>
      <dgm:spPr/>
    </dgm:pt>
    <dgm:pt modelId="{215C2104-A412-45C7-BB10-074A67931DB7}" type="pres">
      <dgm:prSet presAssocID="{3BE7C239-CD17-4AF6-BD9B-C3963B0E02BD}" presName="hierChild4" presStyleCnt="0"/>
      <dgm:spPr/>
    </dgm:pt>
    <dgm:pt modelId="{17017230-3A17-4424-B95D-EC27F3BF99E4}" type="pres">
      <dgm:prSet presAssocID="{1A087AF4-87F3-4689-95D6-AF73D52AD6B7}" presName="Name10" presStyleLbl="parChTrans1D2" presStyleIdx="1" presStyleCnt="2"/>
      <dgm:spPr/>
    </dgm:pt>
    <dgm:pt modelId="{B5E1260C-3FAA-461B-AF24-1446A380B5A5}" type="pres">
      <dgm:prSet presAssocID="{BEAD09AC-016F-4F91-A0E2-CABD224D9F8E}" presName="hierRoot2" presStyleCnt="0"/>
      <dgm:spPr/>
    </dgm:pt>
    <dgm:pt modelId="{1589A211-B43E-4410-9425-1B7399FBB0D5}" type="pres">
      <dgm:prSet presAssocID="{BEAD09AC-016F-4F91-A0E2-CABD224D9F8E}" presName="composite2" presStyleCnt="0"/>
      <dgm:spPr/>
    </dgm:pt>
    <dgm:pt modelId="{30284F2E-0B3C-4199-BC64-2C036B88CF0D}" type="pres">
      <dgm:prSet presAssocID="{BEAD09AC-016F-4F91-A0E2-CABD224D9F8E}" presName="background2" presStyleLbl="node2" presStyleIdx="1" presStyleCnt="2"/>
      <dgm:spPr/>
    </dgm:pt>
    <dgm:pt modelId="{31612E6E-AA84-49F2-AAF1-A545FA50B4EC}" type="pres">
      <dgm:prSet presAssocID="{BEAD09AC-016F-4F91-A0E2-CABD224D9F8E}" presName="text2" presStyleLbl="fgAcc2" presStyleIdx="1" presStyleCnt="2">
        <dgm:presLayoutVars>
          <dgm:chPref val="3"/>
        </dgm:presLayoutVars>
      </dgm:prSet>
      <dgm:spPr/>
    </dgm:pt>
    <dgm:pt modelId="{2F553482-817B-4387-8901-C3F5A954B9C4}" type="pres">
      <dgm:prSet presAssocID="{BEAD09AC-016F-4F91-A0E2-CABD224D9F8E}" presName="hierChild3" presStyleCnt="0"/>
      <dgm:spPr/>
    </dgm:pt>
    <dgm:pt modelId="{6B1A9305-2F52-4572-810A-44A7B4063951}" type="pres">
      <dgm:prSet presAssocID="{A8C3C506-77D1-4EA2-935A-31DB9570E604}" presName="Name17" presStyleLbl="parChTrans1D3" presStyleIdx="1" presStyleCnt="2"/>
      <dgm:spPr/>
    </dgm:pt>
    <dgm:pt modelId="{F939B2D8-C49E-4649-8732-B986DCBC7927}" type="pres">
      <dgm:prSet presAssocID="{5E3BD316-A07B-4D48-B418-3D0522C1E830}" presName="hierRoot3" presStyleCnt="0"/>
      <dgm:spPr/>
    </dgm:pt>
    <dgm:pt modelId="{67FE33F8-0E9D-4B65-9EB6-757D418CA409}" type="pres">
      <dgm:prSet presAssocID="{5E3BD316-A07B-4D48-B418-3D0522C1E830}" presName="composite3" presStyleCnt="0"/>
      <dgm:spPr/>
    </dgm:pt>
    <dgm:pt modelId="{AB4ABA28-A0EA-41DF-93A9-6BAB10973938}" type="pres">
      <dgm:prSet presAssocID="{5E3BD316-A07B-4D48-B418-3D0522C1E830}" presName="background3" presStyleLbl="node3" presStyleIdx="1" presStyleCnt="2"/>
      <dgm:spPr/>
    </dgm:pt>
    <dgm:pt modelId="{680ADEF3-F964-4576-99C5-801E2BF330A7}" type="pres">
      <dgm:prSet presAssocID="{5E3BD316-A07B-4D48-B418-3D0522C1E830}" presName="text3" presStyleLbl="fgAcc3" presStyleIdx="1" presStyleCnt="2">
        <dgm:presLayoutVars>
          <dgm:chPref val="3"/>
        </dgm:presLayoutVars>
      </dgm:prSet>
      <dgm:spPr/>
    </dgm:pt>
    <dgm:pt modelId="{73980F70-4815-45F5-8BF6-5FB46516F3D9}" type="pres">
      <dgm:prSet presAssocID="{5E3BD316-A07B-4D48-B418-3D0522C1E830}" presName="hierChild4" presStyleCnt="0"/>
      <dgm:spPr/>
    </dgm:pt>
  </dgm:ptLst>
  <dgm:cxnLst>
    <dgm:cxn modelId="{7AC5CE26-40FC-4AE6-B681-A5683FD1E840}" srcId="{B86485E5-0D35-4C8E-B064-97BD950EB3ED}" destId="{BEAD09AC-016F-4F91-A0E2-CABD224D9F8E}" srcOrd="1" destOrd="0" parTransId="{1A087AF4-87F3-4689-95D6-AF73D52AD6B7}" sibTransId="{379F005C-0886-4509-8BBF-D75F4468C540}"/>
    <dgm:cxn modelId="{B806F665-3E53-462D-BFA0-E61CAFB29B74}" type="presOf" srcId="{55CF7FDD-30AF-4E88-839F-D8ACF863A133}" destId="{7F1409AC-7B91-4955-B5C7-80FE8A7AF322}" srcOrd="0" destOrd="0" presId="urn:microsoft.com/office/officeart/2005/8/layout/hierarchy1"/>
    <dgm:cxn modelId="{D37E5B46-4BBA-4C6D-9AA6-DD0ADB32CD05}" srcId="{9DA15C3D-3887-4207-86AE-0CD1CEA65E53}" destId="{3BE7C239-CD17-4AF6-BD9B-C3963B0E02BD}" srcOrd="0" destOrd="0" parTransId="{78B0757E-2F03-47A1-B2C6-7C6537946352}" sibTransId="{E1C1BC3A-4F3C-4D16-AA7D-1EE87F29C383}"/>
    <dgm:cxn modelId="{F3571B76-2149-4981-8273-9C1EF9D3D8D6}" type="presOf" srcId="{624399EF-AE4E-42C0-8600-5AA1D3A6009E}" destId="{4AD8B49B-4387-464D-8722-409958E83209}" srcOrd="0" destOrd="0" presId="urn:microsoft.com/office/officeart/2005/8/layout/hierarchy1"/>
    <dgm:cxn modelId="{5C320678-C11E-4D97-B0FC-05CAA1A66907}" type="presOf" srcId="{BEAD09AC-016F-4F91-A0E2-CABD224D9F8E}" destId="{31612E6E-AA84-49F2-AAF1-A545FA50B4EC}" srcOrd="0" destOrd="0" presId="urn:microsoft.com/office/officeart/2005/8/layout/hierarchy1"/>
    <dgm:cxn modelId="{E7DE6159-3682-44FD-B92A-C6CC96B35276}" type="presOf" srcId="{1A087AF4-87F3-4689-95D6-AF73D52AD6B7}" destId="{17017230-3A17-4424-B95D-EC27F3BF99E4}" srcOrd="0" destOrd="0" presId="urn:microsoft.com/office/officeart/2005/8/layout/hierarchy1"/>
    <dgm:cxn modelId="{C79C3A7C-3596-4627-ADDC-12C6CC3BCD00}" type="presOf" srcId="{3BE7C239-CD17-4AF6-BD9B-C3963B0E02BD}" destId="{6436808A-CD6B-4747-A4F4-D607F1737BF3}" srcOrd="0" destOrd="0" presId="urn:microsoft.com/office/officeart/2005/8/layout/hierarchy1"/>
    <dgm:cxn modelId="{3C2C0A82-33BE-473D-A153-1B83894BA71B}" type="presOf" srcId="{5E3BD316-A07B-4D48-B418-3D0522C1E830}" destId="{680ADEF3-F964-4576-99C5-801E2BF330A7}" srcOrd="0" destOrd="0" presId="urn:microsoft.com/office/officeart/2005/8/layout/hierarchy1"/>
    <dgm:cxn modelId="{DAD36B8A-5C61-40F0-A7E4-E8362AEFFA94}" type="presOf" srcId="{78B0757E-2F03-47A1-B2C6-7C6537946352}" destId="{E0F567EC-E1D9-438E-9176-DF71B822290E}" srcOrd="0" destOrd="0" presId="urn:microsoft.com/office/officeart/2005/8/layout/hierarchy1"/>
    <dgm:cxn modelId="{2E5A1E9D-64AE-4119-8D4A-025C49CCF29D}" type="presOf" srcId="{B86485E5-0D35-4C8E-B064-97BD950EB3ED}" destId="{B7304F7B-B529-4204-80E0-9395DBA11D0F}" srcOrd="0" destOrd="0" presId="urn:microsoft.com/office/officeart/2005/8/layout/hierarchy1"/>
    <dgm:cxn modelId="{1B7D4EC8-4582-4AF2-95EC-A35110E72B71}" srcId="{624399EF-AE4E-42C0-8600-5AA1D3A6009E}" destId="{B86485E5-0D35-4C8E-B064-97BD950EB3ED}" srcOrd="0" destOrd="0" parTransId="{135AEB31-B897-494A-9A0E-00A0AEE6D1FC}" sibTransId="{4C7EFF5C-49A9-4352-BEDF-BC846C3A394D}"/>
    <dgm:cxn modelId="{4D5247E8-3C3D-48D5-A8CF-E37B61CD351C}" srcId="{B86485E5-0D35-4C8E-B064-97BD950EB3ED}" destId="{9DA15C3D-3887-4207-86AE-0CD1CEA65E53}" srcOrd="0" destOrd="0" parTransId="{55CF7FDD-30AF-4E88-839F-D8ACF863A133}" sibTransId="{C8884537-EE2D-4B5C-A68B-96DBD9236378}"/>
    <dgm:cxn modelId="{410959F2-56E5-4B9A-B180-D4BFE90049B5}" srcId="{BEAD09AC-016F-4F91-A0E2-CABD224D9F8E}" destId="{5E3BD316-A07B-4D48-B418-3D0522C1E830}" srcOrd="0" destOrd="0" parTransId="{A8C3C506-77D1-4EA2-935A-31DB9570E604}" sibTransId="{F8D69F0B-FC6F-47BA-9149-44781B9D12F3}"/>
    <dgm:cxn modelId="{22C5A1F4-701F-4EF4-A0DB-17CF2AB3DC6D}" type="presOf" srcId="{A8C3C506-77D1-4EA2-935A-31DB9570E604}" destId="{6B1A9305-2F52-4572-810A-44A7B4063951}" srcOrd="0" destOrd="0" presId="urn:microsoft.com/office/officeart/2005/8/layout/hierarchy1"/>
    <dgm:cxn modelId="{A0C8C1F5-BD4B-42F8-B05E-32C83D72BF29}" type="presOf" srcId="{9DA15C3D-3887-4207-86AE-0CD1CEA65E53}" destId="{A4ADFB47-76D5-404D-AECD-0D02F069C445}" srcOrd="0" destOrd="0" presId="urn:microsoft.com/office/officeart/2005/8/layout/hierarchy1"/>
    <dgm:cxn modelId="{5071454C-8153-45F5-8B6A-9AEE19E08545}" type="presParOf" srcId="{4AD8B49B-4387-464D-8722-409958E83209}" destId="{6FC45AAD-004E-48D2-9282-9E627732898F}" srcOrd="0" destOrd="0" presId="urn:microsoft.com/office/officeart/2005/8/layout/hierarchy1"/>
    <dgm:cxn modelId="{BEF718B0-5EDA-4F31-A279-D03E4CD89D05}" type="presParOf" srcId="{6FC45AAD-004E-48D2-9282-9E627732898F}" destId="{4D7FCFDC-7BAB-42CB-B088-3EB9213A4706}" srcOrd="0" destOrd="0" presId="urn:microsoft.com/office/officeart/2005/8/layout/hierarchy1"/>
    <dgm:cxn modelId="{EDD24360-3992-44BA-B241-D66A1627F661}" type="presParOf" srcId="{4D7FCFDC-7BAB-42CB-B088-3EB9213A4706}" destId="{7684F936-B7B8-4CF5-8F64-75DF39357E48}" srcOrd="0" destOrd="0" presId="urn:microsoft.com/office/officeart/2005/8/layout/hierarchy1"/>
    <dgm:cxn modelId="{7E8DA3CE-0D9F-4E71-BCBB-991F5154D82C}" type="presParOf" srcId="{4D7FCFDC-7BAB-42CB-B088-3EB9213A4706}" destId="{B7304F7B-B529-4204-80E0-9395DBA11D0F}" srcOrd="1" destOrd="0" presId="urn:microsoft.com/office/officeart/2005/8/layout/hierarchy1"/>
    <dgm:cxn modelId="{01BBF2C5-AF54-436C-B5FF-88A8BC54D156}" type="presParOf" srcId="{6FC45AAD-004E-48D2-9282-9E627732898F}" destId="{7B94DA76-CAA0-4BEA-AE15-A361AA373E61}" srcOrd="1" destOrd="0" presId="urn:microsoft.com/office/officeart/2005/8/layout/hierarchy1"/>
    <dgm:cxn modelId="{59210AF2-C1A1-4629-B996-DC0B1204595A}" type="presParOf" srcId="{7B94DA76-CAA0-4BEA-AE15-A361AA373E61}" destId="{7F1409AC-7B91-4955-B5C7-80FE8A7AF322}" srcOrd="0" destOrd="0" presId="urn:microsoft.com/office/officeart/2005/8/layout/hierarchy1"/>
    <dgm:cxn modelId="{93D324E6-A70F-42ED-BDC9-40C4D30317A2}" type="presParOf" srcId="{7B94DA76-CAA0-4BEA-AE15-A361AA373E61}" destId="{14EF82C4-A146-4539-9D6F-2DACFE0914BE}" srcOrd="1" destOrd="0" presId="urn:microsoft.com/office/officeart/2005/8/layout/hierarchy1"/>
    <dgm:cxn modelId="{C83B83DA-6F3B-4EAA-9644-EDBB60F959B8}" type="presParOf" srcId="{14EF82C4-A146-4539-9D6F-2DACFE0914BE}" destId="{BE4FFE39-EBFA-452A-8F76-373E164BF5FE}" srcOrd="0" destOrd="0" presId="urn:microsoft.com/office/officeart/2005/8/layout/hierarchy1"/>
    <dgm:cxn modelId="{9B83EB3E-8DF3-4DB1-AF7E-EBCCCF7E6B52}" type="presParOf" srcId="{BE4FFE39-EBFA-452A-8F76-373E164BF5FE}" destId="{44FA1BCD-58F4-4318-AE19-1F1AF015EF49}" srcOrd="0" destOrd="0" presId="urn:microsoft.com/office/officeart/2005/8/layout/hierarchy1"/>
    <dgm:cxn modelId="{A0FEC49A-32F9-46D7-8640-6144F0B605E2}" type="presParOf" srcId="{BE4FFE39-EBFA-452A-8F76-373E164BF5FE}" destId="{A4ADFB47-76D5-404D-AECD-0D02F069C445}" srcOrd="1" destOrd="0" presId="urn:microsoft.com/office/officeart/2005/8/layout/hierarchy1"/>
    <dgm:cxn modelId="{E328EF6A-6E4A-4A95-ACDE-B950400E08CD}" type="presParOf" srcId="{14EF82C4-A146-4539-9D6F-2DACFE0914BE}" destId="{D47A4310-D9B4-459B-8BF9-B0221537FE30}" srcOrd="1" destOrd="0" presId="urn:microsoft.com/office/officeart/2005/8/layout/hierarchy1"/>
    <dgm:cxn modelId="{5C144461-F950-409C-9C02-402AA6E63302}" type="presParOf" srcId="{D47A4310-D9B4-459B-8BF9-B0221537FE30}" destId="{E0F567EC-E1D9-438E-9176-DF71B822290E}" srcOrd="0" destOrd="0" presId="urn:microsoft.com/office/officeart/2005/8/layout/hierarchy1"/>
    <dgm:cxn modelId="{BD536D28-AF60-406E-BB33-429493C859A4}" type="presParOf" srcId="{D47A4310-D9B4-459B-8BF9-B0221537FE30}" destId="{4B0CFCDB-DD41-441B-9962-895A86B155C4}" srcOrd="1" destOrd="0" presId="urn:microsoft.com/office/officeart/2005/8/layout/hierarchy1"/>
    <dgm:cxn modelId="{0C31F67B-BF9D-4EF1-95A4-B7C4600FC9CA}" type="presParOf" srcId="{4B0CFCDB-DD41-441B-9962-895A86B155C4}" destId="{A15F449E-9970-4B5B-A228-4B5B45A85A78}" srcOrd="0" destOrd="0" presId="urn:microsoft.com/office/officeart/2005/8/layout/hierarchy1"/>
    <dgm:cxn modelId="{0826AC3E-99B7-4429-81B6-023EE2E933DC}" type="presParOf" srcId="{A15F449E-9970-4B5B-A228-4B5B45A85A78}" destId="{C07D5DAB-5061-4C58-8CD6-E8C98C576688}" srcOrd="0" destOrd="0" presId="urn:microsoft.com/office/officeart/2005/8/layout/hierarchy1"/>
    <dgm:cxn modelId="{EB20AA85-BC0E-42B4-A5E1-88C2475A4115}" type="presParOf" srcId="{A15F449E-9970-4B5B-A228-4B5B45A85A78}" destId="{6436808A-CD6B-4747-A4F4-D607F1737BF3}" srcOrd="1" destOrd="0" presId="urn:microsoft.com/office/officeart/2005/8/layout/hierarchy1"/>
    <dgm:cxn modelId="{DFC25A97-2184-4FF6-B6D3-1FFFFF75B73E}" type="presParOf" srcId="{4B0CFCDB-DD41-441B-9962-895A86B155C4}" destId="{215C2104-A412-45C7-BB10-074A67931DB7}" srcOrd="1" destOrd="0" presId="urn:microsoft.com/office/officeart/2005/8/layout/hierarchy1"/>
    <dgm:cxn modelId="{6C77CA40-770B-4DCC-B5A5-204C226B999F}" type="presParOf" srcId="{7B94DA76-CAA0-4BEA-AE15-A361AA373E61}" destId="{17017230-3A17-4424-B95D-EC27F3BF99E4}" srcOrd="2" destOrd="0" presId="urn:microsoft.com/office/officeart/2005/8/layout/hierarchy1"/>
    <dgm:cxn modelId="{F3C1AFA0-C822-4204-9650-E102ED8C1CFA}" type="presParOf" srcId="{7B94DA76-CAA0-4BEA-AE15-A361AA373E61}" destId="{B5E1260C-3FAA-461B-AF24-1446A380B5A5}" srcOrd="3" destOrd="0" presId="urn:microsoft.com/office/officeart/2005/8/layout/hierarchy1"/>
    <dgm:cxn modelId="{9E312967-0E23-4D8C-BB9B-522B7946CFB4}" type="presParOf" srcId="{B5E1260C-3FAA-461B-AF24-1446A380B5A5}" destId="{1589A211-B43E-4410-9425-1B7399FBB0D5}" srcOrd="0" destOrd="0" presId="urn:microsoft.com/office/officeart/2005/8/layout/hierarchy1"/>
    <dgm:cxn modelId="{331AF4C4-5596-4CA7-96D1-5A79A16D4B33}" type="presParOf" srcId="{1589A211-B43E-4410-9425-1B7399FBB0D5}" destId="{30284F2E-0B3C-4199-BC64-2C036B88CF0D}" srcOrd="0" destOrd="0" presId="urn:microsoft.com/office/officeart/2005/8/layout/hierarchy1"/>
    <dgm:cxn modelId="{D5D26E08-8D92-49E8-A33A-CDB34D401F65}" type="presParOf" srcId="{1589A211-B43E-4410-9425-1B7399FBB0D5}" destId="{31612E6E-AA84-49F2-AAF1-A545FA50B4EC}" srcOrd="1" destOrd="0" presId="urn:microsoft.com/office/officeart/2005/8/layout/hierarchy1"/>
    <dgm:cxn modelId="{854C1E6F-1363-48F7-8396-F3ADB66A1E4B}" type="presParOf" srcId="{B5E1260C-3FAA-461B-AF24-1446A380B5A5}" destId="{2F553482-817B-4387-8901-C3F5A954B9C4}" srcOrd="1" destOrd="0" presId="urn:microsoft.com/office/officeart/2005/8/layout/hierarchy1"/>
    <dgm:cxn modelId="{234CCEE4-AD00-4F34-8297-3D5E822EA245}" type="presParOf" srcId="{2F553482-817B-4387-8901-C3F5A954B9C4}" destId="{6B1A9305-2F52-4572-810A-44A7B4063951}" srcOrd="0" destOrd="0" presId="urn:microsoft.com/office/officeart/2005/8/layout/hierarchy1"/>
    <dgm:cxn modelId="{A9F2AD3C-4E10-4811-BAAB-6DAEEB2EBF93}" type="presParOf" srcId="{2F553482-817B-4387-8901-C3F5A954B9C4}" destId="{F939B2D8-C49E-4649-8732-B986DCBC7927}" srcOrd="1" destOrd="0" presId="urn:microsoft.com/office/officeart/2005/8/layout/hierarchy1"/>
    <dgm:cxn modelId="{E3BF1D84-5A7D-41B5-A7A9-15ABC0CCC0AA}" type="presParOf" srcId="{F939B2D8-C49E-4649-8732-B986DCBC7927}" destId="{67FE33F8-0E9D-4B65-9EB6-757D418CA409}" srcOrd="0" destOrd="0" presId="urn:microsoft.com/office/officeart/2005/8/layout/hierarchy1"/>
    <dgm:cxn modelId="{DBDFE0F5-E9EC-4682-999A-10C740B9BDD0}" type="presParOf" srcId="{67FE33F8-0E9D-4B65-9EB6-757D418CA409}" destId="{AB4ABA28-A0EA-41DF-93A9-6BAB10973938}" srcOrd="0" destOrd="0" presId="urn:microsoft.com/office/officeart/2005/8/layout/hierarchy1"/>
    <dgm:cxn modelId="{0A37DEA7-3BF1-4B64-BA13-7E9C9CBCAADA}" type="presParOf" srcId="{67FE33F8-0E9D-4B65-9EB6-757D418CA409}" destId="{680ADEF3-F964-4576-99C5-801E2BF330A7}" srcOrd="1" destOrd="0" presId="urn:microsoft.com/office/officeart/2005/8/layout/hierarchy1"/>
    <dgm:cxn modelId="{A1ED590D-464F-48B5-B849-30A8E32F70D1}" type="presParOf" srcId="{F939B2D8-C49E-4649-8732-B986DCBC7927}" destId="{73980F70-4815-45F5-8BF6-5FB46516F3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CBED4-236E-4BE3-8443-0928E7C381FB}">
      <dsp:nvSpPr>
        <dsp:cNvPr id="0" name=""/>
        <dsp:cNvSpPr/>
      </dsp:nvSpPr>
      <dsp:spPr>
        <a:xfrm>
          <a:off x="5470281" y="2618248"/>
          <a:ext cx="324319" cy="99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78"/>
              </a:lnTo>
              <a:lnTo>
                <a:pt x="324319" y="9945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4C86F-81CF-4329-88F1-2E51D0C35994}">
      <dsp:nvSpPr>
        <dsp:cNvPr id="0" name=""/>
        <dsp:cNvSpPr/>
      </dsp:nvSpPr>
      <dsp:spPr>
        <a:xfrm>
          <a:off x="3718957" y="1083137"/>
          <a:ext cx="2616175" cy="45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23"/>
              </a:lnTo>
              <a:lnTo>
                <a:pt x="2616175" y="227023"/>
              </a:lnTo>
              <a:lnTo>
                <a:pt x="2616175" y="4540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F96B5-C19E-4AE8-BEED-B8C8E2C8670A}">
      <dsp:nvSpPr>
        <dsp:cNvPr id="0" name=""/>
        <dsp:cNvSpPr/>
      </dsp:nvSpPr>
      <dsp:spPr>
        <a:xfrm>
          <a:off x="2854106" y="2618248"/>
          <a:ext cx="324319" cy="99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78"/>
              </a:lnTo>
              <a:lnTo>
                <a:pt x="324319" y="9945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A2729-E934-4FF1-9C2D-3FC51F7250C6}">
      <dsp:nvSpPr>
        <dsp:cNvPr id="0" name=""/>
        <dsp:cNvSpPr/>
      </dsp:nvSpPr>
      <dsp:spPr>
        <a:xfrm>
          <a:off x="3673237" y="1083137"/>
          <a:ext cx="91440" cy="45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40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DFBD0-93FD-4A89-9E82-B4DCC976E214}">
      <dsp:nvSpPr>
        <dsp:cNvPr id="0" name=""/>
        <dsp:cNvSpPr/>
      </dsp:nvSpPr>
      <dsp:spPr>
        <a:xfrm>
          <a:off x="237931" y="2618248"/>
          <a:ext cx="324319" cy="99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78"/>
              </a:lnTo>
              <a:lnTo>
                <a:pt x="324319" y="9945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CAE5A-68C9-4BA3-BC37-CBF9DE1794A7}">
      <dsp:nvSpPr>
        <dsp:cNvPr id="0" name=""/>
        <dsp:cNvSpPr/>
      </dsp:nvSpPr>
      <dsp:spPr>
        <a:xfrm>
          <a:off x="1102782" y="1083137"/>
          <a:ext cx="2616175" cy="454046"/>
        </a:xfrm>
        <a:custGeom>
          <a:avLst/>
          <a:gdLst/>
          <a:ahLst/>
          <a:cxnLst/>
          <a:rect l="0" t="0" r="0" b="0"/>
          <a:pathLst>
            <a:path>
              <a:moveTo>
                <a:pt x="2616175" y="0"/>
              </a:moveTo>
              <a:lnTo>
                <a:pt x="2616175" y="227023"/>
              </a:lnTo>
              <a:lnTo>
                <a:pt x="0" y="227023"/>
              </a:lnTo>
              <a:lnTo>
                <a:pt x="0" y="4540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7322-3781-490C-A07D-BC721AE4CD8D}">
      <dsp:nvSpPr>
        <dsp:cNvPr id="0" name=""/>
        <dsp:cNvSpPr/>
      </dsp:nvSpPr>
      <dsp:spPr>
        <a:xfrm>
          <a:off x="2637893" y="2072"/>
          <a:ext cx="2162128" cy="10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Мотивационные концепции</a:t>
          </a:r>
        </a:p>
      </dsp:txBody>
      <dsp:txXfrm>
        <a:off x="2637893" y="2072"/>
        <a:ext cx="2162128" cy="1081064"/>
      </dsp:txXfrm>
    </dsp:sp>
    <dsp:sp modelId="{96C5553D-7F0C-446E-90A3-A0A9EC64AAB6}">
      <dsp:nvSpPr>
        <dsp:cNvPr id="0" name=""/>
        <dsp:cNvSpPr/>
      </dsp:nvSpPr>
      <dsp:spPr>
        <a:xfrm>
          <a:off x="21718" y="1537183"/>
          <a:ext cx="2162128" cy="10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Теория инстинкта </a:t>
          </a:r>
        </a:p>
      </dsp:txBody>
      <dsp:txXfrm>
        <a:off x="21718" y="1537183"/>
        <a:ext cx="2162128" cy="1081064"/>
      </dsp:txXfrm>
    </dsp:sp>
    <dsp:sp modelId="{A301466D-1E4C-408E-90B5-1FE68E773FD8}">
      <dsp:nvSpPr>
        <dsp:cNvPr id="0" name=""/>
        <dsp:cNvSpPr/>
      </dsp:nvSpPr>
      <dsp:spPr>
        <a:xfrm>
          <a:off x="562250" y="3072294"/>
          <a:ext cx="2162128" cy="10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Гены обуславливают типичное для данного рода поведение</a:t>
          </a:r>
        </a:p>
      </dsp:txBody>
      <dsp:txXfrm>
        <a:off x="562250" y="3072294"/>
        <a:ext cx="2162128" cy="1081064"/>
      </dsp:txXfrm>
    </dsp:sp>
    <dsp:sp modelId="{567D0890-E8DE-4B44-9660-21A78AE372F7}">
      <dsp:nvSpPr>
        <dsp:cNvPr id="0" name=""/>
        <dsp:cNvSpPr/>
      </dsp:nvSpPr>
      <dsp:spPr>
        <a:xfrm>
          <a:off x="2637893" y="1537183"/>
          <a:ext cx="2162128" cy="10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Теория подавления влечения</a:t>
          </a:r>
        </a:p>
      </dsp:txBody>
      <dsp:txXfrm>
        <a:off x="2637893" y="1537183"/>
        <a:ext cx="2162128" cy="1081064"/>
      </dsp:txXfrm>
    </dsp:sp>
    <dsp:sp modelId="{A73A4B21-49B7-4E6C-831D-A19E86F660F0}">
      <dsp:nvSpPr>
        <dsp:cNvPr id="0" name=""/>
        <dsp:cNvSpPr/>
      </dsp:nvSpPr>
      <dsp:spPr>
        <a:xfrm>
          <a:off x="3178425" y="3072294"/>
          <a:ext cx="2162128" cy="10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Гомеостаз</a:t>
          </a:r>
        </a:p>
      </dsp:txBody>
      <dsp:txXfrm>
        <a:off x="3178425" y="3072294"/>
        <a:ext cx="2162128" cy="1081064"/>
      </dsp:txXfrm>
    </dsp:sp>
    <dsp:sp modelId="{B854BBBB-46F4-457A-8EDB-0787BABFBAFF}">
      <dsp:nvSpPr>
        <dsp:cNvPr id="0" name=""/>
        <dsp:cNvSpPr/>
      </dsp:nvSpPr>
      <dsp:spPr>
        <a:xfrm>
          <a:off x="5254069" y="1537183"/>
          <a:ext cx="2162128" cy="10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Теория возбуждения</a:t>
          </a:r>
        </a:p>
      </dsp:txBody>
      <dsp:txXfrm>
        <a:off x="5254069" y="1537183"/>
        <a:ext cx="2162128" cy="1081064"/>
      </dsp:txXfrm>
    </dsp:sp>
    <dsp:sp modelId="{61EAD7A8-EAC7-4028-BB8B-4F6A16C1E895}">
      <dsp:nvSpPr>
        <dsp:cNvPr id="0" name=""/>
        <dsp:cNvSpPr/>
      </dsp:nvSpPr>
      <dsp:spPr>
        <a:xfrm>
          <a:off x="5794601" y="3072294"/>
          <a:ext cx="2162128" cy="10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Некоторые виды мотивированного поведения повышают возбуждение</a:t>
          </a:r>
        </a:p>
      </dsp:txBody>
      <dsp:txXfrm>
        <a:off x="5794601" y="3072294"/>
        <a:ext cx="2162128" cy="1081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B083C-2AF2-434D-8178-6F65BB6398E0}">
      <dsp:nvSpPr>
        <dsp:cNvPr id="0" name=""/>
        <dsp:cNvSpPr/>
      </dsp:nvSpPr>
      <dsp:spPr>
        <a:xfrm>
          <a:off x="2493332" y="1088583"/>
          <a:ext cx="1316593" cy="456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99"/>
              </a:lnTo>
              <a:lnTo>
                <a:pt x="1316593" y="228499"/>
              </a:lnTo>
              <a:lnTo>
                <a:pt x="1316593" y="456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8D461-EC74-4A62-8734-2D8CC39B7200}">
      <dsp:nvSpPr>
        <dsp:cNvPr id="0" name=""/>
        <dsp:cNvSpPr/>
      </dsp:nvSpPr>
      <dsp:spPr>
        <a:xfrm>
          <a:off x="1176739" y="1088583"/>
          <a:ext cx="1316593" cy="456999"/>
        </a:xfrm>
        <a:custGeom>
          <a:avLst/>
          <a:gdLst/>
          <a:ahLst/>
          <a:cxnLst/>
          <a:rect l="0" t="0" r="0" b="0"/>
          <a:pathLst>
            <a:path>
              <a:moveTo>
                <a:pt x="1316593" y="0"/>
              </a:moveTo>
              <a:lnTo>
                <a:pt x="1316593" y="228499"/>
              </a:lnTo>
              <a:lnTo>
                <a:pt x="0" y="228499"/>
              </a:lnTo>
              <a:lnTo>
                <a:pt x="0" y="456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8E902-9257-4AC5-8E5F-EC21DBBF0A8C}">
      <dsp:nvSpPr>
        <dsp:cNvPr id="0" name=""/>
        <dsp:cNvSpPr/>
      </dsp:nvSpPr>
      <dsp:spPr>
        <a:xfrm>
          <a:off x="1405238" y="490"/>
          <a:ext cx="2176187" cy="1088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Мотив</a:t>
          </a:r>
        </a:p>
      </dsp:txBody>
      <dsp:txXfrm>
        <a:off x="1405238" y="490"/>
        <a:ext cx="2176187" cy="1088093"/>
      </dsp:txXfrm>
    </dsp:sp>
    <dsp:sp modelId="{D6497744-8F44-426B-A5CC-645D651923B6}">
      <dsp:nvSpPr>
        <dsp:cNvPr id="0" name=""/>
        <dsp:cNvSpPr/>
      </dsp:nvSpPr>
      <dsp:spPr>
        <a:xfrm>
          <a:off x="88645" y="1545583"/>
          <a:ext cx="2176187" cy="1088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Надежда на успех</a:t>
          </a:r>
        </a:p>
      </dsp:txBody>
      <dsp:txXfrm>
        <a:off x="88645" y="1545583"/>
        <a:ext cx="2176187" cy="1088093"/>
      </dsp:txXfrm>
    </dsp:sp>
    <dsp:sp modelId="{B6C63AD0-70D9-4C91-BD27-5FB8DE69E8E9}">
      <dsp:nvSpPr>
        <dsp:cNvPr id="0" name=""/>
        <dsp:cNvSpPr/>
      </dsp:nvSpPr>
      <dsp:spPr>
        <a:xfrm>
          <a:off x="2721832" y="1545583"/>
          <a:ext cx="2176187" cy="1088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Боязнь неудачи</a:t>
          </a:r>
        </a:p>
      </dsp:txBody>
      <dsp:txXfrm>
        <a:off x="2721832" y="1545583"/>
        <a:ext cx="2176187" cy="1088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A9305-2F52-4572-810A-44A7B4063951}">
      <dsp:nvSpPr>
        <dsp:cNvPr id="0" name=""/>
        <dsp:cNvSpPr/>
      </dsp:nvSpPr>
      <dsp:spPr>
        <a:xfrm>
          <a:off x="5557869" y="3021148"/>
          <a:ext cx="91440" cy="5626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26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17230-3A17-4424-B95D-EC27F3BF99E4}">
      <dsp:nvSpPr>
        <dsp:cNvPr id="0" name=""/>
        <dsp:cNvSpPr/>
      </dsp:nvSpPr>
      <dsp:spPr>
        <a:xfrm>
          <a:off x="4421395" y="1230125"/>
          <a:ext cx="1182193" cy="562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406"/>
              </a:lnTo>
              <a:lnTo>
                <a:pt x="1182193" y="383406"/>
              </a:lnTo>
              <a:lnTo>
                <a:pt x="1182193" y="5626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567EC-E1D9-438E-9176-DF71B822290E}">
      <dsp:nvSpPr>
        <dsp:cNvPr id="0" name=""/>
        <dsp:cNvSpPr/>
      </dsp:nvSpPr>
      <dsp:spPr>
        <a:xfrm>
          <a:off x="3193482" y="3021148"/>
          <a:ext cx="91440" cy="5626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26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409AC-7B91-4955-B5C7-80FE8A7AF322}">
      <dsp:nvSpPr>
        <dsp:cNvPr id="0" name=""/>
        <dsp:cNvSpPr/>
      </dsp:nvSpPr>
      <dsp:spPr>
        <a:xfrm>
          <a:off x="3239202" y="1230125"/>
          <a:ext cx="1182193" cy="562616"/>
        </a:xfrm>
        <a:custGeom>
          <a:avLst/>
          <a:gdLst/>
          <a:ahLst/>
          <a:cxnLst/>
          <a:rect l="0" t="0" r="0" b="0"/>
          <a:pathLst>
            <a:path>
              <a:moveTo>
                <a:pt x="1182193" y="0"/>
              </a:moveTo>
              <a:lnTo>
                <a:pt x="1182193" y="383406"/>
              </a:lnTo>
              <a:lnTo>
                <a:pt x="0" y="383406"/>
              </a:lnTo>
              <a:lnTo>
                <a:pt x="0" y="5626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4F936-B7B8-4CF5-8F64-75DF39357E48}">
      <dsp:nvSpPr>
        <dsp:cNvPr id="0" name=""/>
        <dsp:cNvSpPr/>
      </dsp:nvSpPr>
      <dsp:spPr>
        <a:xfrm>
          <a:off x="3454146" y="1718"/>
          <a:ext cx="1934498" cy="1228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04F7B-B529-4204-80E0-9395DBA11D0F}">
      <dsp:nvSpPr>
        <dsp:cNvPr id="0" name=""/>
        <dsp:cNvSpPr/>
      </dsp:nvSpPr>
      <dsp:spPr>
        <a:xfrm>
          <a:off x="3669090" y="205915"/>
          <a:ext cx="1934498" cy="1228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Дуглас Мак-Грегор</a:t>
          </a:r>
        </a:p>
      </dsp:txBody>
      <dsp:txXfrm>
        <a:off x="3705069" y="241894"/>
        <a:ext cx="1862540" cy="1156448"/>
      </dsp:txXfrm>
    </dsp:sp>
    <dsp:sp modelId="{44FA1BCD-58F4-4318-AE19-1F1AF015EF49}">
      <dsp:nvSpPr>
        <dsp:cNvPr id="0" name=""/>
        <dsp:cNvSpPr/>
      </dsp:nvSpPr>
      <dsp:spPr>
        <a:xfrm>
          <a:off x="2271952" y="1792742"/>
          <a:ext cx="1934498" cy="1228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DFB47-76D5-404D-AECD-0D02F069C445}">
      <dsp:nvSpPr>
        <dsp:cNvPr id="0" name=""/>
        <dsp:cNvSpPr/>
      </dsp:nvSpPr>
      <dsp:spPr>
        <a:xfrm>
          <a:off x="2486896" y="1996939"/>
          <a:ext cx="1934498" cy="1228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Теория </a:t>
          </a:r>
          <a:r>
            <a:rPr lang="en-US" sz="2300" kern="1200" dirty="0"/>
            <a:t>X</a:t>
          </a:r>
          <a:endParaRPr lang="ru-RU" sz="2300" kern="1200" dirty="0"/>
        </a:p>
      </dsp:txBody>
      <dsp:txXfrm>
        <a:off x="2522875" y="2032918"/>
        <a:ext cx="1862540" cy="1156448"/>
      </dsp:txXfrm>
    </dsp:sp>
    <dsp:sp modelId="{C07D5DAB-5061-4C58-8CD6-E8C98C576688}">
      <dsp:nvSpPr>
        <dsp:cNvPr id="0" name=""/>
        <dsp:cNvSpPr/>
      </dsp:nvSpPr>
      <dsp:spPr>
        <a:xfrm>
          <a:off x="2271952" y="3583765"/>
          <a:ext cx="1934498" cy="1228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6808A-CD6B-4747-A4F4-D607F1737BF3}">
      <dsp:nvSpPr>
        <dsp:cNvPr id="0" name=""/>
        <dsp:cNvSpPr/>
      </dsp:nvSpPr>
      <dsp:spPr>
        <a:xfrm>
          <a:off x="2486896" y="3787962"/>
          <a:ext cx="1934498" cy="1228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Работники – ленивые, склонные к ошибкам, мотивированы внешне, им</a:t>
          </a:r>
          <a:r>
            <a:rPr lang="en-US" sz="1300" kern="1200" dirty="0"/>
            <a:t> </a:t>
          </a:r>
          <a:r>
            <a:rPr lang="ru-RU" sz="1300" kern="1200" dirty="0"/>
            <a:t>нужен непосредственный руководитель и контроль</a:t>
          </a:r>
        </a:p>
      </dsp:txBody>
      <dsp:txXfrm>
        <a:off x="2522875" y="3823941"/>
        <a:ext cx="1862540" cy="1156448"/>
      </dsp:txXfrm>
    </dsp:sp>
    <dsp:sp modelId="{30284F2E-0B3C-4199-BC64-2C036B88CF0D}">
      <dsp:nvSpPr>
        <dsp:cNvPr id="0" name=""/>
        <dsp:cNvSpPr/>
      </dsp:nvSpPr>
      <dsp:spPr>
        <a:xfrm>
          <a:off x="4636340" y="1792742"/>
          <a:ext cx="1934498" cy="1228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12E6E-AA84-49F2-AAF1-A545FA50B4EC}">
      <dsp:nvSpPr>
        <dsp:cNvPr id="0" name=""/>
        <dsp:cNvSpPr/>
      </dsp:nvSpPr>
      <dsp:spPr>
        <a:xfrm>
          <a:off x="4851284" y="1996939"/>
          <a:ext cx="1934498" cy="1228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Теория </a:t>
          </a:r>
          <a:r>
            <a:rPr lang="en-US" sz="2300" kern="1200" dirty="0"/>
            <a:t>Y</a:t>
          </a:r>
          <a:endParaRPr lang="ru-RU" sz="2300" kern="1200" dirty="0"/>
        </a:p>
      </dsp:txBody>
      <dsp:txXfrm>
        <a:off x="4887263" y="2032918"/>
        <a:ext cx="1862540" cy="1156448"/>
      </dsp:txXfrm>
    </dsp:sp>
    <dsp:sp modelId="{AB4ABA28-A0EA-41DF-93A9-6BAB10973938}">
      <dsp:nvSpPr>
        <dsp:cNvPr id="0" name=""/>
        <dsp:cNvSpPr/>
      </dsp:nvSpPr>
      <dsp:spPr>
        <a:xfrm>
          <a:off x="4636340" y="3583765"/>
          <a:ext cx="1934498" cy="1228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ADEF3-F964-4576-99C5-801E2BF330A7}">
      <dsp:nvSpPr>
        <dsp:cNvPr id="0" name=""/>
        <dsp:cNvSpPr/>
      </dsp:nvSpPr>
      <dsp:spPr>
        <a:xfrm>
          <a:off x="4851284" y="3787962"/>
          <a:ext cx="1934498" cy="1228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При наличии энтузиазма и свободы работники мотивированы на повышение самооценки и склонны проявлять умение и творческий подход к работе</a:t>
          </a:r>
        </a:p>
      </dsp:txBody>
      <dsp:txXfrm>
        <a:off x="4887263" y="3823941"/>
        <a:ext cx="1862540" cy="115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0EE4-44AE-4D80-8F8B-A1BE91684F7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8228-A22D-4397-903D-FBB834CC22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4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0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7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41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7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3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4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8228-A22D-4397-903D-FBB834CC223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7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8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FBE2B9D-1697-4090-97E9-0A438BE077E8}" type="datetime1">
              <a:rPr lang="en-US" smtClean="0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F37826-9FC6-4A47-B435-94C6280B7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E14003-7A28-47D7-BBCF-9DED88D5939C}"/>
              </a:ext>
            </a:extLst>
          </p:cNvPr>
          <p:cNvSpPr/>
          <p:nvPr/>
        </p:nvSpPr>
        <p:spPr>
          <a:xfrm>
            <a:off x="985922" y="2036768"/>
            <a:ext cx="717215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МОТИВАЦИЯ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721B0A-A260-4F56-AE3E-57E5FFA8FCCD}"/>
              </a:ext>
            </a:extLst>
          </p:cNvPr>
          <p:cNvSpPr/>
          <p:nvPr/>
        </p:nvSpPr>
        <p:spPr>
          <a:xfrm>
            <a:off x="3970048" y="5161895"/>
            <a:ext cx="4286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Уразов Диас ВТИПО 22</a:t>
            </a:r>
            <a:endParaRPr lang="ru-RU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131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Мотивация достижений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97641894"/>
              </p:ext>
            </p:extLst>
          </p:nvPr>
        </p:nvGraphicFramePr>
        <p:xfrm>
          <a:off x="1727644" y="2011680"/>
          <a:ext cx="4986665" cy="263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5042118"/>
            <a:ext cx="45540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Он хочет создать новый прибор                      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Ученик весь погружен в решение задачи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Он уверен, что его работа завершится успешно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Мастер одоб­ряет образцовое изготовление изделия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 до­машнего задания доставляет ему удовольствие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80230" y="4606568"/>
            <a:ext cx="437412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Он надеется, что мастер никак не прореагирует на ошибку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Ученик прячется, что­бы учитель не вызвал его к доске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и на этот раз не получится, я опозорен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хочешь выдержать выпускной экзамен, то тебе следует больше стараться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наверняка допустил бы та­кую же ошибку!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Ученик испортил деталь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Волна 5"/>
          <p:cNvSpPr/>
          <p:nvPr/>
        </p:nvSpPr>
        <p:spPr>
          <a:xfrm>
            <a:off x="6867291" y="2155731"/>
            <a:ext cx="1810869" cy="1470212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Уровень притязаний</a:t>
            </a:r>
          </a:p>
        </p:txBody>
      </p:sp>
    </p:spTree>
    <p:extLst>
      <p:ext uri="{BB962C8B-B14F-4D97-AF65-F5344CB8AC3E}">
        <p14:creationId xmlns:p14="http://schemas.microsoft.com/office/powerpoint/2010/main" val="34428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Источники мотивации достижений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11899630" y="7880651"/>
            <a:ext cx="4927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610" y="2210076"/>
            <a:ext cx="839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Почему, несмотря на одинаковые потенциалы, один человек приобретает большую мотивацию к достижениям, чем другой?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098" name="Picture 2" descr="http://allalls.ru/wp-content/uploads/2014/02/%D0%9A%D0%B0%D0%BA-%D0%BF%D0%BE%D0%BE%D1%89%D1%80%D1%8F%D1%82%D1%8C-%D1%80%D0%B5%D0%B1%D0%B5%D0%BD%D0%BA%D0%B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64" y="3630312"/>
            <a:ext cx="4556660" cy="30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gozhiy.ru/wp-content/uploads/2015/07/168244_546e24209145b546e24209149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96" y="3352346"/>
            <a:ext cx="4420204" cy="331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1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Мотивация достижений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88" y="1491396"/>
            <a:ext cx="888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нам поощрять внутреннюю мотивацию, зная, что она стимулирует достижения, особенно в ситуациях, когда люди работают самостоятельно? </a:t>
            </a:r>
          </a:p>
        </p:txBody>
      </p:sp>
      <p:pic>
        <p:nvPicPr>
          <p:cNvPr id="9218" name="Picture 2" descr="http://avivas.ru/img/news/201205/2426091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3" y="2614691"/>
            <a:ext cx="4288391" cy="24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samopoznanie.ru/avatars/objects/8-8388_2_6.jpg?705d0111c4beb982eb8c1557ffb5c29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66" y="2625725"/>
            <a:ext cx="3799088" cy="252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Внешняя и внутренняя мотивация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2403566"/>
            <a:ext cx="6688183" cy="4257584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/>
              <a:t>Внутренняя мотивация формируется путём </a:t>
            </a:r>
            <a:r>
              <a:rPr lang="ru-RU" sz="2800" dirty="0" err="1"/>
              <a:t>интернализации</a:t>
            </a:r>
            <a:r>
              <a:rPr lang="ru-RU" sz="2800" dirty="0"/>
              <a:t> внешней регуляции деятельности </a:t>
            </a:r>
            <a:endParaRPr lang="ru-RU" sz="2000" dirty="0"/>
          </a:p>
          <a:p>
            <a:r>
              <a:rPr lang="ru-RU" sz="2800" dirty="0"/>
              <a:t>Для формирования и поддержания внутренней мотивации некоторой деятельности необходимо, чтобы эта деятельность вела к удовлетворению трёх базовых потребностей:</a:t>
            </a:r>
          </a:p>
          <a:p>
            <a:pPr lvl="1"/>
            <a:r>
              <a:rPr lang="ru-RU" sz="2200" dirty="0"/>
              <a:t>потребность в </a:t>
            </a:r>
            <a:r>
              <a:rPr lang="ru-RU" sz="2200" b="1" dirty="0"/>
              <a:t>автономии</a:t>
            </a:r>
            <a:r>
              <a:rPr lang="ru-RU" sz="2200" dirty="0"/>
              <a:t> (принимать решения);</a:t>
            </a:r>
          </a:p>
          <a:p>
            <a:pPr lvl="1"/>
            <a:r>
              <a:rPr lang="ru-RU" sz="2200" dirty="0"/>
              <a:t>потребность в </a:t>
            </a:r>
            <a:r>
              <a:rPr lang="ru-RU" sz="2200" b="1" dirty="0"/>
              <a:t>компетентности</a:t>
            </a:r>
            <a:r>
              <a:rPr lang="ru-RU" sz="2200" dirty="0"/>
              <a:t> (быть в чём-то успешным);</a:t>
            </a:r>
          </a:p>
          <a:p>
            <a:pPr lvl="1"/>
            <a:r>
              <a:rPr lang="ru-RU" sz="2200" dirty="0"/>
              <a:t>потребность в </a:t>
            </a:r>
            <a:r>
              <a:rPr lang="ru-RU" sz="2200" b="1" dirty="0"/>
              <a:t>связанности</a:t>
            </a:r>
            <a:r>
              <a:rPr lang="ru-RU" sz="2200" dirty="0"/>
              <a:t> (иметь людей, которые небезразличны человеку и которым небезразличен он).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231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Мотивация достижений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67553" y="1112838"/>
            <a:ext cx="8229600" cy="1143000"/>
          </a:xfrm>
        </p:spPr>
        <p:txBody>
          <a:bodyPr/>
          <a:lstStyle/>
          <a:p>
            <a:r>
              <a:rPr lang="ru-RU" dirty="0"/>
              <a:t>Ищите оптимум</a:t>
            </a:r>
          </a:p>
        </p:txBody>
      </p:sp>
      <p:pic>
        <p:nvPicPr>
          <p:cNvPr id="8" name="Picture 2" descr="http://www.kalavati.org/images/stress_cur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4411"/>
            <a:ext cx="7194467" cy="42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5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Мотивация достижений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478185723"/>
              </p:ext>
            </p:extLst>
          </p:nvPr>
        </p:nvGraphicFramePr>
        <p:xfrm>
          <a:off x="0" y="1397000"/>
          <a:ext cx="9057736" cy="501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54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CA47FB-80B3-4262-A453-A1F6F6C8BBD7}"/>
              </a:ext>
            </a:extLst>
          </p:cNvPr>
          <p:cNvSpPr/>
          <p:nvPr/>
        </p:nvSpPr>
        <p:spPr>
          <a:xfrm>
            <a:off x="2334852" y="2967335"/>
            <a:ext cx="4474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МОТИВАЦИЯ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42477C-D327-4F15-B36B-7F9AA82512D0}"/>
              </a:ext>
            </a:extLst>
          </p:cNvPr>
          <p:cNvSpPr/>
          <p:nvPr/>
        </p:nvSpPr>
        <p:spPr>
          <a:xfrm>
            <a:off x="3985112" y="5500024"/>
            <a:ext cx="46494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2800" b="1" cap="none" spc="0" dirty="0">
                <a:ln/>
                <a:solidFill>
                  <a:schemeClr val="accent4"/>
                </a:solidFill>
                <a:effectLst/>
              </a:rPr>
              <a:t>Уразов Диас ВТИПО 22</a:t>
            </a:r>
          </a:p>
        </p:txBody>
      </p:sp>
    </p:spTree>
    <p:extLst>
      <p:ext uri="{BB962C8B-B14F-4D97-AF65-F5344CB8AC3E}">
        <p14:creationId xmlns:p14="http://schemas.microsoft.com/office/powerpoint/2010/main" val="413813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Мотивация?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182" y="1840616"/>
            <a:ext cx="818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Мотивация – потребность или желание, которое служит для того, чтобы активизировать поведение и направить его к достижению определенной цели.</a:t>
            </a:r>
          </a:p>
        </p:txBody>
      </p:sp>
      <p:pic>
        <p:nvPicPr>
          <p:cNvPr id="1026" name="Picture 2" descr="http://dnevnyk-uspeha.com/wp-content/uploads/2013/04/motivatsiya-kak-motivirovat-sebya.jpg.pagespeed.ce.9ekPZK7em-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215549"/>
            <a:ext cx="5742668" cy="34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4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Мотивационные концепции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11836309"/>
              </p:ext>
            </p:extLst>
          </p:nvPr>
        </p:nvGraphicFramePr>
        <p:xfrm>
          <a:off x="409739" y="2244679"/>
          <a:ext cx="7978448" cy="415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21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Иерархия потребностей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все потребности одинаковы по своим последствиям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иерархия потребностей.</a:t>
            </a:r>
            <a:endParaRPr lang="ru-RU" dirty="0"/>
          </a:p>
        </p:txBody>
      </p:sp>
      <p:pic>
        <p:nvPicPr>
          <p:cNvPr id="10" name="Picture 2" descr="http://izquotes.com/quotes-pictures/quote-what-a-man-can-be-he-must-be-this-need-we-call-self-actualization-abraham-maslow-1210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05" r="1396" b="10341"/>
          <a:stretch/>
        </p:blipFill>
        <p:spPr bwMode="auto">
          <a:xfrm>
            <a:off x="604624" y="3068960"/>
            <a:ext cx="7983282" cy="302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7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Иерархия потребностей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01177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3418" y="564012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Интенсивность различных потребностей как функция от уровня развития 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106542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15 черт </a:t>
            </a:r>
            <a:r>
              <a:rPr lang="ru-RU" b="1" dirty="0" err="1">
                <a:solidFill>
                  <a:prstClr val="white"/>
                </a:solidFill>
                <a:latin typeface="Myriad Pro"/>
              </a:rPr>
              <a:t>самоактуализирующейся</a:t>
            </a:r>
            <a:r>
              <a:rPr lang="ru-RU" b="1" dirty="0">
                <a:solidFill>
                  <a:prstClr val="white"/>
                </a:solidFill>
                <a:latin typeface="Myriad Pro"/>
              </a:rPr>
              <a:t> личности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76517" y="1314552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600" dirty="0"/>
              <a:t>Более адекватное восприятие действительности, свободное от влияния актуальных потребностей, стереотипов и предрассудков, интерес к неизведанному.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Принятие себя и других такими, какие они есть, отсутствие искусственных, защитных форм поведения и неприятие такого поведения со стороны других.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Спонтанность проявлений, простота и естественность. Такие люди соблюдают установившиеся ритуалы, традиции и церемонии, но относятся к ним с должным юмором. Это не автоматический, а сознательный конформизм лишь на уровне внешнего поведения.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Деловая направленность. Такие люди заняты обычно не собой, а своей </a:t>
            </a:r>
            <a:r>
              <a:rPr lang="ru-RU" sz="1600" b="1" dirty="0"/>
              <a:t>жизненной задачей или миссией</a:t>
            </a:r>
            <a:r>
              <a:rPr lang="ru-RU" sz="1600" dirty="0"/>
              <a:t>. Обычно они соотносят свою деятельность с универсальными ценностями и склонны рассматривать ее под углом зрения вечности, а не текущего момента. Поэтому все они в какой-то степени философы.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Они нередко склонны к одиночеству и для них характерна позиция отстраненности по отношению ко многим событиям, в том числе событиям собственной жизни. Это помогает им относительно спокойно переносить неприятности и быть менее подверженным воздействиям извне.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Автономия и независимость от окружения; устойчивость под воздействием </a:t>
            </a:r>
            <a:r>
              <a:rPr lang="ru-RU" sz="1600" dirty="0" err="1"/>
              <a:t>фрустрирующих</a:t>
            </a:r>
            <a:r>
              <a:rPr lang="ru-RU" sz="1600" dirty="0"/>
              <a:t> факторов.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/>
              <a:t>Свежесть восприятия; нахождение каждый раз нового в уже известном.</a:t>
            </a:r>
          </a:p>
        </p:txBody>
      </p:sp>
    </p:spTree>
    <p:extLst>
      <p:ext uri="{BB962C8B-B14F-4D97-AF65-F5344CB8AC3E}">
        <p14:creationId xmlns:p14="http://schemas.microsoft.com/office/powerpoint/2010/main" val="206344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15 черт </a:t>
            </a:r>
            <a:r>
              <a:rPr lang="ru-RU" b="1" dirty="0" err="1">
                <a:solidFill>
                  <a:prstClr val="white"/>
                </a:solidFill>
                <a:latin typeface="Myriad Pro"/>
              </a:rPr>
              <a:t>самоактуализирующейся</a:t>
            </a:r>
            <a:r>
              <a:rPr lang="ru-RU" b="1" dirty="0">
                <a:solidFill>
                  <a:prstClr val="white"/>
                </a:solidFill>
                <a:latin typeface="Myriad Pro"/>
              </a:rPr>
              <a:t> личности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55587" y="1345928"/>
            <a:ext cx="8700153" cy="500108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Пиковые переживания, характеризующиеся ощущением исчезновения собственного Я.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Чувство общности с человечеством в целом.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Дружба с другими </a:t>
            </a:r>
            <a:r>
              <a:rPr lang="ru-RU" sz="1600" dirty="0" err="1"/>
              <a:t>самоактуализирующимися</a:t>
            </a:r>
            <a:r>
              <a:rPr lang="ru-RU" sz="1600" dirty="0"/>
              <a:t> людьми; узкий круг людей, отношения с которыми весьма глубокие. Отсутствие проявлений враждебности в межличностных отношениях.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Демократичность в отношениях. Готовность учиться у других.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Устойчивые внутренние моральные нормы. </a:t>
            </a:r>
            <a:r>
              <a:rPr lang="ru-RU" sz="1600" dirty="0" err="1"/>
              <a:t>Самоактуализирующиеся</a:t>
            </a:r>
            <a:r>
              <a:rPr lang="ru-RU" sz="1600" dirty="0"/>
              <a:t> люди ведут себя нравственно, они остро чувствуют добро и зло; они ориентированы на цели, а средства всегда подчиняют этим целям.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«Философское» чувство юмора. Они относятся с юмором к жизни в целом и к самим себе, но никогда не считают смешной чью-либо ущербность или невзгоды.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Креативность, не зависящая от того, чем человек занимается и проявляющаяся во всех действиях </a:t>
            </a:r>
            <a:r>
              <a:rPr lang="ru-RU" sz="1600" dirty="0" err="1"/>
              <a:t>самоактуализирующейся</a:t>
            </a:r>
            <a:r>
              <a:rPr lang="ru-RU" sz="1600" dirty="0"/>
              <a:t> личности.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sz="1600" dirty="0"/>
              <a:t>Они не принимают безоговорочно ту культуру, к которой принадлежат. Они не конформны, но и не склонны к бездумному бунтарству. Они достаточно критично относятся к своей культуре, выбирая из нее хорошее и отвергая плохое. Они не идентифицируются со своей культурой, ощущая себя в большей степени представителями человечества в целом, чем представителями своей страны. Поэтому они нередко оказываются в изоляции в той культурной среде, которую они не желают принять.</a:t>
            </a:r>
          </a:p>
        </p:txBody>
      </p:sp>
    </p:spTree>
    <p:extLst>
      <p:ext uri="{BB962C8B-B14F-4D97-AF65-F5344CB8AC3E}">
        <p14:creationId xmlns:p14="http://schemas.microsoft.com/office/powerpoint/2010/main" val="60946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Мотивация достижений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860550"/>
            <a:ext cx="2489200" cy="313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6513" y="5101019"/>
            <a:ext cx="259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Генри </a:t>
            </a:r>
            <a:r>
              <a:rPr lang="ru-RU" dirty="0" err="1"/>
              <a:t>Мюррэй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3905" y="3135650"/>
            <a:ext cx="5291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Мотивация достижений – стремление выполнить поставленную задачу, овладеть навыками или идеями, добиться поставленной цели и достичь высокого материального и духовного уровней.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60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2016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01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>
                <a:solidFill>
                  <a:prstClr val="white"/>
                </a:solidFill>
                <a:latin typeface="Myriad Pro"/>
              </a:rPr>
              <a:t>Мотивация достижений</a:t>
            </a:r>
            <a:endParaRPr lang="en-US" b="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013" y="2299906"/>
            <a:ext cx="8736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47423A"/>
                </a:solidFill>
                <a:latin typeface="Open Sans"/>
              </a:rPr>
              <a:t>«Это тест для исследования фантазии и способности к во­ображению. В вашем распоряжении 20 с для того, чтобы рас­смотреть фотографию, и затем 5 мин для того, чтобы соста­вить по ней историю.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47423A"/>
                </a:solidFill>
                <a:latin typeface="Open Sans"/>
              </a:rPr>
              <a:t>Каждый раз ставятся одни и те же четыре вопроса. Они должны Вам помочь в короткое время составить полную исто­рию. Старайтесь на каждый вопрос затрачивать около одной минуты. В конце у Вас будет еще немного времени для завер­шения истории, прежде чем будет показана другая картинка.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47423A"/>
                </a:solidFill>
                <a:latin typeface="Open Sans"/>
              </a:rPr>
              <a:t>Постарайтесь составить истории так, чтобы они были по возможности живыми и интересными. Не описывайте просто то, что изображено на картинке. Сделайте из нее историю».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418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3638</TotalTime>
  <Words>1048</Words>
  <Application>Microsoft Office PowerPoint</Application>
  <PresentationFormat>Экран (4:3)</PresentationFormat>
  <Paragraphs>139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Myriad Pro</vt:lpstr>
      <vt:lpstr>Open Sans</vt:lpstr>
      <vt:lpstr>Times New Roman</vt:lpstr>
      <vt:lpstr>Wingdings 3</vt:lpstr>
      <vt:lpstr>Совет директоров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Ищите оптимум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Диас Уразов</cp:lastModifiedBy>
  <cp:revision>149</cp:revision>
  <dcterms:created xsi:type="dcterms:W3CDTF">2010-09-30T06:45:29Z</dcterms:created>
  <dcterms:modified xsi:type="dcterms:W3CDTF">2022-10-18T17:34:22Z</dcterms:modified>
</cp:coreProperties>
</file>