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9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1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71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0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9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4AA8-B7B1-4A38-ABD6-8C1BC210B06B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774E-E285-4F05-AA51-7358E040F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5251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2" y="0"/>
            <a:ext cx="91453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2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Экран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</dc:creator>
  <cp:lastModifiedBy>Ольга</cp:lastModifiedBy>
  <cp:revision>2</cp:revision>
  <dcterms:created xsi:type="dcterms:W3CDTF">2017-09-08T11:54:21Z</dcterms:created>
  <dcterms:modified xsi:type="dcterms:W3CDTF">2017-09-08T12:07:19Z</dcterms:modified>
</cp:coreProperties>
</file>