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E24"/>
    <a:srgbClr val="EAE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93"/>
  </p:normalViewPr>
  <p:slideViewPr>
    <p:cSldViewPr snapToGrid="0" snapToObjects="1">
      <p:cViewPr varScale="1">
        <p:scale>
          <a:sx n="52" d="100"/>
          <a:sy n="52" d="100"/>
        </p:scale>
        <p:origin x="22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4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2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83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8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4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3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5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A8-9533-C547-BA79-B8C13A1E9AA5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45BE-33DE-684D-9DA9-05B51C24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7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09" y="18661"/>
            <a:ext cx="1050791" cy="9906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12694" y="434870"/>
            <a:ext cx="2635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7F7F7F"/>
                </a:solidFill>
                <a:cs typeface="Arial"/>
              </a:rPr>
              <a:t> </a:t>
            </a:r>
            <a:r>
              <a:rPr lang="fr-FR" sz="2000" dirty="0" smtClean="0">
                <a:solidFill>
                  <a:srgbClr val="7F7F7F"/>
                </a:solidFill>
                <a:cs typeface="Arial"/>
              </a:rPr>
              <a:t>        24 ans</a:t>
            </a:r>
          </a:p>
          <a:p>
            <a:r>
              <a:rPr lang="fr-FR" sz="2000" dirty="0" smtClean="0">
                <a:solidFill>
                  <a:srgbClr val="7F7F7F"/>
                </a:solidFill>
                <a:cs typeface="Arial"/>
              </a:rPr>
              <a:t>Développeuse et Designeuse Web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833" cy="9906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75" y="0"/>
            <a:ext cx="1832593" cy="2825783"/>
          </a:xfrm>
          <a:prstGeom prst="flowChartDocumen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597143" y="-45204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EAEB88"/>
                </a:solidFill>
              </a:rPr>
              <a:t>OUMI DIOP </a:t>
            </a:r>
            <a:endParaRPr lang="fr-FR" sz="3600" dirty="0">
              <a:solidFill>
                <a:srgbClr val="A4AE24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91626"/>
              </p:ext>
            </p:extLst>
          </p:nvPr>
        </p:nvGraphicFramePr>
        <p:xfrm>
          <a:off x="737447" y="5050532"/>
          <a:ext cx="5884300" cy="3330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157"/>
                <a:gridCol w="4886143"/>
              </a:tblGrid>
              <a:tr h="592032">
                <a:tc>
                  <a:txBody>
                    <a:bodyPr/>
                    <a:lstStyle/>
                    <a:p>
                      <a:endParaRPr lang="fr-FR" sz="1600" baseline="0" dirty="0" smtClean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 smtClean="0">
                          <a:solidFill>
                            <a:srgbClr val="A4AE24"/>
                          </a:solidFill>
                          <a:effectLst/>
                          <a:latin typeface="Arial"/>
                          <a:cs typeface="Arial"/>
                        </a:rPr>
                        <a:t>Expériences</a:t>
                      </a:r>
                      <a:endParaRPr lang="fr-FR" sz="3200" b="1" baseline="0" dirty="0" smtClean="0">
                        <a:solidFill>
                          <a:srgbClr val="A4AE24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37863">
                <a:tc>
                  <a:txBody>
                    <a:bodyPr/>
                    <a:lstStyle/>
                    <a:p>
                      <a:r>
                        <a:rPr lang="en-GB" sz="13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HTML,CSS3,Bootstrap,Wordpress,PHP,Javascript;Java,MSQL,Agular,Photoshop,Illustrator</a:t>
                      </a:r>
                      <a:r>
                        <a:rPr lang="en-GB" sz="1600" b="0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et d’autres applications de creation de site Web,</a:t>
                      </a:r>
                      <a:endParaRPr lang="fr-FR" sz="1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1106166">
                <a:tc>
                  <a:txBody>
                    <a:bodyPr/>
                    <a:lstStyle/>
                    <a:p>
                      <a:r>
                        <a:rPr lang="en-GB" sz="13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2010-2014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i="0" kern="120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Projets</a:t>
                      </a:r>
                      <a:r>
                        <a:rPr lang="en-GB" sz="1200" b="1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/>
                      </a:r>
                      <a:br>
                        <a:rPr lang="en-GB" sz="1200" b="1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lang="fr-FR" sz="1600" b="0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Portfolio, Générateur de Meme,Annuaire Film, Système de transfert de ficier,Space Invader,Site WordPress</a:t>
                      </a:r>
                      <a:endParaRPr lang="fr-F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794570">
                <a:tc>
                  <a:txBody>
                    <a:bodyPr/>
                    <a:lstStyle/>
                    <a:p>
                      <a:endParaRPr lang="en-GB" sz="13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41994"/>
              </p:ext>
            </p:extLst>
          </p:nvPr>
        </p:nvGraphicFramePr>
        <p:xfrm>
          <a:off x="600299" y="2733775"/>
          <a:ext cx="5243000" cy="2455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688"/>
                <a:gridCol w="4352312"/>
              </a:tblGrid>
              <a:tr h="337792">
                <a:tc>
                  <a:txBody>
                    <a:bodyPr/>
                    <a:lstStyle/>
                    <a:p>
                      <a:endParaRPr lang="fr-FR" sz="1600" baseline="0" dirty="0" smtClean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2125" marR="92125" marT="46063" marB="46063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solidFill>
                            <a:srgbClr val="A4AE24"/>
                          </a:solidFill>
                          <a:effectLst/>
                          <a:latin typeface="Arial"/>
                          <a:cs typeface="Arial"/>
                        </a:rPr>
                        <a:t>Formation</a:t>
                      </a:r>
                      <a:r>
                        <a:rPr lang="fr-FR" sz="1600" dirty="0" smtClean="0">
                          <a:solidFill>
                            <a:srgbClr val="A4AE24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fr-FR" sz="1600" baseline="0" dirty="0" smtClean="0">
                        <a:solidFill>
                          <a:srgbClr val="A4AE24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2125" marR="92125" marT="46063" marB="46063"/>
                </a:tc>
              </a:tr>
              <a:tr h="598813">
                <a:tc>
                  <a:txBody>
                    <a:bodyPr/>
                    <a:lstStyle/>
                    <a:p>
                      <a:r>
                        <a:rPr lang="en-GB" sz="1100" b="1" kern="1200" dirty="0" smtClean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2001-2017</a:t>
                      </a:r>
                    </a:p>
                  </a:txBody>
                  <a:tcPr marL="92125" marR="92125" marT="46063" marB="46063"/>
                </a:tc>
                <a:tc>
                  <a:txBody>
                    <a:bodyPr/>
                    <a:lstStyle/>
                    <a:p>
                      <a:r>
                        <a:rPr lang="en-GB" sz="1600" b="1" i="0" kern="120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Cursus</a:t>
                      </a:r>
                      <a:r>
                        <a:rPr lang="en-GB" sz="1600" b="1" i="0" kern="1200" baseline="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scolaire</a:t>
                      </a:r>
                      <a:endParaRPr lang="en-GB" sz="1600" b="1" i="0" kern="1200" dirty="0" smtClean="0">
                        <a:solidFill>
                          <a:srgbClr val="A4AE24"/>
                        </a:solidFill>
                        <a:effectLst/>
                        <a:latin typeface="+mn-lt"/>
                        <a:ea typeface="+mn-ea"/>
                        <a:cs typeface="Arial"/>
                      </a:endParaRPr>
                    </a:p>
                    <a:p>
                      <a:r>
                        <a:rPr lang="fr-F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CEM</a:t>
                      </a:r>
                      <a:r>
                        <a:rPr lang="fr-FR" sz="16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ADAMA DIALLO, Lycée THIERNO SAIDOU NOURROU TALL,Groupe Scolaire les Pédagogues</a:t>
                      </a:r>
                      <a:endParaRPr lang="fr-F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92125" marR="92125" marT="46063" marB="46063"/>
                </a:tc>
              </a:tr>
              <a:tr h="569963">
                <a:tc>
                  <a:txBody>
                    <a:bodyPr/>
                    <a:lstStyle/>
                    <a:p>
                      <a:r>
                        <a:rPr lang="en-GB" sz="1100" b="1" kern="1200" dirty="0" smtClean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2017-2020</a:t>
                      </a:r>
                    </a:p>
                  </a:txBody>
                  <a:tcPr marL="92125" marR="92125" marT="46063" marB="46063"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Cursus</a:t>
                      </a:r>
                      <a:r>
                        <a:rPr lang="en-GB" sz="1800" b="1" i="0" kern="1200" baseline="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Universitaire</a:t>
                      </a:r>
                      <a:r>
                        <a:rPr lang="fr-FR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r>
                        <a:rPr lang="fr-F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Licence 3</a:t>
                      </a:r>
                      <a:r>
                        <a:rPr lang="fr-FR" sz="16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en Multimédia, Internet et Communication à l’université Virtuel du </a:t>
                      </a:r>
                      <a:r>
                        <a:rPr lang="fr-FR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Sénégal et diplômé de ACCESS CODE SCHOOL</a:t>
                      </a:r>
                      <a:endParaRPr lang="fr-FR" sz="1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92125" marR="92125" marT="46063" marB="46063"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23207"/>
              </p:ext>
            </p:extLst>
          </p:nvPr>
        </p:nvGraphicFramePr>
        <p:xfrm>
          <a:off x="1609223" y="7513320"/>
          <a:ext cx="5126326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202"/>
                <a:gridCol w="1537235"/>
                <a:gridCol w="1352289"/>
                <a:gridCol w="1371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3200" dirty="0" smtClean="0">
                          <a:solidFill>
                            <a:srgbClr val="A4AE24"/>
                          </a:solidFill>
                          <a:effectLst/>
                          <a:latin typeface="Arial"/>
                          <a:cs typeface="Arial"/>
                        </a:rPr>
                        <a:t>Langues</a:t>
                      </a:r>
                      <a:endParaRPr lang="fr-FR" sz="3200" baseline="0" dirty="0" smtClean="0">
                        <a:solidFill>
                          <a:srgbClr val="A4AE24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baseline="0" dirty="0" smtClean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3200" dirty="0" smtClean="0">
                          <a:solidFill>
                            <a:srgbClr val="A4AE24"/>
                          </a:solidFill>
                          <a:effectLst/>
                          <a:latin typeface="Arial"/>
                          <a:cs typeface="Arial"/>
                        </a:rPr>
                        <a:t>Compétences</a:t>
                      </a:r>
                      <a:endParaRPr lang="fr-FR" sz="3200" baseline="0" dirty="0" smtClean="0">
                        <a:solidFill>
                          <a:srgbClr val="A4AE24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500" b="1" kern="120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Françai</a:t>
                      </a:r>
                      <a:r>
                        <a:rPr lang="en-GB" sz="1400" b="1" kern="120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cs typeface="Arial"/>
                        </a:rPr>
                        <a:t>Lu, écrit et parlé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Développement</a:t>
                      </a:r>
                      <a:r>
                        <a:rPr lang="fr-FR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d’application Web</a:t>
                      </a:r>
                      <a:endParaRPr lang="fr-F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500" b="1" kern="120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Anglais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cs typeface="Arial"/>
                        </a:rPr>
                        <a:t>Parlé</a:t>
                      </a:r>
                      <a:r>
                        <a:rPr lang="fr-FR" sz="1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cs typeface="Arial"/>
                        </a:rPr>
                        <a:t> couramment</a:t>
                      </a:r>
                      <a:endParaRPr lang="fr-FR" sz="1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Développement</a:t>
                      </a:r>
                      <a:r>
                        <a:rPr lang="fr-FR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d’application Mobile</a:t>
                      </a:r>
                      <a:endParaRPr lang="fr-F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51246">
                <a:tc>
                  <a:txBody>
                    <a:bodyPr/>
                    <a:lstStyle/>
                    <a:p>
                      <a:r>
                        <a:rPr lang="en-GB" sz="1500" b="1" kern="1200" dirty="0" smtClean="0">
                          <a:solidFill>
                            <a:srgbClr val="A4AE24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Arabe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cs typeface="Arial"/>
                        </a:rPr>
                        <a:t>Lu et écrit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Maquette</a:t>
                      </a:r>
                      <a:r>
                        <a:rPr lang="fr-FR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Web</a:t>
                      </a:r>
                      <a:endParaRPr lang="fr-F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0016"/>
              </p:ext>
            </p:extLst>
          </p:nvPr>
        </p:nvGraphicFramePr>
        <p:xfrm>
          <a:off x="3729922" y="1577622"/>
          <a:ext cx="3177163" cy="135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7163"/>
              </a:tblGrid>
              <a:tr h="696542">
                <a:tc>
                  <a:txBody>
                    <a:bodyPr/>
                    <a:lstStyle/>
                    <a:p>
                      <a:r>
                        <a:rPr lang="fr-FR" sz="1600" baseline="0" dirty="0" smtClean="0">
                          <a:solidFill>
                            <a:srgbClr val="A4AE24"/>
                          </a:solidFill>
                          <a:effectLst/>
                          <a:latin typeface="Arial"/>
                          <a:cs typeface="Arial"/>
                        </a:rPr>
                        <a:t>Adresse:Parcelles Assainies Unité 26 Dakar</a:t>
                      </a:r>
                    </a:p>
                    <a:p>
                      <a:r>
                        <a:rPr lang="fr-FR" sz="1600" baseline="0" dirty="0" smtClean="0">
                          <a:solidFill>
                            <a:srgbClr val="A4AE24"/>
                          </a:solidFill>
                          <a:effectLst/>
                          <a:latin typeface="Arial"/>
                          <a:cs typeface="Arial"/>
                        </a:rPr>
                        <a:t>TEL:+221771482824/765536788</a:t>
                      </a:r>
                    </a:p>
                  </a:txBody>
                  <a:tcPr marL="67581" marR="67581" marT="33791" marB="33791"/>
                </a:tc>
              </a:tr>
              <a:tr h="4947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E-MAIL:diopoumi16@gmail,com</a:t>
                      </a:r>
                      <a:endParaRPr lang="fr-F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GITHUB:oumidiop16</a:t>
                      </a:r>
                    </a:p>
                  </a:txBody>
                  <a:tcPr marL="67581" marR="67581" marT="33791" marB="337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1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95</Words>
  <Application>Microsoft Office PowerPoint</Application>
  <PresentationFormat>Format A4 (210 x 297 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user</cp:lastModifiedBy>
  <cp:revision>35</cp:revision>
  <dcterms:created xsi:type="dcterms:W3CDTF">2016-06-29T14:52:47Z</dcterms:created>
  <dcterms:modified xsi:type="dcterms:W3CDTF">2020-04-01T17:15:32Z</dcterms:modified>
</cp:coreProperties>
</file>