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"/>
  </p:notesMasterIdLst>
  <p:handoutMasterIdLst>
    <p:handoutMasterId r:id="rId4"/>
  </p:handoutMasterIdLst>
  <p:sldIdLst>
    <p:sldId id="764" r:id="rId2"/>
  </p:sldIdLst>
  <p:sldSz cx="11520488" cy="64801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" userDrawn="1">
          <p15:clr>
            <a:srgbClr val="A4A3A4"/>
          </p15:clr>
        </p15:guide>
        <p15:guide id="2" orient="horz" pos="3447" userDrawn="1">
          <p15:clr>
            <a:srgbClr val="A4A3A4"/>
          </p15:clr>
        </p15:guide>
        <p15:guide id="3" pos="4807" userDrawn="1">
          <p15:clr>
            <a:srgbClr val="A4A3A4"/>
          </p15:clr>
        </p15:guide>
        <p15:guide id="4" pos="3266" userDrawn="1">
          <p15:clr>
            <a:srgbClr val="A4A3A4"/>
          </p15:clr>
        </p15:guide>
        <p15:guide id="5" pos="136" userDrawn="1">
          <p15:clr>
            <a:srgbClr val="A4A3A4"/>
          </p15:clr>
        </p15:guide>
        <p15:guide id="6" pos="6486" userDrawn="1">
          <p15:clr>
            <a:srgbClr val="A4A3A4"/>
          </p15:clr>
        </p15:guide>
        <p15:guide id="7" pos="7115" userDrawn="1">
          <p15:clr>
            <a:srgbClr val="A4A3A4"/>
          </p15:clr>
        </p15:guide>
        <p15:guide id="8" orient="horz" pos="11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ED2F6"/>
    <a:srgbClr val="005186"/>
    <a:srgbClr val="A0D3F6"/>
    <a:srgbClr val="D5D5D5"/>
    <a:srgbClr val="9BD0F6"/>
    <a:srgbClr val="A7D6F7"/>
    <a:srgbClr val="5798C6"/>
    <a:srgbClr val="0066A9"/>
    <a:srgbClr val="7DB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884" autoAdjust="0"/>
  </p:normalViewPr>
  <p:slideViewPr>
    <p:cSldViewPr showGuides="1">
      <p:cViewPr varScale="1">
        <p:scale>
          <a:sx n="112" d="100"/>
          <a:sy n="112" d="100"/>
        </p:scale>
        <p:origin x="930" y="96"/>
      </p:cViewPr>
      <p:guideLst>
        <p:guide orient="horz" pos="544"/>
        <p:guide orient="horz" pos="3447"/>
        <p:guide pos="4807"/>
        <p:guide pos="3266"/>
        <p:guide pos="136"/>
        <p:guide pos="6486"/>
        <p:guide pos="7115"/>
        <p:guide orient="horz" pos="1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5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02694-A6F7-4D74-870B-B22C94DFE681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F8414-A191-447B-AB0A-201F2636A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215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20AA1-25AA-455B-994C-2948C4B5571B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EFA2-70B7-4608-A37D-533D6CB47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36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(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seminar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69" r="12669"/>
          <a:stretch/>
        </p:blipFill>
        <p:spPr bwMode="auto">
          <a:xfrm>
            <a:off x="0" y="-273"/>
            <a:ext cx="11520488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0" y="4141059"/>
            <a:ext cx="11521768" cy="765805"/>
          </a:xfrm>
        </p:spPr>
        <p:txBody>
          <a:bodyPr lIns="0" tIns="0" anchor="b"/>
          <a:lstStyle>
            <a:lvl1pPr marL="0" indent="0" algn="ctr">
              <a:defRPr spc="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221179"/>
            <a:ext cx="11521768" cy="323165"/>
          </a:xfrm>
        </p:spPr>
        <p:txBody>
          <a:bodyPr wrap="square" lIns="0" tIns="0">
            <a:spAutoFit/>
          </a:bodyPr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8" y="2159967"/>
            <a:ext cx="4608222" cy="14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фотографи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878" y="1007839"/>
            <a:ext cx="6474446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952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952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ый треугольник 11"/>
          <p:cNvSpPr/>
          <p:nvPr userDrawn="1"/>
        </p:nvSpPr>
        <p:spPr>
          <a:xfrm flipH="1">
            <a:off x="5876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3"/>
          </p:nvPr>
        </p:nvSpPr>
        <p:spPr>
          <a:xfrm flipH="1">
            <a:off x="8491017" y="-16044"/>
            <a:ext cx="3035121" cy="6496218"/>
          </a:xfrm>
          <a:custGeom>
            <a:avLst/>
            <a:gdLst>
              <a:gd name="connsiteX0" fmla="*/ 0 w 1943234"/>
              <a:gd name="connsiteY0" fmla="*/ 1943918 h 1943918"/>
              <a:gd name="connsiteX1" fmla="*/ 0 w 1943234"/>
              <a:gd name="connsiteY1" fmla="*/ 0 h 1943918"/>
              <a:gd name="connsiteX2" fmla="*/ 1943234 w 1943234"/>
              <a:gd name="connsiteY2" fmla="*/ 1943918 h 1943918"/>
              <a:gd name="connsiteX3" fmla="*/ 0 w 1943234"/>
              <a:gd name="connsiteY3" fmla="*/ 1943918 h 1943918"/>
              <a:gd name="connsiteX0" fmla="*/ 0 w 1967297"/>
              <a:gd name="connsiteY0" fmla="*/ 3620318 h 3620318"/>
              <a:gd name="connsiteX1" fmla="*/ 24063 w 1967297"/>
              <a:gd name="connsiteY1" fmla="*/ 0 h 3620318"/>
              <a:gd name="connsiteX2" fmla="*/ 1967297 w 1967297"/>
              <a:gd name="connsiteY2" fmla="*/ 1943918 h 3620318"/>
              <a:gd name="connsiteX3" fmla="*/ 0 w 1967297"/>
              <a:gd name="connsiteY3" fmla="*/ 3620318 h 3620318"/>
              <a:gd name="connsiteX0" fmla="*/ 0 w 1959276"/>
              <a:gd name="connsiteY0" fmla="*/ 3427812 h 3427812"/>
              <a:gd name="connsiteX1" fmla="*/ 16042 w 1959276"/>
              <a:gd name="connsiteY1" fmla="*/ 0 h 3427812"/>
              <a:gd name="connsiteX2" fmla="*/ 1959276 w 1959276"/>
              <a:gd name="connsiteY2" fmla="*/ 1943918 h 3427812"/>
              <a:gd name="connsiteX3" fmla="*/ 0 w 1959276"/>
              <a:gd name="connsiteY3" fmla="*/ 3427812 h 3427812"/>
              <a:gd name="connsiteX0" fmla="*/ 0 w 1271928"/>
              <a:gd name="connsiteY0" fmla="*/ 3427812 h 3427812"/>
              <a:gd name="connsiteX1" fmla="*/ 16042 w 1271928"/>
              <a:gd name="connsiteY1" fmla="*/ 0 h 3427812"/>
              <a:gd name="connsiteX2" fmla="*/ 1271928 w 1271928"/>
              <a:gd name="connsiteY2" fmla="*/ 1719045 h 3427812"/>
              <a:gd name="connsiteX3" fmla="*/ 0 w 1271928"/>
              <a:gd name="connsiteY3" fmla="*/ 3427812 h 3427812"/>
              <a:gd name="connsiteX0" fmla="*/ 2372 w 1274300"/>
              <a:gd name="connsiteY0" fmla="*/ 3436298 h 3436298"/>
              <a:gd name="connsiteX1" fmla="*/ 1443 w 1274300"/>
              <a:gd name="connsiteY1" fmla="*/ 0 h 3436298"/>
              <a:gd name="connsiteX2" fmla="*/ 1274300 w 1274300"/>
              <a:gd name="connsiteY2" fmla="*/ 1727531 h 3436298"/>
              <a:gd name="connsiteX3" fmla="*/ 2372 w 1274300"/>
              <a:gd name="connsiteY3" fmla="*/ 3436298 h 343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300" h="3436298">
                <a:moveTo>
                  <a:pt x="2372" y="3436298"/>
                </a:moveTo>
                <a:cubicBezTo>
                  <a:pt x="7719" y="2293694"/>
                  <a:pt x="-3904" y="1142604"/>
                  <a:pt x="1443" y="0"/>
                </a:cubicBezTo>
                <a:lnTo>
                  <a:pt x="1274300" y="1727531"/>
                </a:lnTo>
                <a:lnTo>
                  <a:pt x="2372" y="3436298"/>
                </a:lnTo>
                <a:close/>
              </a:path>
            </a:pathLst>
          </a:custGeo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 flipH="1">
            <a:off x="5721533" y="3338361"/>
            <a:ext cx="5504199" cy="3138047"/>
          </a:xfrm>
          <a:custGeom>
            <a:avLst/>
            <a:gdLst>
              <a:gd name="connsiteX0" fmla="*/ 0 w 3111473"/>
              <a:gd name="connsiteY0" fmla="*/ 4623947 h 4623947"/>
              <a:gd name="connsiteX1" fmla="*/ 1555737 w 3111473"/>
              <a:gd name="connsiteY1" fmla="*/ 0 h 4623947"/>
              <a:gd name="connsiteX2" fmla="*/ 3111473 w 3111473"/>
              <a:gd name="connsiteY2" fmla="*/ 4623947 h 4623947"/>
              <a:gd name="connsiteX3" fmla="*/ 0 w 3111473"/>
              <a:gd name="connsiteY3" fmla="*/ 4623947 h 4623947"/>
              <a:gd name="connsiteX0" fmla="*/ 0 w 3695673"/>
              <a:gd name="connsiteY0" fmla="*/ 3836547 h 4623947"/>
              <a:gd name="connsiteX1" fmla="*/ 2139937 w 3695673"/>
              <a:gd name="connsiteY1" fmla="*/ 0 h 4623947"/>
              <a:gd name="connsiteX2" fmla="*/ 3695673 w 3695673"/>
              <a:gd name="connsiteY2" fmla="*/ 4623947 h 4623947"/>
              <a:gd name="connsiteX3" fmla="*/ 0 w 3695673"/>
              <a:gd name="connsiteY3" fmla="*/ 3836547 h 4623947"/>
              <a:gd name="connsiteX0" fmla="*/ 0 w 4241773"/>
              <a:gd name="connsiteY0" fmla="*/ 3836547 h 3836547"/>
              <a:gd name="connsiteX1" fmla="*/ 2139937 w 4241773"/>
              <a:gd name="connsiteY1" fmla="*/ 0 h 3836547"/>
              <a:gd name="connsiteX2" fmla="*/ 4241773 w 4241773"/>
              <a:gd name="connsiteY2" fmla="*/ 3811147 h 3836547"/>
              <a:gd name="connsiteX3" fmla="*/ 0 w 4241773"/>
              <a:gd name="connsiteY3" fmla="*/ 3836547 h 3836547"/>
              <a:gd name="connsiteX0" fmla="*/ 0 w 4241773"/>
              <a:gd name="connsiteY0" fmla="*/ 3074547 h 3074547"/>
              <a:gd name="connsiteX1" fmla="*/ 2203437 w 4241773"/>
              <a:gd name="connsiteY1" fmla="*/ 0 h 3074547"/>
              <a:gd name="connsiteX2" fmla="*/ 4241773 w 4241773"/>
              <a:gd name="connsiteY2" fmla="*/ 3049147 h 3074547"/>
              <a:gd name="connsiteX3" fmla="*/ 0 w 4241773"/>
              <a:gd name="connsiteY3" fmla="*/ 3074547 h 3074547"/>
              <a:gd name="connsiteX0" fmla="*/ 0 w 4254473"/>
              <a:gd name="connsiteY0" fmla="*/ 3074547 h 3074547"/>
              <a:gd name="connsiteX1" fmla="*/ 2203437 w 4254473"/>
              <a:gd name="connsiteY1" fmla="*/ 0 h 3074547"/>
              <a:gd name="connsiteX2" fmla="*/ 4254473 w 4254473"/>
              <a:gd name="connsiteY2" fmla="*/ 3074547 h 3074547"/>
              <a:gd name="connsiteX3" fmla="*/ 0 w 4254473"/>
              <a:gd name="connsiteY3" fmla="*/ 3074547 h 3074547"/>
              <a:gd name="connsiteX0" fmla="*/ 0 w 4368773"/>
              <a:gd name="connsiteY0" fmla="*/ 3074547 h 3074547"/>
              <a:gd name="connsiteX1" fmla="*/ 2317737 w 4368773"/>
              <a:gd name="connsiteY1" fmla="*/ 0 h 3074547"/>
              <a:gd name="connsiteX2" fmla="*/ 4368773 w 4368773"/>
              <a:gd name="connsiteY2" fmla="*/ 3074547 h 3074547"/>
              <a:gd name="connsiteX3" fmla="*/ 0 w 4368773"/>
              <a:gd name="connsiteY3" fmla="*/ 3074547 h 3074547"/>
              <a:gd name="connsiteX0" fmla="*/ 0 w 4368773"/>
              <a:gd name="connsiteY0" fmla="*/ 3138047 h 3138047"/>
              <a:gd name="connsiteX1" fmla="*/ 2317737 w 4368773"/>
              <a:gd name="connsiteY1" fmla="*/ 0 h 3138047"/>
              <a:gd name="connsiteX2" fmla="*/ 4368773 w 4368773"/>
              <a:gd name="connsiteY2" fmla="*/ 3138047 h 3138047"/>
              <a:gd name="connsiteX3" fmla="*/ 0 w 4368773"/>
              <a:gd name="connsiteY3" fmla="*/ 3138047 h 313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773" h="3138047">
                <a:moveTo>
                  <a:pt x="0" y="3138047"/>
                </a:moveTo>
                <a:lnTo>
                  <a:pt x="2317737" y="0"/>
                </a:lnTo>
                <a:lnTo>
                  <a:pt x="4368773" y="3138047"/>
                </a:lnTo>
                <a:lnTo>
                  <a:pt x="0" y="3138047"/>
                </a:ln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  <p:sp>
        <p:nvSpPr>
          <p:cNvPr id="24" name="Текст 2"/>
          <p:cNvSpPr>
            <a:spLocks noGrp="1"/>
          </p:cNvSpPr>
          <p:nvPr>
            <p:ph type="body" sz="quarter" idx="10"/>
          </p:nvPr>
        </p:nvSpPr>
        <p:spPr>
          <a:xfrm>
            <a:off x="226167" y="1799927"/>
            <a:ext cx="6254157" cy="3816424"/>
          </a:xfrm>
        </p:spPr>
        <p:txBody>
          <a:bodyPr/>
          <a:lstStyle>
            <a:lvl1pPr marL="444500" indent="-355600"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600"/>
            </a:lvl1pPr>
            <a:lvl2pPr marL="720725" indent="-358775">
              <a:spcBef>
                <a:spcPts val="400"/>
              </a:spcBef>
              <a:buClr>
                <a:schemeClr val="accent1"/>
              </a:buClr>
              <a:buSzPct val="100000"/>
              <a:buFont typeface="Consolas" pitchFamily="49" charset="0"/>
              <a:buChar char="•"/>
              <a:defRPr sz="1400"/>
            </a:lvl2pPr>
            <a:lvl3pPr marL="1084263" indent="-250825" defTabSz="990600">
              <a:buClrTx/>
              <a:buFont typeface="Arial" pitchFamily="34" charset="0"/>
              <a:buChar char="–"/>
              <a:defRPr sz="1400"/>
            </a:lvl3pPr>
            <a:lvl4pPr marL="1524000" indent="-228600">
              <a:buFont typeface="Courier New" pitchFamily="49" charset="0"/>
              <a:buChar char="o"/>
              <a:tabLst/>
              <a:defRPr sz="1400"/>
            </a:lvl4pPr>
            <a:lvl5pPr marL="1968500" indent="-228600">
              <a:buFont typeface="Arial" pitchFamily="34" charset="0"/>
              <a:buChar char="•"/>
              <a:tabLst/>
              <a:defRPr sz="1400"/>
            </a:lvl5pPr>
            <a:lvl6pPr marL="2247900" indent="-228600">
              <a:defRPr sz="1400" baseline="0"/>
            </a:lvl6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5"/>
          </p:nvPr>
        </p:nvSpPr>
        <p:spPr>
          <a:xfrm flipH="1">
            <a:off x="5717523" y="-9311"/>
            <a:ext cx="5512216" cy="3162300"/>
          </a:xfrm>
          <a:custGeom>
            <a:avLst/>
            <a:gdLst>
              <a:gd name="connsiteX0" fmla="*/ 0 w 3111473"/>
              <a:gd name="connsiteY0" fmla="*/ 4623947 h 4623947"/>
              <a:gd name="connsiteX1" fmla="*/ 1555737 w 3111473"/>
              <a:gd name="connsiteY1" fmla="*/ 0 h 4623947"/>
              <a:gd name="connsiteX2" fmla="*/ 3111473 w 3111473"/>
              <a:gd name="connsiteY2" fmla="*/ 4623947 h 4623947"/>
              <a:gd name="connsiteX3" fmla="*/ 0 w 3111473"/>
              <a:gd name="connsiteY3" fmla="*/ 4623947 h 4623947"/>
              <a:gd name="connsiteX0" fmla="*/ 0 w 3695673"/>
              <a:gd name="connsiteY0" fmla="*/ 3836547 h 4623947"/>
              <a:gd name="connsiteX1" fmla="*/ 2139937 w 3695673"/>
              <a:gd name="connsiteY1" fmla="*/ 0 h 4623947"/>
              <a:gd name="connsiteX2" fmla="*/ 3695673 w 3695673"/>
              <a:gd name="connsiteY2" fmla="*/ 4623947 h 4623947"/>
              <a:gd name="connsiteX3" fmla="*/ 0 w 3695673"/>
              <a:gd name="connsiteY3" fmla="*/ 3836547 h 4623947"/>
              <a:gd name="connsiteX0" fmla="*/ 0 w 4241773"/>
              <a:gd name="connsiteY0" fmla="*/ 3836547 h 3836547"/>
              <a:gd name="connsiteX1" fmla="*/ 2139937 w 4241773"/>
              <a:gd name="connsiteY1" fmla="*/ 0 h 3836547"/>
              <a:gd name="connsiteX2" fmla="*/ 4241773 w 4241773"/>
              <a:gd name="connsiteY2" fmla="*/ 3811147 h 3836547"/>
              <a:gd name="connsiteX3" fmla="*/ 0 w 4241773"/>
              <a:gd name="connsiteY3" fmla="*/ 3836547 h 3836547"/>
              <a:gd name="connsiteX0" fmla="*/ 0 w 4241773"/>
              <a:gd name="connsiteY0" fmla="*/ 3074547 h 3074547"/>
              <a:gd name="connsiteX1" fmla="*/ 2203437 w 4241773"/>
              <a:gd name="connsiteY1" fmla="*/ 0 h 3074547"/>
              <a:gd name="connsiteX2" fmla="*/ 4241773 w 4241773"/>
              <a:gd name="connsiteY2" fmla="*/ 3049147 h 3074547"/>
              <a:gd name="connsiteX3" fmla="*/ 0 w 4241773"/>
              <a:gd name="connsiteY3" fmla="*/ 3074547 h 3074547"/>
              <a:gd name="connsiteX0" fmla="*/ 0 w 4254473"/>
              <a:gd name="connsiteY0" fmla="*/ 3074547 h 3074547"/>
              <a:gd name="connsiteX1" fmla="*/ 2203437 w 4254473"/>
              <a:gd name="connsiteY1" fmla="*/ 0 h 3074547"/>
              <a:gd name="connsiteX2" fmla="*/ 4254473 w 4254473"/>
              <a:gd name="connsiteY2" fmla="*/ 3074547 h 3074547"/>
              <a:gd name="connsiteX3" fmla="*/ 0 w 4254473"/>
              <a:gd name="connsiteY3" fmla="*/ 3074547 h 3074547"/>
              <a:gd name="connsiteX0" fmla="*/ 2305063 w 6559536"/>
              <a:gd name="connsiteY0" fmla="*/ 3226947 h 3226947"/>
              <a:gd name="connsiteX1" fmla="*/ 0 w 6559536"/>
              <a:gd name="connsiteY1" fmla="*/ 0 h 3226947"/>
              <a:gd name="connsiteX2" fmla="*/ 6559536 w 6559536"/>
              <a:gd name="connsiteY2" fmla="*/ 3226947 h 3226947"/>
              <a:gd name="connsiteX3" fmla="*/ 2305063 w 6559536"/>
              <a:gd name="connsiteY3" fmla="*/ 3226947 h 3226947"/>
              <a:gd name="connsiteX0" fmla="*/ 2279663 w 6559536"/>
              <a:gd name="connsiteY0" fmla="*/ 3176147 h 3226947"/>
              <a:gd name="connsiteX1" fmla="*/ 0 w 6559536"/>
              <a:gd name="connsiteY1" fmla="*/ 0 h 3226947"/>
              <a:gd name="connsiteX2" fmla="*/ 6559536 w 6559536"/>
              <a:gd name="connsiteY2" fmla="*/ 3226947 h 3226947"/>
              <a:gd name="connsiteX3" fmla="*/ 2279663 w 6559536"/>
              <a:gd name="connsiteY3" fmla="*/ 3176147 h 3226947"/>
              <a:gd name="connsiteX0" fmla="*/ 2279663 w 4311636"/>
              <a:gd name="connsiteY0" fmla="*/ 3187700 h 3187700"/>
              <a:gd name="connsiteX1" fmla="*/ 0 w 4311636"/>
              <a:gd name="connsiteY1" fmla="*/ 11553 h 3187700"/>
              <a:gd name="connsiteX2" fmla="*/ 4311636 w 4311636"/>
              <a:gd name="connsiteY2" fmla="*/ 0 h 3187700"/>
              <a:gd name="connsiteX3" fmla="*/ 2279663 w 4311636"/>
              <a:gd name="connsiteY3" fmla="*/ 3187700 h 3187700"/>
              <a:gd name="connsiteX0" fmla="*/ 2279663 w 4311636"/>
              <a:gd name="connsiteY0" fmla="*/ 3187700 h 3187700"/>
              <a:gd name="connsiteX1" fmla="*/ 0 w 4311636"/>
              <a:gd name="connsiteY1" fmla="*/ 11553 h 3187700"/>
              <a:gd name="connsiteX2" fmla="*/ 4311636 w 4311636"/>
              <a:gd name="connsiteY2" fmla="*/ 0 h 3187700"/>
              <a:gd name="connsiteX3" fmla="*/ 2279663 w 4311636"/>
              <a:gd name="connsiteY3" fmla="*/ 3187700 h 3187700"/>
              <a:gd name="connsiteX0" fmla="*/ 2343163 w 4375136"/>
              <a:gd name="connsiteY0" fmla="*/ 3187700 h 3187700"/>
              <a:gd name="connsiteX1" fmla="*/ 0 w 4375136"/>
              <a:gd name="connsiteY1" fmla="*/ 11553 h 3187700"/>
              <a:gd name="connsiteX2" fmla="*/ 4375136 w 4375136"/>
              <a:gd name="connsiteY2" fmla="*/ 0 h 3187700"/>
              <a:gd name="connsiteX3" fmla="*/ 2343163 w 4375136"/>
              <a:gd name="connsiteY3" fmla="*/ 3187700 h 3187700"/>
              <a:gd name="connsiteX0" fmla="*/ 2317763 w 4375136"/>
              <a:gd name="connsiteY0" fmla="*/ 3162300 h 3162300"/>
              <a:gd name="connsiteX1" fmla="*/ 0 w 4375136"/>
              <a:gd name="connsiteY1" fmla="*/ 11553 h 3162300"/>
              <a:gd name="connsiteX2" fmla="*/ 4375136 w 4375136"/>
              <a:gd name="connsiteY2" fmla="*/ 0 h 3162300"/>
              <a:gd name="connsiteX3" fmla="*/ 2317763 w 4375136"/>
              <a:gd name="connsiteY3" fmla="*/ 316230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5136" h="3162300">
                <a:moveTo>
                  <a:pt x="2317763" y="3162300"/>
                </a:moveTo>
                <a:lnTo>
                  <a:pt x="0" y="11553"/>
                </a:lnTo>
                <a:lnTo>
                  <a:pt x="4375136" y="0"/>
                </a:lnTo>
                <a:lnTo>
                  <a:pt x="2317763" y="3162300"/>
                </a:ln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летка с подписями 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ый треугольник 11"/>
          <p:cNvSpPr/>
          <p:nvPr userDrawn="1"/>
        </p:nvSpPr>
        <p:spPr>
          <a:xfrm>
            <a:off x="5876" y="6138409"/>
            <a:ext cx="11514612" cy="341766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8" name="Прямоугольный треугольник 11"/>
          <p:cNvSpPr/>
          <p:nvPr userDrawn="1"/>
        </p:nvSpPr>
        <p:spPr>
          <a:xfrm flipH="1">
            <a:off x="5872" y="6138409"/>
            <a:ext cx="8717493" cy="341766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952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952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18"/>
          </p:nvPr>
        </p:nvSpPr>
        <p:spPr>
          <a:xfrm>
            <a:off x="2880122" y="1548407"/>
            <a:ext cx="2880122" cy="2286000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111"/>
            </a:lvl1pPr>
            <a:lvl2pPr>
              <a:defRPr sz="1111"/>
            </a:lvl2pPr>
            <a:lvl3pPr>
              <a:defRPr sz="1111"/>
            </a:lvl3pPr>
            <a:lvl4pPr>
              <a:defRPr sz="873"/>
            </a:lvl4pPr>
            <a:lvl5pPr>
              <a:defRPr sz="873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28" name="Рисунок 2"/>
          <p:cNvSpPr>
            <a:spLocks noGrp="1"/>
          </p:cNvSpPr>
          <p:nvPr>
            <p:ph type="pic" sz="quarter" idx="22"/>
          </p:nvPr>
        </p:nvSpPr>
        <p:spPr>
          <a:xfrm>
            <a:off x="0" y="1548407"/>
            <a:ext cx="2880122" cy="2286000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Рисунок 2"/>
          <p:cNvSpPr>
            <a:spLocks noGrp="1"/>
          </p:cNvSpPr>
          <p:nvPr>
            <p:ph type="pic" sz="quarter" idx="24"/>
          </p:nvPr>
        </p:nvSpPr>
        <p:spPr>
          <a:xfrm>
            <a:off x="5760244" y="1548407"/>
            <a:ext cx="2880122" cy="2286000"/>
          </a:xfrm>
        </p:spPr>
        <p:txBody>
          <a:bodyPr/>
          <a:lstStyle/>
          <a:p>
            <a:endParaRPr lang="ru-RU"/>
          </a:p>
        </p:txBody>
      </p:sp>
      <p:sp>
        <p:nvSpPr>
          <p:cNvPr id="32" name="Текст 5"/>
          <p:cNvSpPr>
            <a:spLocks noGrp="1"/>
          </p:cNvSpPr>
          <p:nvPr>
            <p:ph type="body" sz="quarter" idx="25"/>
          </p:nvPr>
        </p:nvSpPr>
        <p:spPr>
          <a:xfrm>
            <a:off x="8640366" y="1548407"/>
            <a:ext cx="2880122" cy="2286000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111"/>
            </a:lvl1pPr>
            <a:lvl2pPr>
              <a:defRPr sz="1111"/>
            </a:lvl2pPr>
            <a:lvl3pPr>
              <a:defRPr sz="1111"/>
            </a:lvl3pPr>
            <a:lvl4pPr>
              <a:defRPr sz="873"/>
            </a:lvl4pPr>
            <a:lvl5pPr>
              <a:defRPr sz="873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33" name="Рисунок 2"/>
          <p:cNvSpPr>
            <a:spLocks noGrp="1"/>
          </p:cNvSpPr>
          <p:nvPr>
            <p:ph type="pic" sz="quarter" idx="26"/>
          </p:nvPr>
        </p:nvSpPr>
        <p:spPr>
          <a:xfrm>
            <a:off x="2880122" y="3834407"/>
            <a:ext cx="2880122" cy="2286000"/>
          </a:xfrm>
        </p:spPr>
        <p:txBody>
          <a:bodyPr/>
          <a:lstStyle/>
          <a:p>
            <a:endParaRPr lang="ru-RU"/>
          </a:p>
        </p:txBody>
      </p:sp>
      <p:sp>
        <p:nvSpPr>
          <p:cNvPr id="34" name="Рисунок 2"/>
          <p:cNvSpPr>
            <a:spLocks noGrp="1"/>
          </p:cNvSpPr>
          <p:nvPr>
            <p:ph type="pic" sz="quarter" idx="27"/>
          </p:nvPr>
        </p:nvSpPr>
        <p:spPr>
          <a:xfrm>
            <a:off x="8640366" y="3834407"/>
            <a:ext cx="2880122" cy="2286000"/>
          </a:xfrm>
        </p:spPr>
        <p:txBody>
          <a:bodyPr/>
          <a:lstStyle/>
          <a:p>
            <a:endParaRPr lang="ru-RU"/>
          </a:p>
        </p:txBody>
      </p:sp>
      <p:sp>
        <p:nvSpPr>
          <p:cNvPr id="35" name="Текст 5"/>
          <p:cNvSpPr>
            <a:spLocks noGrp="1"/>
          </p:cNvSpPr>
          <p:nvPr>
            <p:ph type="body" sz="quarter" idx="28"/>
          </p:nvPr>
        </p:nvSpPr>
        <p:spPr>
          <a:xfrm>
            <a:off x="9008" y="3834407"/>
            <a:ext cx="2880122" cy="2286000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111"/>
            </a:lvl1pPr>
            <a:lvl2pPr>
              <a:defRPr sz="1111"/>
            </a:lvl2pPr>
            <a:lvl3pPr>
              <a:defRPr sz="1111"/>
            </a:lvl3pPr>
            <a:lvl4pPr>
              <a:defRPr sz="873"/>
            </a:lvl4pPr>
            <a:lvl5pPr>
              <a:defRPr sz="873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36" name="Текст 5"/>
          <p:cNvSpPr>
            <a:spLocks noGrp="1"/>
          </p:cNvSpPr>
          <p:nvPr>
            <p:ph type="body" sz="quarter" idx="29"/>
          </p:nvPr>
        </p:nvSpPr>
        <p:spPr>
          <a:xfrm>
            <a:off x="5769252" y="3834407"/>
            <a:ext cx="2880122" cy="2286000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111"/>
            </a:lvl1pPr>
            <a:lvl2pPr>
              <a:defRPr sz="1111"/>
            </a:lvl2pPr>
            <a:lvl3pPr>
              <a:defRPr sz="1111"/>
            </a:lvl3pPr>
            <a:lvl4pPr>
              <a:defRPr sz="873"/>
            </a:lvl4pPr>
            <a:lvl5pPr>
              <a:defRPr sz="873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лока с иконками и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16012" y="1787516"/>
            <a:ext cx="2448272" cy="1943918"/>
          </a:xfrm>
        </p:spPr>
        <p:txBody>
          <a:bodyPr/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  <p:sp>
        <p:nvSpPr>
          <p:cNvPr id="14" name="Рисунок 2"/>
          <p:cNvSpPr>
            <a:spLocks noGrp="1"/>
          </p:cNvSpPr>
          <p:nvPr>
            <p:ph type="pic" sz="quarter" idx="11"/>
          </p:nvPr>
        </p:nvSpPr>
        <p:spPr>
          <a:xfrm>
            <a:off x="3118464" y="1787516"/>
            <a:ext cx="2448272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2"/>
          </p:nvPr>
        </p:nvSpPr>
        <p:spPr>
          <a:xfrm>
            <a:off x="5920916" y="1787516"/>
            <a:ext cx="2448272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3"/>
          </p:nvPr>
        </p:nvSpPr>
        <p:spPr>
          <a:xfrm>
            <a:off x="8723367" y="1787516"/>
            <a:ext cx="2448272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15"/>
          </p:nvPr>
        </p:nvSpPr>
        <p:spPr>
          <a:xfrm>
            <a:off x="316012" y="3913875"/>
            <a:ext cx="2448273" cy="2224533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16"/>
          </p:nvPr>
        </p:nvSpPr>
        <p:spPr>
          <a:xfrm>
            <a:off x="3118464" y="3913875"/>
            <a:ext cx="2448273" cy="2224533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7"/>
          </p:nvPr>
        </p:nvSpPr>
        <p:spPr>
          <a:xfrm>
            <a:off x="5920915" y="3913875"/>
            <a:ext cx="2448273" cy="2224533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18"/>
          </p:nvPr>
        </p:nvSpPr>
        <p:spPr>
          <a:xfrm>
            <a:off x="8723366" y="3913875"/>
            <a:ext cx="2448273" cy="2224533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47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картинками и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16012" y="1800225"/>
            <a:ext cx="5172064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316012" y="4020361"/>
            <a:ext cx="5172064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032412" y="4020361"/>
            <a:ext cx="5171187" cy="1924254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15"/>
          </p:nvPr>
        </p:nvSpPr>
        <p:spPr>
          <a:xfrm>
            <a:off x="6032412" y="1800225"/>
            <a:ext cx="5171187" cy="1943918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лока с картинками и 2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0"/>
          </p:nvPr>
        </p:nvSpPr>
        <p:spPr>
          <a:xfrm>
            <a:off x="316012" y="1800225"/>
            <a:ext cx="5172064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2"/>
          </p:nvPr>
        </p:nvSpPr>
        <p:spPr>
          <a:xfrm>
            <a:off x="6032412" y="1800225"/>
            <a:ext cx="5171187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Текст 5"/>
          <p:cNvSpPr>
            <a:spLocks noGrp="1"/>
          </p:cNvSpPr>
          <p:nvPr>
            <p:ph type="body" sz="quarter" idx="13"/>
          </p:nvPr>
        </p:nvSpPr>
        <p:spPr>
          <a:xfrm>
            <a:off x="316014" y="3960813"/>
            <a:ext cx="5172063" cy="2374900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14"/>
          </p:nvPr>
        </p:nvSpPr>
        <p:spPr>
          <a:xfrm>
            <a:off x="6032412" y="3960813"/>
            <a:ext cx="5171187" cy="2374900"/>
          </a:xfrm>
          <a:solidFill>
            <a:schemeClr val="bg1">
              <a:alpha val="90000"/>
            </a:schemeClr>
          </a:solidFill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3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артинк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5877" y="1007839"/>
            <a:ext cx="5754368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7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0" y="1"/>
            <a:ext cx="2162004" cy="773121"/>
          </a:xfrm>
          <a:prstGeom prst="rect">
            <a:avLst/>
          </a:prstGeom>
        </p:spPr>
      </p:pic>
      <p:sp>
        <p:nvSpPr>
          <p:cNvPr id="19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0"/>
          </p:nvPr>
        </p:nvSpPr>
        <p:spPr>
          <a:xfrm flipH="1">
            <a:off x="3356141" y="1"/>
            <a:ext cx="8164346" cy="6480175"/>
          </a:xfrm>
          <a:prstGeom prst="rtTriangl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14"/>
          </p:nvPr>
        </p:nvSpPr>
        <p:spPr>
          <a:xfrm>
            <a:off x="287636" y="1818619"/>
            <a:ext cx="5472608" cy="3581707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5"/>
          </p:nvPr>
        </p:nvSpPr>
        <p:spPr>
          <a:xfrm flipH="1">
            <a:off x="5254956" y="-2232"/>
            <a:ext cx="5605500" cy="2533650"/>
          </a:xfrm>
          <a:custGeom>
            <a:avLst/>
            <a:gdLst>
              <a:gd name="connsiteX0" fmla="*/ 0 w 4139951"/>
              <a:gd name="connsiteY0" fmla="*/ 3997378 h 3997378"/>
              <a:gd name="connsiteX1" fmla="*/ 0 w 4139951"/>
              <a:gd name="connsiteY1" fmla="*/ 0 h 3997378"/>
              <a:gd name="connsiteX2" fmla="*/ 4139951 w 4139951"/>
              <a:gd name="connsiteY2" fmla="*/ 3997378 h 3997378"/>
              <a:gd name="connsiteX3" fmla="*/ 0 w 4139951"/>
              <a:gd name="connsiteY3" fmla="*/ 3997378 h 3997378"/>
              <a:gd name="connsiteX0" fmla="*/ 4171950 w 4171950"/>
              <a:gd name="connsiteY0" fmla="*/ 54028 h 3997378"/>
              <a:gd name="connsiteX1" fmla="*/ 0 w 4171950"/>
              <a:gd name="connsiteY1" fmla="*/ 0 h 3997378"/>
              <a:gd name="connsiteX2" fmla="*/ 4139951 w 4171950"/>
              <a:gd name="connsiteY2" fmla="*/ 3997378 h 3997378"/>
              <a:gd name="connsiteX3" fmla="*/ 4171950 w 4171950"/>
              <a:gd name="connsiteY3" fmla="*/ 54028 h 3997378"/>
              <a:gd name="connsiteX0" fmla="*/ 3648075 w 3648075"/>
              <a:gd name="connsiteY0" fmla="*/ 15928 h 3959278"/>
              <a:gd name="connsiteX1" fmla="*/ 0 w 3648075"/>
              <a:gd name="connsiteY1" fmla="*/ 0 h 3959278"/>
              <a:gd name="connsiteX2" fmla="*/ 3616076 w 3648075"/>
              <a:gd name="connsiteY2" fmla="*/ 3959278 h 3959278"/>
              <a:gd name="connsiteX3" fmla="*/ 3648075 w 3648075"/>
              <a:gd name="connsiteY3" fmla="*/ 15928 h 3959278"/>
              <a:gd name="connsiteX0" fmla="*/ 3648075 w 3648075"/>
              <a:gd name="connsiteY0" fmla="*/ 15928 h 2625778"/>
              <a:gd name="connsiteX1" fmla="*/ 0 w 3648075"/>
              <a:gd name="connsiteY1" fmla="*/ 0 h 2625778"/>
              <a:gd name="connsiteX2" fmla="*/ 2530226 w 3648075"/>
              <a:gd name="connsiteY2" fmla="*/ 2625778 h 2625778"/>
              <a:gd name="connsiteX3" fmla="*/ 3648075 w 3648075"/>
              <a:gd name="connsiteY3" fmla="*/ 15928 h 2625778"/>
              <a:gd name="connsiteX0" fmla="*/ 3590925 w 3590925"/>
              <a:gd name="connsiteY0" fmla="*/ 0 h 2628900"/>
              <a:gd name="connsiteX1" fmla="*/ 0 w 3590925"/>
              <a:gd name="connsiteY1" fmla="*/ 3122 h 2628900"/>
              <a:gd name="connsiteX2" fmla="*/ 2530226 w 3590925"/>
              <a:gd name="connsiteY2" fmla="*/ 2628900 h 2628900"/>
              <a:gd name="connsiteX3" fmla="*/ 3590925 w 3590925"/>
              <a:gd name="connsiteY3" fmla="*/ 0 h 2628900"/>
              <a:gd name="connsiteX0" fmla="*/ 3590925 w 3590925"/>
              <a:gd name="connsiteY0" fmla="*/ 0 h 2533650"/>
              <a:gd name="connsiteX1" fmla="*/ 0 w 3590925"/>
              <a:gd name="connsiteY1" fmla="*/ 3122 h 2533650"/>
              <a:gd name="connsiteX2" fmla="*/ 2587376 w 3590925"/>
              <a:gd name="connsiteY2" fmla="*/ 2533650 h 2533650"/>
              <a:gd name="connsiteX3" fmla="*/ 3590925 w 3590925"/>
              <a:gd name="connsiteY3" fmla="*/ 0 h 2533650"/>
              <a:gd name="connsiteX0" fmla="*/ 4425114 w 4425114"/>
              <a:gd name="connsiteY0" fmla="*/ 4899 h 2530528"/>
              <a:gd name="connsiteX1" fmla="*/ 0 w 4425114"/>
              <a:gd name="connsiteY1" fmla="*/ 0 h 2530528"/>
              <a:gd name="connsiteX2" fmla="*/ 2587376 w 4425114"/>
              <a:gd name="connsiteY2" fmla="*/ 2530528 h 2530528"/>
              <a:gd name="connsiteX3" fmla="*/ 4425114 w 4425114"/>
              <a:gd name="connsiteY3" fmla="*/ 4899 h 2530528"/>
              <a:gd name="connsiteX0" fmla="*/ 4449177 w 4449177"/>
              <a:gd name="connsiteY0" fmla="*/ 0 h 2541671"/>
              <a:gd name="connsiteX1" fmla="*/ 0 w 4449177"/>
              <a:gd name="connsiteY1" fmla="*/ 11143 h 2541671"/>
              <a:gd name="connsiteX2" fmla="*/ 2587376 w 4449177"/>
              <a:gd name="connsiteY2" fmla="*/ 2541671 h 2541671"/>
              <a:gd name="connsiteX3" fmla="*/ 4449177 w 4449177"/>
              <a:gd name="connsiteY3" fmla="*/ 0 h 2541671"/>
              <a:gd name="connsiteX0" fmla="*/ 4449177 w 4449177"/>
              <a:gd name="connsiteY0" fmla="*/ 0 h 2533650"/>
              <a:gd name="connsiteX1" fmla="*/ 0 w 4449177"/>
              <a:gd name="connsiteY1" fmla="*/ 3122 h 2533650"/>
              <a:gd name="connsiteX2" fmla="*/ 2587376 w 4449177"/>
              <a:gd name="connsiteY2" fmla="*/ 2533650 h 2533650"/>
              <a:gd name="connsiteX3" fmla="*/ 4449177 w 4449177"/>
              <a:gd name="connsiteY3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177" h="2533650">
                <a:moveTo>
                  <a:pt x="4449177" y="0"/>
                </a:moveTo>
                <a:lnTo>
                  <a:pt x="0" y="3122"/>
                </a:lnTo>
                <a:lnTo>
                  <a:pt x="2587376" y="2533650"/>
                </a:lnTo>
                <a:lnTo>
                  <a:pt x="4449177" y="0"/>
                </a:ln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ый треугольник 11"/>
          <p:cNvSpPr/>
          <p:nvPr userDrawn="1"/>
        </p:nvSpPr>
        <p:spPr>
          <a:xfrm flipH="1">
            <a:off x="3012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0"/>
          </p:nvPr>
        </p:nvSpPr>
        <p:spPr>
          <a:xfrm>
            <a:off x="226167" y="1799927"/>
            <a:ext cx="11068155" cy="3816424"/>
          </a:xfrm>
        </p:spPr>
        <p:txBody>
          <a:bodyPr/>
          <a:lstStyle>
            <a:lvl1pPr marL="444500" indent="-355600"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600"/>
            </a:lvl1pPr>
            <a:lvl2pPr marL="720725" indent="-358775">
              <a:spcBef>
                <a:spcPts val="400"/>
              </a:spcBef>
              <a:buClr>
                <a:schemeClr val="accent1"/>
              </a:buClr>
              <a:buSzPct val="100000"/>
              <a:buFont typeface="Consolas" pitchFamily="49" charset="0"/>
              <a:buChar char="•"/>
              <a:defRPr sz="1400"/>
            </a:lvl2pPr>
            <a:lvl3pPr marL="1084263" indent="-250825" defTabSz="990600">
              <a:buClrTx/>
              <a:buFont typeface="Arial" pitchFamily="34" charset="0"/>
              <a:buChar char="–"/>
              <a:defRPr sz="1400"/>
            </a:lvl3pPr>
            <a:lvl4pPr marL="1524000" indent="-228600">
              <a:buFont typeface="Courier New" pitchFamily="49" charset="0"/>
              <a:buChar char="o"/>
              <a:tabLst/>
              <a:defRPr sz="1400"/>
            </a:lvl4pPr>
            <a:lvl5pPr marL="1968500" indent="-228600">
              <a:buFont typeface="Arial" pitchFamily="34" charset="0"/>
              <a:buChar char="•"/>
              <a:tabLst/>
              <a:defRPr sz="1400"/>
            </a:lvl5pPr>
            <a:lvl6pPr marL="2247900" indent="-228600">
              <a:defRPr sz="1400" baseline="0"/>
            </a:lvl6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й блок с текстом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 userDrawn="1"/>
        </p:nvSpPr>
        <p:spPr>
          <a:xfrm>
            <a:off x="5876" y="6138409"/>
            <a:ext cx="11514612" cy="341766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005" y="1"/>
            <a:ext cx="9358483" cy="576065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ый треугольник 11"/>
          <p:cNvSpPr/>
          <p:nvPr userDrawn="1"/>
        </p:nvSpPr>
        <p:spPr>
          <a:xfrm flipH="1">
            <a:off x="5872" y="6138409"/>
            <a:ext cx="8717493" cy="341766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0"/>
          </p:nvPr>
        </p:nvSpPr>
        <p:spPr>
          <a:xfrm>
            <a:off x="226167" y="1079847"/>
            <a:ext cx="11068155" cy="4968824"/>
          </a:xfrm>
        </p:spPr>
        <p:txBody>
          <a:bodyPr/>
          <a:lstStyle>
            <a:lvl1pPr marL="444500" indent="-355600"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600"/>
            </a:lvl1pPr>
            <a:lvl2pPr marL="720725" indent="-358775">
              <a:spcBef>
                <a:spcPts val="400"/>
              </a:spcBef>
              <a:buClr>
                <a:schemeClr val="accent1"/>
              </a:buClr>
              <a:buSzPct val="100000"/>
              <a:buFont typeface="Consolas" pitchFamily="49" charset="0"/>
              <a:buChar char="•"/>
              <a:defRPr sz="1400"/>
            </a:lvl2pPr>
            <a:lvl3pPr marL="1084263" indent="-250825" defTabSz="990600">
              <a:buClrTx/>
              <a:buFont typeface="Arial" pitchFamily="34" charset="0"/>
              <a:buChar char="–"/>
              <a:defRPr sz="1400"/>
            </a:lvl3pPr>
            <a:lvl4pPr marL="1524000" indent="-228600">
              <a:buFont typeface="Courier New" pitchFamily="49" charset="0"/>
              <a:buChar char="o"/>
              <a:tabLst/>
              <a:defRPr sz="1400"/>
            </a:lvl4pPr>
            <a:lvl5pPr marL="1968500" indent="-228600">
              <a:buFont typeface="Arial" pitchFamily="34" charset="0"/>
              <a:buChar char="•"/>
              <a:tabLst/>
              <a:defRPr sz="1400"/>
            </a:lvl5pPr>
            <a:lvl6pPr marL="2247900" indent="-228600">
              <a:defRPr sz="1400" baseline="0"/>
            </a:lvl6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едний блок с 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226011" y="1799927"/>
            <a:ext cx="11068469" cy="4338482"/>
          </a:xfrm>
        </p:spPr>
        <p:txBody>
          <a:bodyPr/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й блок с 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1" y="1079155"/>
            <a:ext cx="11520487" cy="540102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162005" y="1"/>
            <a:ext cx="9358483" cy="576065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Картинки по запросу semina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63" r="12663"/>
          <a:stretch/>
        </p:blipFill>
        <p:spPr bwMode="auto">
          <a:xfrm>
            <a:off x="1" y="0"/>
            <a:ext cx="11521767" cy="64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араллелограмм 2"/>
          <p:cNvSpPr/>
          <p:nvPr userDrawn="1"/>
        </p:nvSpPr>
        <p:spPr>
          <a:xfrm>
            <a:off x="-1328" y="4104183"/>
            <a:ext cx="6850243" cy="1557894"/>
          </a:xfrm>
          <a:custGeom>
            <a:avLst/>
            <a:gdLst>
              <a:gd name="connsiteX0" fmla="*/ 0 w 5436096"/>
              <a:gd name="connsiteY0" fmla="*/ 1872208 h 1872208"/>
              <a:gd name="connsiteX1" fmla="*/ 468052 w 5436096"/>
              <a:gd name="connsiteY1" fmla="*/ 0 h 1872208"/>
              <a:gd name="connsiteX2" fmla="*/ 5436096 w 5436096"/>
              <a:gd name="connsiteY2" fmla="*/ 0 h 1872208"/>
              <a:gd name="connsiteX3" fmla="*/ 4968044 w 5436096"/>
              <a:gd name="connsiteY3" fmla="*/ 1872208 h 1872208"/>
              <a:gd name="connsiteX4" fmla="*/ 0 w 5436096"/>
              <a:gd name="connsiteY4" fmla="*/ 1872208 h 1872208"/>
              <a:gd name="connsiteX0" fmla="*/ 0 w 5436096"/>
              <a:gd name="connsiteY0" fmla="*/ 1872208 h 1872208"/>
              <a:gd name="connsiteX1" fmla="*/ 10852 w 5436096"/>
              <a:gd name="connsiteY1" fmla="*/ 0 h 1872208"/>
              <a:gd name="connsiteX2" fmla="*/ 5436096 w 5436096"/>
              <a:gd name="connsiteY2" fmla="*/ 0 h 1872208"/>
              <a:gd name="connsiteX3" fmla="*/ 4968044 w 5436096"/>
              <a:gd name="connsiteY3" fmla="*/ 1872208 h 1872208"/>
              <a:gd name="connsiteX4" fmla="*/ 0 w 5436096"/>
              <a:gd name="connsiteY4" fmla="*/ 1872208 h 1872208"/>
              <a:gd name="connsiteX0" fmla="*/ 0 w 5436096"/>
              <a:gd name="connsiteY0" fmla="*/ 1872208 h 1872208"/>
              <a:gd name="connsiteX1" fmla="*/ 6090 w 5436096"/>
              <a:gd name="connsiteY1" fmla="*/ 5723 h 1872208"/>
              <a:gd name="connsiteX2" fmla="*/ 5436096 w 5436096"/>
              <a:gd name="connsiteY2" fmla="*/ 0 h 1872208"/>
              <a:gd name="connsiteX3" fmla="*/ 4968044 w 5436096"/>
              <a:gd name="connsiteY3" fmla="*/ 1872208 h 1872208"/>
              <a:gd name="connsiteX4" fmla="*/ 0 w 5436096"/>
              <a:gd name="connsiteY4" fmla="*/ 1872208 h 1872208"/>
              <a:gd name="connsiteX0" fmla="*/ 1989 w 5438085"/>
              <a:gd name="connsiteY0" fmla="*/ 1872208 h 1872208"/>
              <a:gd name="connsiteX1" fmla="*/ 935 w 5438085"/>
              <a:gd name="connsiteY1" fmla="*/ 11447 h 1872208"/>
              <a:gd name="connsiteX2" fmla="*/ 5438085 w 5438085"/>
              <a:gd name="connsiteY2" fmla="*/ 0 h 1872208"/>
              <a:gd name="connsiteX3" fmla="*/ 4970033 w 5438085"/>
              <a:gd name="connsiteY3" fmla="*/ 1872208 h 1872208"/>
              <a:gd name="connsiteX4" fmla="*/ 1989 w 5438085"/>
              <a:gd name="connsiteY4" fmla="*/ 1872208 h 1872208"/>
              <a:gd name="connsiteX0" fmla="*/ 1054 w 5437150"/>
              <a:gd name="connsiteY0" fmla="*/ 1872208 h 1872208"/>
              <a:gd name="connsiteX1" fmla="*/ 0 w 5437150"/>
              <a:gd name="connsiteY1" fmla="*/ 11447 h 1872208"/>
              <a:gd name="connsiteX2" fmla="*/ 5437150 w 5437150"/>
              <a:gd name="connsiteY2" fmla="*/ 0 h 1872208"/>
              <a:gd name="connsiteX3" fmla="*/ 4969098 w 5437150"/>
              <a:gd name="connsiteY3" fmla="*/ 1872208 h 1872208"/>
              <a:gd name="connsiteX4" fmla="*/ 1054 w 5437150"/>
              <a:gd name="connsiteY4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150" h="1872208">
                <a:moveTo>
                  <a:pt x="1054" y="1872208"/>
                </a:moveTo>
                <a:cubicBezTo>
                  <a:pt x="4671" y="1248139"/>
                  <a:pt x="3527" y="655548"/>
                  <a:pt x="0" y="11447"/>
                </a:cubicBezTo>
                <a:lnTo>
                  <a:pt x="5437150" y="0"/>
                </a:lnTo>
                <a:lnTo>
                  <a:pt x="4969098" y="1872208"/>
                </a:lnTo>
                <a:lnTo>
                  <a:pt x="1054" y="18722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209493" y="4248200"/>
            <a:ext cx="6095087" cy="765805"/>
          </a:xfrm>
        </p:spPr>
        <p:txBody>
          <a:bodyPr lIns="0" tIns="0" anchor="b"/>
          <a:lstStyle>
            <a:lvl1pPr marL="0" indent="0" algn="ctr">
              <a:defRPr spc="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9493" y="5176458"/>
            <a:ext cx="6095087" cy="323165"/>
          </a:xfrm>
        </p:spPr>
        <p:txBody>
          <a:bodyPr wrap="square" lIns="0" tIns="0">
            <a:spAutoFit/>
          </a:bodyPr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9603528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Картинки по запросу semina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63" r="12663"/>
          <a:stretch/>
        </p:blipFill>
        <p:spPr bwMode="auto">
          <a:xfrm>
            <a:off x="1" y="0"/>
            <a:ext cx="11521767" cy="64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араллелограмм 2"/>
          <p:cNvSpPr/>
          <p:nvPr userDrawn="1"/>
        </p:nvSpPr>
        <p:spPr>
          <a:xfrm>
            <a:off x="-1328" y="4104183"/>
            <a:ext cx="6850243" cy="1557894"/>
          </a:xfrm>
          <a:custGeom>
            <a:avLst/>
            <a:gdLst>
              <a:gd name="connsiteX0" fmla="*/ 0 w 5436096"/>
              <a:gd name="connsiteY0" fmla="*/ 1872208 h 1872208"/>
              <a:gd name="connsiteX1" fmla="*/ 468052 w 5436096"/>
              <a:gd name="connsiteY1" fmla="*/ 0 h 1872208"/>
              <a:gd name="connsiteX2" fmla="*/ 5436096 w 5436096"/>
              <a:gd name="connsiteY2" fmla="*/ 0 h 1872208"/>
              <a:gd name="connsiteX3" fmla="*/ 4968044 w 5436096"/>
              <a:gd name="connsiteY3" fmla="*/ 1872208 h 1872208"/>
              <a:gd name="connsiteX4" fmla="*/ 0 w 5436096"/>
              <a:gd name="connsiteY4" fmla="*/ 1872208 h 1872208"/>
              <a:gd name="connsiteX0" fmla="*/ 0 w 5436096"/>
              <a:gd name="connsiteY0" fmla="*/ 1872208 h 1872208"/>
              <a:gd name="connsiteX1" fmla="*/ 10852 w 5436096"/>
              <a:gd name="connsiteY1" fmla="*/ 0 h 1872208"/>
              <a:gd name="connsiteX2" fmla="*/ 5436096 w 5436096"/>
              <a:gd name="connsiteY2" fmla="*/ 0 h 1872208"/>
              <a:gd name="connsiteX3" fmla="*/ 4968044 w 5436096"/>
              <a:gd name="connsiteY3" fmla="*/ 1872208 h 1872208"/>
              <a:gd name="connsiteX4" fmla="*/ 0 w 5436096"/>
              <a:gd name="connsiteY4" fmla="*/ 1872208 h 1872208"/>
              <a:gd name="connsiteX0" fmla="*/ 0 w 5436096"/>
              <a:gd name="connsiteY0" fmla="*/ 1872208 h 1872208"/>
              <a:gd name="connsiteX1" fmla="*/ 6090 w 5436096"/>
              <a:gd name="connsiteY1" fmla="*/ 5723 h 1872208"/>
              <a:gd name="connsiteX2" fmla="*/ 5436096 w 5436096"/>
              <a:gd name="connsiteY2" fmla="*/ 0 h 1872208"/>
              <a:gd name="connsiteX3" fmla="*/ 4968044 w 5436096"/>
              <a:gd name="connsiteY3" fmla="*/ 1872208 h 1872208"/>
              <a:gd name="connsiteX4" fmla="*/ 0 w 5436096"/>
              <a:gd name="connsiteY4" fmla="*/ 1872208 h 1872208"/>
              <a:gd name="connsiteX0" fmla="*/ 1989 w 5438085"/>
              <a:gd name="connsiteY0" fmla="*/ 1872208 h 1872208"/>
              <a:gd name="connsiteX1" fmla="*/ 935 w 5438085"/>
              <a:gd name="connsiteY1" fmla="*/ 11447 h 1872208"/>
              <a:gd name="connsiteX2" fmla="*/ 5438085 w 5438085"/>
              <a:gd name="connsiteY2" fmla="*/ 0 h 1872208"/>
              <a:gd name="connsiteX3" fmla="*/ 4970033 w 5438085"/>
              <a:gd name="connsiteY3" fmla="*/ 1872208 h 1872208"/>
              <a:gd name="connsiteX4" fmla="*/ 1989 w 5438085"/>
              <a:gd name="connsiteY4" fmla="*/ 1872208 h 1872208"/>
              <a:gd name="connsiteX0" fmla="*/ 1054 w 5437150"/>
              <a:gd name="connsiteY0" fmla="*/ 1872208 h 1872208"/>
              <a:gd name="connsiteX1" fmla="*/ 0 w 5437150"/>
              <a:gd name="connsiteY1" fmla="*/ 11447 h 1872208"/>
              <a:gd name="connsiteX2" fmla="*/ 5437150 w 5437150"/>
              <a:gd name="connsiteY2" fmla="*/ 0 h 1872208"/>
              <a:gd name="connsiteX3" fmla="*/ 4969098 w 5437150"/>
              <a:gd name="connsiteY3" fmla="*/ 1872208 h 1872208"/>
              <a:gd name="connsiteX4" fmla="*/ 1054 w 5437150"/>
              <a:gd name="connsiteY4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150" h="1872208">
                <a:moveTo>
                  <a:pt x="1054" y="1872208"/>
                </a:moveTo>
                <a:cubicBezTo>
                  <a:pt x="4671" y="1248139"/>
                  <a:pt x="3527" y="655548"/>
                  <a:pt x="0" y="11447"/>
                </a:cubicBezTo>
                <a:lnTo>
                  <a:pt x="5437150" y="0"/>
                </a:lnTo>
                <a:lnTo>
                  <a:pt x="4969098" y="1872208"/>
                </a:lnTo>
                <a:lnTo>
                  <a:pt x="1054" y="18722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0" y="4104183"/>
            <a:ext cx="6848915" cy="1557894"/>
          </a:xfrm>
        </p:spPr>
        <p:txBody>
          <a:bodyPr lIns="0" tIns="0" anchor="ctr"/>
          <a:lstStyle>
            <a:lvl1pPr marL="0" indent="0" algn="ctr">
              <a:defRPr spc="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9603528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й блок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2"/>
          <p:cNvSpPr/>
          <p:nvPr userDrawn="1"/>
        </p:nvSpPr>
        <p:spPr>
          <a:xfrm>
            <a:off x="7315587" y="-273"/>
            <a:ext cx="4225851" cy="6223501"/>
          </a:xfrm>
          <a:custGeom>
            <a:avLst/>
            <a:gdLst>
              <a:gd name="connsiteX0" fmla="*/ 0 w 936104"/>
              <a:gd name="connsiteY0" fmla="*/ 6480175 h 6480175"/>
              <a:gd name="connsiteX1" fmla="*/ 234026 w 936104"/>
              <a:gd name="connsiteY1" fmla="*/ 0 h 6480175"/>
              <a:gd name="connsiteX2" fmla="*/ 936104 w 936104"/>
              <a:gd name="connsiteY2" fmla="*/ 0 h 6480175"/>
              <a:gd name="connsiteX3" fmla="*/ 702078 w 936104"/>
              <a:gd name="connsiteY3" fmla="*/ 6480175 h 6480175"/>
              <a:gd name="connsiteX4" fmla="*/ 0 w 936104"/>
              <a:gd name="connsiteY4" fmla="*/ 6480175 h 6480175"/>
              <a:gd name="connsiteX0" fmla="*/ 1270924 w 2207028"/>
              <a:gd name="connsiteY0" fmla="*/ 6480175 h 6480175"/>
              <a:gd name="connsiteX1" fmla="*/ 0 w 2207028"/>
              <a:gd name="connsiteY1" fmla="*/ 581025 h 6480175"/>
              <a:gd name="connsiteX2" fmla="*/ 2207028 w 2207028"/>
              <a:gd name="connsiteY2" fmla="*/ 0 h 6480175"/>
              <a:gd name="connsiteX3" fmla="*/ 1973002 w 2207028"/>
              <a:gd name="connsiteY3" fmla="*/ 6480175 h 6480175"/>
              <a:gd name="connsiteX4" fmla="*/ 1270924 w 2207028"/>
              <a:gd name="connsiteY4" fmla="*/ 6480175 h 6480175"/>
              <a:gd name="connsiteX0" fmla="*/ 1270924 w 1973002"/>
              <a:gd name="connsiteY0" fmla="*/ 5899150 h 5899150"/>
              <a:gd name="connsiteX1" fmla="*/ 0 w 1973002"/>
              <a:gd name="connsiteY1" fmla="*/ 0 h 5899150"/>
              <a:gd name="connsiteX2" fmla="*/ 759228 w 1973002"/>
              <a:gd name="connsiteY2" fmla="*/ 9525 h 5899150"/>
              <a:gd name="connsiteX3" fmla="*/ 1973002 w 1973002"/>
              <a:gd name="connsiteY3" fmla="*/ 5899150 h 5899150"/>
              <a:gd name="connsiteX4" fmla="*/ 1270924 w 1973002"/>
              <a:gd name="connsiteY4" fmla="*/ 5899150 h 5899150"/>
              <a:gd name="connsiteX0" fmla="*/ 1270924 w 2077777"/>
              <a:gd name="connsiteY0" fmla="*/ 5899150 h 5899150"/>
              <a:gd name="connsiteX1" fmla="*/ 0 w 2077777"/>
              <a:gd name="connsiteY1" fmla="*/ 0 h 5899150"/>
              <a:gd name="connsiteX2" fmla="*/ 759228 w 2077777"/>
              <a:gd name="connsiteY2" fmla="*/ 9525 h 5899150"/>
              <a:gd name="connsiteX3" fmla="*/ 2077777 w 2077777"/>
              <a:gd name="connsiteY3" fmla="*/ 4498975 h 5899150"/>
              <a:gd name="connsiteX4" fmla="*/ 1270924 w 2077777"/>
              <a:gd name="connsiteY4" fmla="*/ 5899150 h 5899150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759228 w 2080549"/>
              <a:gd name="connsiteY2" fmla="*/ 9525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683028 w 2080549"/>
              <a:gd name="connsiteY2" fmla="*/ 47625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42050 h 6242050"/>
              <a:gd name="connsiteX1" fmla="*/ 0 w 2080549"/>
              <a:gd name="connsiteY1" fmla="*/ 9525 h 6242050"/>
              <a:gd name="connsiteX2" fmla="*/ 673503 w 2080549"/>
              <a:gd name="connsiteY2" fmla="*/ 0 h 6242050"/>
              <a:gd name="connsiteX3" fmla="*/ 2077777 w 2080549"/>
              <a:gd name="connsiteY3" fmla="*/ 4508500 h 6242050"/>
              <a:gd name="connsiteX4" fmla="*/ 2080549 w 2080549"/>
              <a:gd name="connsiteY4" fmla="*/ 6242050 h 6242050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30892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2936875 h 6232525"/>
              <a:gd name="connsiteX4" fmla="*/ 2080549 w 2080549"/>
              <a:gd name="connsiteY4" fmla="*/ 6232525 h 6232525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87365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20690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20690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49265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3318799 w 3318799"/>
              <a:gd name="connsiteY0" fmla="*/ 6461125 h 6461125"/>
              <a:gd name="connsiteX1" fmla="*/ 0 w 3318799"/>
              <a:gd name="connsiteY1" fmla="*/ 0 h 6461125"/>
              <a:gd name="connsiteX2" fmla="*/ 1997478 w 3318799"/>
              <a:gd name="connsiteY2" fmla="*/ 228600 h 6461125"/>
              <a:gd name="connsiteX3" fmla="*/ 3316027 w 3318799"/>
              <a:gd name="connsiteY3" fmla="*/ 3165475 h 6461125"/>
              <a:gd name="connsiteX4" fmla="*/ 3318799 w 3318799"/>
              <a:gd name="connsiteY4" fmla="*/ 6461125 h 6461125"/>
              <a:gd name="connsiteX0" fmla="*/ 3318799 w 3318799"/>
              <a:gd name="connsiteY0" fmla="*/ 6480175 h 6480175"/>
              <a:gd name="connsiteX1" fmla="*/ 0 w 3318799"/>
              <a:gd name="connsiteY1" fmla="*/ 19050 h 6480175"/>
              <a:gd name="connsiteX2" fmla="*/ 1778403 w 3318799"/>
              <a:gd name="connsiteY2" fmla="*/ 0 h 6480175"/>
              <a:gd name="connsiteX3" fmla="*/ 3316027 w 3318799"/>
              <a:gd name="connsiteY3" fmla="*/ 3184525 h 6480175"/>
              <a:gd name="connsiteX4" fmla="*/ 3318799 w 3318799"/>
              <a:gd name="connsiteY4" fmla="*/ 6480175 h 6480175"/>
              <a:gd name="connsiteX0" fmla="*/ 3356899 w 3356899"/>
              <a:gd name="connsiteY0" fmla="*/ 6480175 h 6480175"/>
              <a:gd name="connsiteX1" fmla="*/ 0 w 3356899"/>
              <a:gd name="connsiteY1" fmla="*/ 9525 h 6480175"/>
              <a:gd name="connsiteX2" fmla="*/ 1816503 w 3356899"/>
              <a:gd name="connsiteY2" fmla="*/ 0 h 6480175"/>
              <a:gd name="connsiteX3" fmla="*/ 3354127 w 3356899"/>
              <a:gd name="connsiteY3" fmla="*/ 3184525 h 6480175"/>
              <a:gd name="connsiteX4" fmla="*/ 3356899 w 3356899"/>
              <a:gd name="connsiteY4" fmla="*/ 6480175 h 6480175"/>
              <a:gd name="connsiteX0" fmla="*/ 3356899 w 3356899"/>
              <a:gd name="connsiteY0" fmla="*/ 6480175 h 6480175"/>
              <a:gd name="connsiteX1" fmla="*/ 0 w 3356899"/>
              <a:gd name="connsiteY1" fmla="*/ 9525 h 6480175"/>
              <a:gd name="connsiteX2" fmla="*/ 1816503 w 3356899"/>
              <a:gd name="connsiteY2" fmla="*/ 0 h 6480175"/>
              <a:gd name="connsiteX3" fmla="*/ 3354127 w 3356899"/>
              <a:gd name="connsiteY3" fmla="*/ 3184525 h 6480175"/>
              <a:gd name="connsiteX4" fmla="*/ 3356899 w 3356899"/>
              <a:gd name="connsiteY4" fmla="*/ 6480175 h 6480175"/>
              <a:gd name="connsiteX0" fmla="*/ 3348878 w 3354127"/>
              <a:gd name="connsiteY0" fmla="*/ 6223501 h 6223501"/>
              <a:gd name="connsiteX1" fmla="*/ 0 w 3354127"/>
              <a:gd name="connsiteY1" fmla="*/ 9525 h 6223501"/>
              <a:gd name="connsiteX2" fmla="*/ 1816503 w 3354127"/>
              <a:gd name="connsiteY2" fmla="*/ 0 h 6223501"/>
              <a:gd name="connsiteX3" fmla="*/ 3354127 w 3354127"/>
              <a:gd name="connsiteY3" fmla="*/ 3184525 h 6223501"/>
              <a:gd name="connsiteX4" fmla="*/ 3348878 w 3354127"/>
              <a:gd name="connsiteY4" fmla="*/ 6223501 h 622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127" h="6223501">
                <a:moveTo>
                  <a:pt x="3348878" y="6223501"/>
                </a:moveTo>
                <a:lnTo>
                  <a:pt x="0" y="9525"/>
                </a:lnTo>
                <a:lnTo>
                  <a:pt x="1816503" y="0"/>
                </a:lnTo>
                <a:lnTo>
                  <a:pt x="3354127" y="3184525"/>
                </a:lnTo>
                <a:cubicBezTo>
                  <a:pt x="3352377" y="4197517"/>
                  <a:pt x="3350628" y="5210509"/>
                  <a:pt x="3348878" y="62235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pic>
        <p:nvPicPr>
          <p:cNvPr id="11" name="Рисунок 10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" y="15303"/>
            <a:ext cx="11505127" cy="6449568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-9001" y="1799927"/>
            <a:ext cx="10746456" cy="3908724"/>
          </a:xfrm>
          <a:custGeom>
            <a:avLst/>
            <a:gdLst>
              <a:gd name="connsiteX0" fmla="*/ 0 w 6057900"/>
              <a:gd name="connsiteY0" fmla="*/ 4924425 h 4924425"/>
              <a:gd name="connsiteX1" fmla="*/ 1231106 w 6057900"/>
              <a:gd name="connsiteY1" fmla="*/ 0 h 4924425"/>
              <a:gd name="connsiteX2" fmla="*/ 6057900 w 6057900"/>
              <a:gd name="connsiteY2" fmla="*/ 0 h 4924425"/>
              <a:gd name="connsiteX3" fmla="*/ 4826794 w 6057900"/>
              <a:gd name="connsiteY3" fmla="*/ 4924425 h 4924425"/>
              <a:gd name="connsiteX4" fmla="*/ 0 w 6057900"/>
              <a:gd name="connsiteY4" fmla="*/ 4924425 h 4924425"/>
              <a:gd name="connsiteX0" fmla="*/ 7144 w 6065044"/>
              <a:gd name="connsiteY0" fmla="*/ 4924425 h 4924425"/>
              <a:gd name="connsiteX1" fmla="*/ 0 w 6065044"/>
              <a:gd name="connsiteY1" fmla="*/ 0 h 4924425"/>
              <a:gd name="connsiteX2" fmla="*/ 6065044 w 6065044"/>
              <a:gd name="connsiteY2" fmla="*/ 0 h 4924425"/>
              <a:gd name="connsiteX3" fmla="*/ 4833938 w 6065044"/>
              <a:gd name="connsiteY3" fmla="*/ 4924425 h 4924425"/>
              <a:gd name="connsiteX4" fmla="*/ 7144 w 6065044"/>
              <a:gd name="connsiteY4" fmla="*/ 4924425 h 4924425"/>
              <a:gd name="connsiteX0" fmla="*/ 7144 w 8529638"/>
              <a:gd name="connsiteY0" fmla="*/ 4924425 h 4933950"/>
              <a:gd name="connsiteX1" fmla="*/ 0 w 8529638"/>
              <a:gd name="connsiteY1" fmla="*/ 0 h 4933950"/>
              <a:gd name="connsiteX2" fmla="*/ 6065044 w 8529638"/>
              <a:gd name="connsiteY2" fmla="*/ 0 h 4933950"/>
              <a:gd name="connsiteX3" fmla="*/ 8529638 w 8529638"/>
              <a:gd name="connsiteY3" fmla="*/ 4933950 h 4933950"/>
              <a:gd name="connsiteX4" fmla="*/ 7144 w 8529638"/>
              <a:gd name="connsiteY4" fmla="*/ 4924425 h 4933950"/>
              <a:gd name="connsiteX0" fmla="*/ 7144 w 8529638"/>
              <a:gd name="connsiteY0" fmla="*/ 4924425 h 4933950"/>
              <a:gd name="connsiteX1" fmla="*/ 0 w 8529638"/>
              <a:gd name="connsiteY1" fmla="*/ 0 h 4933950"/>
              <a:gd name="connsiteX2" fmla="*/ 5960269 w 8529638"/>
              <a:gd name="connsiteY2" fmla="*/ 0 h 4933950"/>
              <a:gd name="connsiteX3" fmla="*/ 8529638 w 8529638"/>
              <a:gd name="connsiteY3" fmla="*/ 4933950 h 4933950"/>
              <a:gd name="connsiteX4" fmla="*/ 7144 w 8529638"/>
              <a:gd name="connsiteY4" fmla="*/ 4924425 h 4933950"/>
              <a:gd name="connsiteX0" fmla="*/ 7144 w 8529638"/>
              <a:gd name="connsiteY0" fmla="*/ 4924425 h 4933950"/>
              <a:gd name="connsiteX1" fmla="*/ 0 w 8529638"/>
              <a:gd name="connsiteY1" fmla="*/ 0 h 4933950"/>
              <a:gd name="connsiteX2" fmla="*/ 5865019 w 8529638"/>
              <a:gd name="connsiteY2" fmla="*/ 0 h 4933950"/>
              <a:gd name="connsiteX3" fmla="*/ 8529638 w 8529638"/>
              <a:gd name="connsiteY3" fmla="*/ 4933950 h 4933950"/>
              <a:gd name="connsiteX4" fmla="*/ 7144 w 8529638"/>
              <a:gd name="connsiteY4" fmla="*/ 4924425 h 4933950"/>
              <a:gd name="connsiteX0" fmla="*/ 7144 w 8529638"/>
              <a:gd name="connsiteY0" fmla="*/ 4924425 h 4933950"/>
              <a:gd name="connsiteX1" fmla="*/ 0 w 8529638"/>
              <a:gd name="connsiteY1" fmla="*/ 0 h 4933950"/>
              <a:gd name="connsiteX2" fmla="*/ 6701676 w 8529638"/>
              <a:gd name="connsiteY2" fmla="*/ 32062 h 4933950"/>
              <a:gd name="connsiteX3" fmla="*/ 8529638 w 8529638"/>
              <a:gd name="connsiteY3" fmla="*/ 4933950 h 4933950"/>
              <a:gd name="connsiteX4" fmla="*/ 7144 w 8529638"/>
              <a:gd name="connsiteY4" fmla="*/ 4924425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9638" h="4933950">
                <a:moveTo>
                  <a:pt x="7144" y="4924425"/>
                </a:moveTo>
                <a:cubicBezTo>
                  <a:pt x="4763" y="3282950"/>
                  <a:pt x="2381" y="1641475"/>
                  <a:pt x="0" y="0"/>
                </a:cubicBezTo>
                <a:lnTo>
                  <a:pt x="6701676" y="32062"/>
                </a:lnTo>
                <a:lnTo>
                  <a:pt x="8529638" y="4933950"/>
                </a:lnTo>
                <a:lnTo>
                  <a:pt x="7144" y="4924425"/>
                </a:lnTo>
                <a:close/>
              </a:path>
            </a:pathLst>
          </a:custGeo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 </a:t>
            </a:r>
            <a:endParaRPr lang="ru-RU" dirty="0"/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Параллелограмм 2"/>
          <p:cNvSpPr/>
          <p:nvPr userDrawn="1"/>
        </p:nvSpPr>
        <p:spPr>
          <a:xfrm>
            <a:off x="7983367" y="-4836"/>
            <a:ext cx="3545314" cy="6242050"/>
          </a:xfrm>
          <a:custGeom>
            <a:avLst/>
            <a:gdLst>
              <a:gd name="connsiteX0" fmla="*/ 0 w 936104"/>
              <a:gd name="connsiteY0" fmla="*/ 6480175 h 6480175"/>
              <a:gd name="connsiteX1" fmla="*/ 234026 w 936104"/>
              <a:gd name="connsiteY1" fmla="*/ 0 h 6480175"/>
              <a:gd name="connsiteX2" fmla="*/ 936104 w 936104"/>
              <a:gd name="connsiteY2" fmla="*/ 0 h 6480175"/>
              <a:gd name="connsiteX3" fmla="*/ 702078 w 936104"/>
              <a:gd name="connsiteY3" fmla="*/ 6480175 h 6480175"/>
              <a:gd name="connsiteX4" fmla="*/ 0 w 936104"/>
              <a:gd name="connsiteY4" fmla="*/ 6480175 h 6480175"/>
              <a:gd name="connsiteX0" fmla="*/ 1270924 w 2207028"/>
              <a:gd name="connsiteY0" fmla="*/ 6480175 h 6480175"/>
              <a:gd name="connsiteX1" fmla="*/ 0 w 2207028"/>
              <a:gd name="connsiteY1" fmla="*/ 581025 h 6480175"/>
              <a:gd name="connsiteX2" fmla="*/ 2207028 w 2207028"/>
              <a:gd name="connsiteY2" fmla="*/ 0 h 6480175"/>
              <a:gd name="connsiteX3" fmla="*/ 1973002 w 2207028"/>
              <a:gd name="connsiteY3" fmla="*/ 6480175 h 6480175"/>
              <a:gd name="connsiteX4" fmla="*/ 1270924 w 2207028"/>
              <a:gd name="connsiteY4" fmla="*/ 6480175 h 6480175"/>
              <a:gd name="connsiteX0" fmla="*/ 1270924 w 1973002"/>
              <a:gd name="connsiteY0" fmla="*/ 5899150 h 5899150"/>
              <a:gd name="connsiteX1" fmla="*/ 0 w 1973002"/>
              <a:gd name="connsiteY1" fmla="*/ 0 h 5899150"/>
              <a:gd name="connsiteX2" fmla="*/ 759228 w 1973002"/>
              <a:gd name="connsiteY2" fmla="*/ 9525 h 5899150"/>
              <a:gd name="connsiteX3" fmla="*/ 1973002 w 1973002"/>
              <a:gd name="connsiteY3" fmla="*/ 5899150 h 5899150"/>
              <a:gd name="connsiteX4" fmla="*/ 1270924 w 1973002"/>
              <a:gd name="connsiteY4" fmla="*/ 5899150 h 5899150"/>
              <a:gd name="connsiteX0" fmla="*/ 1270924 w 2077777"/>
              <a:gd name="connsiteY0" fmla="*/ 5899150 h 5899150"/>
              <a:gd name="connsiteX1" fmla="*/ 0 w 2077777"/>
              <a:gd name="connsiteY1" fmla="*/ 0 h 5899150"/>
              <a:gd name="connsiteX2" fmla="*/ 759228 w 2077777"/>
              <a:gd name="connsiteY2" fmla="*/ 9525 h 5899150"/>
              <a:gd name="connsiteX3" fmla="*/ 2077777 w 2077777"/>
              <a:gd name="connsiteY3" fmla="*/ 4498975 h 5899150"/>
              <a:gd name="connsiteX4" fmla="*/ 1270924 w 2077777"/>
              <a:gd name="connsiteY4" fmla="*/ 5899150 h 5899150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759228 w 2080549"/>
              <a:gd name="connsiteY2" fmla="*/ 9525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683028 w 2080549"/>
              <a:gd name="connsiteY2" fmla="*/ 47625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42050 h 6242050"/>
              <a:gd name="connsiteX1" fmla="*/ 0 w 2080549"/>
              <a:gd name="connsiteY1" fmla="*/ 9525 h 6242050"/>
              <a:gd name="connsiteX2" fmla="*/ 673503 w 2080549"/>
              <a:gd name="connsiteY2" fmla="*/ 0 h 6242050"/>
              <a:gd name="connsiteX3" fmla="*/ 2077777 w 2080549"/>
              <a:gd name="connsiteY3" fmla="*/ 4508500 h 6242050"/>
              <a:gd name="connsiteX4" fmla="*/ 2080549 w 2080549"/>
              <a:gd name="connsiteY4" fmla="*/ 6242050 h 6242050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30892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2936875 h 6232525"/>
              <a:gd name="connsiteX4" fmla="*/ 2080549 w 2080549"/>
              <a:gd name="connsiteY4" fmla="*/ 6232525 h 6232525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87365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20690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20690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49265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3974" h="6242050">
                <a:moveTo>
                  <a:pt x="2813974" y="6242050"/>
                </a:moveTo>
                <a:lnTo>
                  <a:pt x="0" y="0"/>
                </a:lnTo>
                <a:lnTo>
                  <a:pt x="1492653" y="9525"/>
                </a:lnTo>
                <a:lnTo>
                  <a:pt x="2811202" y="2946400"/>
                </a:lnTo>
                <a:lnTo>
                  <a:pt x="2813974" y="62420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7646447" cy="5760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маленькой картинкой и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" y="15303"/>
            <a:ext cx="11505127" cy="6449568"/>
          </a:xfrm>
          <a:prstGeom prst="rect">
            <a:avLst/>
          </a:prstGeom>
        </p:spPr>
      </p:pic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Параллелограмм 2"/>
          <p:cNvSpPr/>
          <p:nvPr userDrawn="1"/>
        </p:nvSpPr>
        <p:spPr>
          <a:xfrm>
            <a:off x="7211806" y="-4836"/>
            <a:ext cx="4307454" cy="6497320"/>
          </a:xfrm>
          <a:custGeom>
            <a:avLst/>
            <a:gdLst>
              <a:gd name="connsiteX0" fmla="*/ 0 w 936104"/>
              <a:gd name="connsiteY0" fmla="*/ 6480175 h 6480175"/>
              <a:gd name="connsiteX1" fmla="*/ 234026 w 936104"/>
              <a:gd name="connsiteY1" fmla="*/ 0 h 6480175"/>
              <a:gd name="connsiteX2" fmla="*/ 936104 w 936104"/>
              <a:gd name="connsiteY2" fmla="*/ 0 h 6480175"/>
              <a:gd name="connsiteX3" fmla="*/ 702078 w 936104"/>
              <a:gd name="connsiteY3" fmla="*/ 6480175 h 6480175"/>
              <a:gd name="connsiteX4" fmla="*/ 0 w 936104"/>
              <a:gd name="connsiteY4" fmla="*/ 6480175 h 6480175"/>
              <a:gd name="connsiteX0" fmla="*/ 1270924 w 2207028"/>
              <a:gd name="connsiteY0" fmla="*/ 6480175 h 6480175"/>
              <a:gd name="connsiteX1" fmla="*/ 0 w 2207028"/>
              <a:gd name="connsiteY1" fmla="*/ 581025 h 6480175"/>
              <a:gd name="connsiteX2" fmla="*/ 2207028 w 2207028"/>
              <a:gd name="connsiteY2" fmla="*/ 0 h 6480175"/>
              <a:gd name="connsiteX3" fmla="*/ 1973002 w 2207028"/>
              <a:gd name="connsiteY3" fmla="*/ 6480175 h 6480175"/>
              <a:gd name="connsiteX4" fmla="*/ 1270924 w 2207028"/>
              <a:gd name="connsiteY4" fmla="*/ 6480175 h 6480175"/>
              <a:gd name="connsiteX0" fmla="*/ 1270924 w 1973002"/>
              <a:gd name="connsiteY0" fmla="*/ 5899150 h 5899150"/>
              <a:gd name="connsiteX1" fmla="*/ 0 w 1973002"/>
              <a:gd name="connsiteY1" fmla="*/ 0 h 5899150"/>
              <a:gd name="connsiteX2" fmla="*/ 759228 w 1973002"/>
              <a:gd name="connsiteY2" fmla="*/ 9525 h 5899150"/>
              <a:gd name="connsiteX3" fmla="*/ 1973002 w 1973002"/>
              <a:gd name="connsiteY3" fmla="*/ 5899150 h 5899150"/>
              <a:gd name="connsiteX4" fmla="*/ 1270924 w 1973002"/>
              <a:gd name="connsiteY4" fmla="*/ 5899150 h 5899150"/>
              <a:gd name="connsiteX0" fmla="*/ 1270924 w 2077777"/>
              <a:gd name="connsiteY0" fmla="*/ 5899150 h 5899150"/>
              <a:gd name="connsiteX1" fmla="*/ 0 w 2077777"/>
              <a:gd name="connsiteY1" fmla="*/ 0 h 5899150"/>
              <a:gd name="connsiteX2" fmla="*/ 759228 w 2077777"/>
              <a:gd name="connsiteY2" fmla="*/ 9525 h 5899150"/>
              <a:gd name="connsiteX3" fmla="*/ 2077777 w 2077777"/>
              <a:gd name="connsiteY3" fmla="*/ 4498975 h 5899150"/>
              <a:gd name="connsiteX4" fmla="*/ 1270924 w 2077777"/>
              <a:gd name="connsiteY4" fmla="*/ 5899150 h 5899150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759228 w 2080549"/>
              <a:gd name="connsiteY2" fmla="*/ 9525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683028 w 2080549"/>
              <a:gd name="connsiteY2" fmla="*/ 47625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42050 h 6242050"/>
              <a:gd name="connsiteX1" fmla="*/ 0 w 2080549"/>
              <a:gd name="connsiteY1" fmla="*/ 9525 h 6242050"/>
              <a:gd name="connsiteX2" fmla="*/ 673503 w 2080549"/>
              <a:gd name="connsiteY2" fmla="*/ 0 h 6242050"/>
              <a:gd name="connsiteX3" fmla="*/ 2077777 w 2080549"/>
              <a:gd name="connsiteY3" fmla="*/ 4508500 h 6242050"/>
              <a:gd name="connsiteX4" fmla="*/ 2080549 w 2080549"/>
              <a:gd name="connsiteY4" fmla="*/ 6242050 h 6242050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44989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3089275 h 6232525"/>
              <a:gd name="connsiteX4" fmla="*/ 2080549 w 2080549"/>
              <a:gd name="connsiteY4" fmla="*/ 6232525 h 6232525"/>
              <a:gd name="connsiteX0" fmla="*/ 2080549 w 2080549"/>
              <a:gd name="connsiteY0" fmla="*/ 6232525 h 6232525"/>
              <a:gd name="connsiteX1" fmla="*/ 0 w 2080549"/>
              <a:gd name="connsiteY1" fmla="*/ 0 h 6232525"/>
              <a:gd name="connsiteX2" fmla="*/ 1140228 w 2080549"/>
              <a:gd name="connsiteY2" fmla="*/ 0 h 6232525"/>
              <a:gd name="connsiteX3" fmla="*/ 2077777 w 2080549"/>
              <a:gd name="connsiteY3" fmla="*/ 2936875 h 6232525"/>
              <a:gd name="connsiteX4" fmla="*/ 2080549 w 2080549"/>
              <a:gd name="connsiteY4" fmla="*/ 6232525 h 6232525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87365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20690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20690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2813974"/>
              <a:gd name="connsiteY0" fmla="*/ 6242050 h 6242050"/>
              <a:gd name="connsiteX1" fmla="*/ 0 w 2813974"/>
              <a:gd name="connsiteY1" fmla="*/ 0 h 6242050"/>
              <a:gd name="connsiteX2" fmla="*/ 1492653 w 2813974"/>
              <a:gd name="connsiteY2" fmla="*/ 9525 h 6242050"/>
              <a:gd name="connsiteX3" fmla="*/ 2811202 w 2813974"/>
              <a:gd name="connsiteY3" fmla="*/ 2946400 h 6242050"/>
              <a:gd name="connsiteX4" fmla="*/ 2813974 w 2813974"/>
              <a:gd name="connsiteY4" fmla="*/ 6242050 h 6242050"/>
              <a:gd name="connsiteX0" fmla="*/ 2813974 w 3420802"/>
              <a:gd name="connsiteY0" fmla="*/ 6242050 h 6466840"/>
              <a:gd name="connsiteX1" fmla="*/ 0 w 3420802"/>
              <a:gd name="connsiteY1" fmla="*/ 0 h 6466840"/>
              <a:gd name="connsiteX2" fmla="*/ 1492653 w 3420802"/>
              <a:gd name="connsiteY2" fmla="*/ 9525 h 6466840"/>
              <a:gd name="connsiteX3" fmla="*/ 3420802 w 3420802"/>
              <a:gd name="connsiteY3" fmla="*/ 6466840 h 6466840"/>
              <a:gd name="connsiteX4" fmla="*/ 2813974 w 3420802"/>
              <a:gd name="connsiteY4" fmla="*/ 6242050 h 6466840"/>
              <a:gd name="connsiteX0" fmla="*/ 2928274 w 3420802"/>
              <a:gd name="connsiteY0" fmla="*/ 6478270 h 6478270"/>
              <a:gd name="connsiteX1" fmla="*/ 0 w 3420802"/>
              <a:gd name="connsiteY1" fmla="*/ 0 h 6478270"/>
              <a:gd name="connsiteX2" fmla="*/ 1492653 w 3420802"/>
              <a:gd name="connsiteY2" fmla="*/ 9525 h 6478270"/>
              <a:gd name="connsiteX3" fmla="*/ 3420802 w 3420802"/>
              <a:gd name="connsiteY3" fmla="*/ 6466840 h 6478270"/>
              <a:gd name="connsiteX4" fmla="*/ 2928274 w 3420802"/>
              <a:gd name="connsiteY4" fmla="*/ 6478270 h 6478270"/>
              <a:gd name="connsiteX0" fmla="*/ 2928274 w 3428422"/>
              <a:gd name="connsiteY0" fmla="*/ 6478270 h 6482080"/>
              <a:gd name="connsiteX1" fmla="*/ 0 w 3428422"/>
              <a:gd name="connsiteY1" fmla="*/ 0 h 6482080"/>
              <a:gd name="connsiteX2" fmla="*/ 1492653 w 3428422"/>
              <a:gd name="connsiteY2" fmla="*/ 9525 h 6482080"/>
              <a:gd name="connsiteX3" fmla="*/ 3428422 w 3428422"/>
              <a:gd name="connsiteY3" fmla="*/ 6482080 h 6482080"/>
              <a:gd name="connsiteX4" fmla="*/ 2928274 w 3428422"/>
              <a:gd name="connsiteY4" fmla="*/ 6478270 h 6482080"/>
              <a:gd name="connsiteX0" fmla="*/ 2928274 w 3428422"/>
              <a:gd name="connsiteY0" fmla="*/ 6478270 h 6482080"/>
              <a:gd name="connsiteX1" fmla="*/ 0 w 3428422"/>
              <a:gd name="connsiteY1" fmla="*/ 0 h 6482080"/>
              <a:gd name="connsiteX2" fmla="*/ 606828 w 3428422"/>
              <a:gd name="connsiteY2" fmla="*/ 0 h 6482080"/>
              <a:gd name="connsiteX3" fmla="*/ 3428422 w 3428422"/>
              <a:gd name="connsiteY3" fmla="*/ 6482080 h 6482080"/>
              <a:gd name="connsiteX4" fmla="*/ 2928274 w 3428422"/>
              <a:gd name="connsiteY4" fmla="*/ 6478270 h 6482080"/>
              <a:gd name="connsiteX0" fmla="*/ 2928274 w 3418897"/>
              <a:gd name="connsiteY0" fmla="*/ 6478270 h 6491605"/>
              <a:gd name="connsiteX1" fmla="*/ 0 w 3418897"/>
              <a:gd name="connsiteY1" fmla="*/ 0 h 6491605"/>
              <a:gd name="connsiteX2" fmla="*/ 606828 w 3418897"/>
              <a:gd name="connsiteY2" fmla="*/ 0 h 6491605"/>
              <a:gd name="connsiteX3" fmla="*/ 3418897 w 3418897"/>
              <a:gd name="connsiteY3" fmla="*/ 6491605 h 6491605"/>
              <a:gd name="connsiteX4" fmla="*/ 2928274 w 3418897"/>
              <a:gd name="connsiteY4" fmla="*/ 6478270 h 6491605"/>
              <a:gd name="connsiteX0" fmla="*/ 2928274 w 3418897"/>
              <a:gd name="connsiteY0" fmla="*/ 6478270 h 6491605"/>
              <a:gd name="connsiteX1" fmla="*/ 0 w 3418897"/>
              <a:gd name="connsiteY1" fmla="*/ 0 h 6491605"/>
              <a:gd name="connsiteX2" fmla="*/ 663978 w 3418897"/>
              <a:gd name="connsiteY2" fmla="*/ 0 h 6491605"/>
              <a:gd name="connsiteX3" fmla="*/ 3418897 w 3418897"/>
              <a:gd name="connsiteY3" fmla="*/ 6491605 h 6491605"/>
              <a:gd name="connsiteX4" fmla="*/ 2928274 w 3418897"/>
              <a:gd name="connsiteY4" fmla="*/ 6478270 h 6491605"/>
              <a:gd name="connsiteX0" fmla="*/ 2928274 w 3418897"/>
              <a:gd name="connsiteY0" fmla="*/ 6506845 h 6506845"/>
              <a:gd name="connsiteX1" fmla="*/ 0 w 3418897"/>
              <a:gd name="connsiteY1" fmla="*/ 0 h 6506845"/>
              <a:gd name="connsiteX2" fmla="*/ 663978 w 3418897"/>
              <a:gd name="connsiteY2" fmla="*/ 0 h 6506845"/>
              <a:gd name="connsiteX3" fmla="*/ 3418897 w 3418897"/>
              <a:gd name="connsiteY3" fmla="*/ 6491605 h 6506845"/>
              <a:gd name="connsiteX4" fmla="*/ 2928274 w 3418897"/>
              <a:gd name="connsiteY4" fmla="*/ 6506845 h 6506845"/>
              <a:gd name="connsiteX0" fmla="*/ 2804449 w 3418897"/>
              <a:gd name="connsiteY0" fmla="*/ 6497320 h 6497320"/>
              <a:gd name="connsiteX1" fmla="*/ 0 w 3418897"/>
              <a:gd name="connsiteY1" fmla="*/ 0 h 6497320"/>
              <a:gd name="connsiteX2" fmla="*/ 663978 w 3418897"/>
              <a:gd name="connsiteY2" fmla="*/ 0 h 6497320"/>
              <a:gd name="connsiteX3" fmla="*/ 3418897 w 3418897"/>
              <a:gd name="connsiteY3" fmla="*/ 6491605 h 6497320"/>
              <a:gd name="connsiteX4" fmla="*/ 2804449 w 3418897"/>
              <a:gd name="connsiteY4" fmla="*/ 6497320 h 6497320"/>
              <a:gd name="connsiteX0" fmla="*/ 2785399 w 3418897"/>
              <a:gd name="connsiteY0" fmla="*/ 6497320 h 6497320"/>
              <a:gd name="connsiteX1" fmla="*/ 0 w 3418897"/>
              <a:gd name="connsiteY1" fmla="*/ 0 h 6497320"/>
              <a:gd name="connsiteX2" fmla="*/ 663978 w 3418897"/>
              <a:gd name="connsiteY2" fmla="*/ 0 h 6497320"/>
              <a:gd name="connsiteX3" fmla="*/ 3418897 w 3418897"/>
              <a:gd name="connsiteY3" fmla="*/ 6491605 h 6497320"/>
              <a:gd name="connsiteX4" fmla="*/ 2785399 w 3418897"/>
              <a:gd name="connsiteY4" fmla="*/ 6497320 h 649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897" h="6497320">
                <a:moveTo>
                  <a:pt x="2785399" y="6497320"/>
                </a:moveTo>
                <a:lnTo>
                  <a:pt x="0" y="0"/>
                </a:lnTo>
                <a:lnTo>
                  <a:pt x="663978" y="0"/>
                </a:lnTo>
                <a:lnTo>
                  <a:pt x="3418897" y="6491605"/>
                </a:lnTo>
                <a:lnTo>
                  <a:pt x="2785399" y="64973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1"/>
          </p:nvPr>
        </p:nvSpPr>
        <p:spPr>
          <a:xfrm>
            <a:off x="8051644" y="-7620"/>
            <a:ext cx="3486447" cy="6485890"/>
          </a:xfrm>
          <a:custGeom>
            <a:avLst/>
            <a:gdLst>
              <a:gd name="connsiteX0" fmla="*/ 0 w 2859087"/>
              <a:gd name="connsiteY0" fmla="*/ 6223000 h 6223000"/>
              <a:gd name="connsiteX1" fmla="*/ 714772 w 2859087"/>
              <a:gd name="connsiteY1" fmla="*/ 0 h 6223000"/>
              <a:gd name="connsiteX2" fmla="*/ 2859087 w 2859087"/>
              <a:gd name="connsiteY2" fmla="*/ 0 h 6223000"/>
              <a:gd name="connsiteX3" fmla="*/ 2144315 w 2859087"/>
              <a:gd name="connsiteY3" fmla="*/ 6223000 h 6223000"/>
              <a:gd name="connsiteX4" fmla="*/ 0 w 2859087"/>
              <a:gd name="connsiteY4" fmla="*/ 6223000 h 6223000"/>
              <a:gd name="connsiteX0" fmla="*/ 0 w 2859087"/>
              <a:gd name="connsiteY0" fmla="*/ 6223000 h 6223000"/>
              <a:gd name="connsiteX1" fmla="*/ 51832 w 2859087"/>
              <a:gd name="connsiteY1" fmla="*/ 0 h 6223000"/>
              <a:gd name="connsiteX2" fmla="*/ 2859087 w 2859087"/>
              <a:gd name="connsiteY2" fmla="*/ 0 h 6223000"/>
              <a:gd name="connsiteX3" fmla="*/ 2144315 w 2859087"/>
              <a:gd name="connsiteY3" fmla="*/ 6223000 h 6223000"/>
              <a:gd name="connsiteX4" fmla="*/ 0 w 2859087"/>
              <a:gd name="connsiteY4" fmla="*/ 6223000 h 6223000"/>
              <a:gd name="connsiteX0" fmla="*/ 0 w 2144315"/>
              <a:gd name="connsiteY0" fmla="*/ 6230620 h 6230620"/>
              <a:gd name="connsiteX1" fmla="*/ 51832 w 2144315"/>
              <a:gd name="connsiteY1" fmla="*/ 7620 h 6230620"/>
              <a:gd name="connsiteX2" fmla="*/ 1533207 w 2144315"/>
              <a:gd name="connsiteY2" fmla="*/ 0 h 6230620"/>
              <a:gd name="connsiteX3" fmla="*/ 2144315 w 2144315"/>
              <a:gd name="connsiteY3" fmla="*/ 6230620 h 6230620"/>
              <a:gd name="connsiteX4" fmla="*/ 0 w 2144315"/>
              <a:gd name="connsiteY4" fmla="*/ 6230620 h 6230620"/>
              <a:gd name="connsiteX0" fmla="*/ 0 w 2837735"/>
              <a:gd name="connsiteY0" fmla="*/ 6230620 h 6230620"/>
              <a:gd name="connsiteX1" fmla="*/ 51832 w 2837735"/>
              <a:gd name="connsiteY1" fmla="*/ 7620 h 6230620"/>
              <a:gd name="connsiteX2" fmla="*/ 1533207 w 2837735"/>
              <a:gd name="connsiteY2" fmla="*/ 0 h 6230620"/>
              <a:gd name="connsiteX3" fmla="*/ 2837735 w 2837735"/>
              <a:gd name="connsiteY3" fmla="*/ 2954020 h 6230620"/>
              <a:gd name="connsiteX4" fmla="*/ 0 w 2837735"/>
              <a:gd name="connsiteY4" fmla="*/ 6230620 h 6230620"/>
              <a:gd name="connsiteX0" fmla="*/ 2782808 w 2785903"/>
              <a:gd name="connsiteY0" fmla="*/ 6223000 h 6223000"/>
              <a:gd name="connsiteX1" fmla="*/ 0 w 2785903"/>
              <a:gd name="connsiteY1" fmla="*/ 7620 h 6223000"/>
              <a:gd name="connsiteX2" fmla="*/ 1481375 w 2785903"/>
              <a:gd name="connsiteY2" fmla="*/ 0 h 6223000"/>
              <a:gd name="connsiteX3" fmla="*/ 2785903 w 2785903"/>
              <a:gd name="connsiteY3" fmla="*/ 2954020 h 6223000"/>
              <a:gd name="connsiteX4" fmla="*/ 2782808 w 2785903"/>
              <a:gd name="connsiteY4" fmla="*/ 6223000 h 6223000"/>
              <a:gd name="connsiteX0" fmla="*/ 2782808 w 2785903"/>
              <a:gd name="connsiteY0" fmla="*/ 6504940 h 6504940"/>
              <a:gd name="connsiteX1" fmla="*/ 0 w 2785903"/>
              <a:gd name="connsiteY1" fmla="*/ 7620 h 6504940"/>
              <a:gd name="connsiteX2" fmla="*/ 1481375 w 2785903"/>
              <a:gd name="connsiteY2" fmla="*/ 0 h 6504940"/>
              <a:gd name="connsiteX3" fmla="*/ 2785903 w 2785903"/>
              <a:gd name="connsiteY3" fmla="*/ 2954020 h 6504940"/>
              <a:gd name="connsiteX4" fmla="*/ 2782808 w 2785903"/>
              <a:gd name="connsiteY4" fmla="*/ 6504940 h 6504940"/>
              <a:gd name="connsiteX0" fmla="*/ 2782808 w 2795428"/>
              <a:gd name="connsiteY0" fmla="*/ 6504940 h 6504940"/>
              <a:gd name="connsiteX1" fmla="*/ 0 w 2795428"/>
              <a:gd name="connsiteY1" fmla="*/ 7620 h 6504940"/>
              <a:gd name="connsiteX2" fmla="*/ 1481375 w 2795428"/>
              <a:gd name="connsiteY2" fmla="*/ 0 h 6504940"/>
              <a:gd name="connsiteX3" fmla="*/ 2795428 w 2795428"/>
              <a:gd name="connsiteY3" fmla="*/ 3401695 h 6504940"/>
              <a:gd name="connsiteX4" fmla="*/ 2782808 w 2795428"/>
              <a:gd name="connsiteY4" fmla="*/ 6504940 h 6504940"/>
              <a:gd name="connsiteX0" fmla="*/ 2782808 w 2804953"/>
              <a:gd name="connsiteY0" fmla="*/ 6504940 h 6504940"/>
              <a:gd name="connsiteX1" fmla="*/ 0 w 2804953"/>
              <a:gd name="connsiteY1" fmla="*/ 7620 h 6504940"/>
              <a:gd name="connsiteX2" fmla="*/ 1481375 w 2804953"/>
              <a:gd name="connsiteY2" fmla="*/ 0 h 6504940"/>
              <a:gd name="connsiteX3" fmla="*/ 2804953 w 2804953"/>
              <a:gd name="connsiteY3" fmla="*/ 3020695 h 6504940"/>
              <a:gd name="connsiteX4" fmla="*/ 2782808 w 2804953"/>
              <a:gd name="connsiteY4" fmla="*/ 6504940 h 6504940"/>
              <a:gd name="connsiteX0" fmla="*/ 2782808 w 2804953"/>
              <a:gd name="connsiteY0" fmla="*/ 6504940 h 6504940"/>
              <a:gd name="connsiteX1" fmla="*/ 0 w 2804953"/>
              <a:gd name="connsiteY1" fmla="*/ 7620 h 6504940"/>
              <a:gd name="connsiteX2" fmla="*/ 1481375 w 2804953"/>
              <a:gd name="connsiteY2" fmla="*/ 0 h 6504940"/>
              <a:gd name="connsiteX3" fmla="*/ 2804953 w 2804953"/>
              <a:gd name="connsiteY3" fmla="*/ 3115945 h 6504940"/>
              <a:gd name="connsiteX4" fmla="*/ 2782808 w 2804953"/>
              <a:gd name="connsiteY4" fmla="*/ 6504940 h 6504940"/>
              <a:gd name="connsiteX0" fmla="*/ 2782808 w 2804953"/>
              <a:gd name="connsiteY0" fmla="*/ 6504940 h 6504940"/>
              <a:gd name="connsiteX1" fmla="*/ 0 w 2804953"/>
              <a:gd name="connsiteY1" fmla="*/ 7620 h 6504940"/>
              <a:gd name="connsiteX2" fmla="*/ 1481375 w 2804953"/>
              <a:gd name="connsiteY2" fmla="*/ 0 h 6504940"/>
              <a:gd name="connsiteX3" fmla="*/ 2804953 w 2804953"/>
              <a:gd name="connsiteY3" fmla="*/ 3115945 h 6504940"/>
              <a:gd name="connsiteX4" fmla="*/ 2782808 w 2804953"/>
              <a:gd name="connsiteY4" fmla="*/ 6504940 h 6504940"/>
              <a:gd name="connsiteX0" fmla="*/ 2744708 w 2766853"/>
              <a:gd name="connsiteY0" fmla="*/ 6504940 h 6504940"/>
              <a:gd name="connsiteX1" fmla="*/ 0 w 2766853"/>
              <a:gd name="connsiteY1" fmla="*/ 7620 h 6504940"/>
              <a:gd name="connsiteX2" fmla="*/ 1443275 w 2766853"/>
              <a:gd name="connsiteY2" fmla="*/ 0 h 6504940"/>
              <a:gd name="connsiteX3" fmla="*/ 2766853 w 2766853"/>
              <a:gd name="connsiteY3" fmla="*/ 3115945 h 6504940"/>
              <a:gd name="connsiteX4" fmla="*/ 2744708 w 2766853"/>
              <a:gd name="connsiteY4" fmla="*/ 6504940 h 6504940"/>
              <a:gd name="connsiteX0" fmla="*/ 2744708 w 2766853"/>
              <a:gd name="connsiteY0" fmla="*/ 6485890 h 6485890"/>
              <a:gd name="connsiteX1" fmla="*/ 0 w 2766853"/>
              <a:gd name="connsiteY1" fmla="*/ 7620 h 6485890"/>
              <a:gd name="connsiteX2" fmla="*/ 1443275 w 2766853"/>
              <a:gd name="connsiteY2" fmla="*/ 0 h 6485890"/>
              <a:gd name="connsiteX3" fmla="*/ 2766853 w 2766853"/>
              <a:gd name="connsiteY3" fmla="*/ 3115945 h 6485890"/>
              <a:gd name="connsiteX4" fmla="*/ 2744708 w 2766853"/>
              <a:gd name="connsiteY4" fmla="*/ 6485890 h 6485890"/>
              <a:gd name="connsiteX0" fmla="*/ 2744708 w 2766853"/>
              <a:gd name="connsiteY0" fmla="*/ 6485890 h 6485890"/>
              <a:gd name="connsiteX1" fmla="*/ 0 w 2766853"/>
              <a:gd name="connsiteY1" fmla="*/ 7620 h 6485890"/>
              <a:gd name="connsiteX2" fmla="*/ 1443275 w 2766853"/>
              <a:gd name="connsiteY2" fmla="*/ 0 h 6485890"/>
              <a:gd name="connsiteX3" fmla="*/ 2766853 w 2766853"/>
              <a:gd name="connsiteY3" fmla="*/ 3125470 h 6485890"/>
              <a:gd name="connsiteX4" fmla="*/ 2744708 w 2766853"/>
              <a:gd name="connsiteY4" fmla="*/ 6485890 h 6485890"/>
              <a:gd name="connsiteX0" fmla="*/ 2744708 w 2767250"/>
              <a:gd name="connsiteY0" fmla="*/ 6485890 h 6485890"/>
              <a:gd name="connsiteX1" fmla="*/ 0 w 2767250"/>
              <a:gd name="connsiteY1" fmla="*/ 7620 h 6485890"/>
              <a:gd name="connsiteX2" fmla="*/ 2767250 w 2767250"/>
              <a:gd name="connsiteY2" fmla="*/ 0 h 6485890"/>
              <a:gd name="connsiteX3" fmla="*/ 2766853 w 2767250"/>
              <a:gd name="connsiteY3" fmla="*/ 3125470 h 6485890"/>
              <a:gd name="connsiteX4" fmla="*/ 2744708 w 2767250"/>
              <a:gd name="connsiteY4" fmla="*/ 6485890 h 64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250" h="6485890">
                <a:moveTo>
                  <a:pt x="2744708" y="6485890"/>
                </a:moveTo>
                <a:lnTo>
                  <a:pt x="0" y="7620"/>
                </a:lnTo>
                <a:lnTo>
                  <a:pt x="2767250" y="0"/>
                </a:lnTo>
                <a:cubicBezTo>
                  <a:pt x="2767118" y="1041823"/>
                  <a:pt x="2766985" y="2083647"/>
                  <a:pt x="2766853" y="3125470"/>
                </a:cubicBezTo>
                <a:cubicBezTo>
                  <a:pt x="2765821" y="4215130"/>
                  <a:pt x="2745740" y="5396230"/>
                  <a:pt x="2744708" y="6485890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-6932" y="1803030"/>
            <a:ext cx="10015028" cy="4236953"/>
          </a:xfrm>
          <a:custGeom>
            <a:avLst/>
            <a:gdLst>
              <a:gd name="connsiteX0" fmla="*/ 0 w 4916487"/>
              <a:gd name="connsiteY0" fmla="*/ 4195763 h 4195763"/>
              <a:gd name="connsiteX1" fmla="*/ 1048941 w 4916487"/>
              <a:gd name="connsiteY1" fmla="*/ 0 h 4195763"/>
              <a:gd name="connsiteX2" fmla="*/ 4916487 w 4916487"/>
              <a:gd name="connsiteY2" fmla="*/ 0 h 4195763"/>
              <a:gd name="connsiteX3" fmla="*/ 3867546 w 4916487"/>
              <a:gd name="connsiteY3" fmla="*/ 4195763 h 4195763"/>
              <a:gd name="connsiteX4" fmla="*/ 0 w 4916487"/>
              <a:gd name="connsiteY4" fmla="*/ 4195763 h 4195763"/>
              <a:gd name="connsiteX0" fmla="*/ 5502 w 4921989"/>
              <a:gd name="connsiteY0" fmla="*/ 4195763 h 4195763"/>
              <a:gd name="connsiteX1" fmla="*/ 0 w 4921989"/>
              <a:gd name="connsiteY1" fmla="*/ 16476 h 4195763"/>
              <a:gd name="connsiteX2" fmla="*/ 4921989 w 4921989"/>
              <a:gd name="connsiteY2" fmla="*/ 0 h 4195763"/>
              <a:gd name="connsiteX3" fmla="*/ 3873048 w 4921989"/>
              <a:gd name="connsiteY3" fmla="*/ 4195763 h 4195763"/>
              <a:gd name="connsiteX4" fmla="*/ 5502 w 4921989"/>
              <a:gd name="connsiteY4" fmla="*/ 4195763 h 4195763"/>
              <a:gd name="connsiteX0" fmla="*/ 5502 w 3892259"/>
              <a:gd name="connsiteY0" fmla="*/ 4187525 h 4187525"/>
              <a:gd name="connsiteX1" fmla="*/ 0 w 3892259"/>
              <a:gd name="connsiteY1" fmla="*/ 8238 h 4187525"/>
              <a:gd name="connsiteX2" fmla="*/ 3892259 w 3892259"/>
              <a:gd name="connsiteY2" fmla="*/ 0 h 4187525"/>
              <a:gd name="connsiteX3" fmla="*/ 3873048 w 3892259"/>
              <a:gd name="connsiteY3" fmla="*/ 4187525 h 4187525"/>
              <a:gd name="connsiteX4" fmla="*/ 5502 w 3892259"/>
              <a:gd name="connsiteY4" fmla="*/ 4187525 h 4187525"/>
              <a:gd name="connsiteX0" fmla="*/ 5502 w 4713344"/>
              <a:gd name="connsiteY0" fmla="*/ 4187525 h 4228715"/>
              <a:gd name="connsiteX1" fmla="*/ 0 w 4713344"/>
              <a:gd name="connsiteY1" fmla="*/ 8238 h 4228715"/>
              <a:gd name="connsiteX2" fmla="*/ 3892259 w 4713344"/>
              <a:gd name="connsiteY2" fmla="*/ 0 h 4228715"/>
              <a:gd name="connsiteX3" fmla="*/ 4713308 w 4713344"/>
              <a:gd name="connsiteY3" fmla="*/ 4228715 h 4228715"/>
              <a:gd name="connsiteX4" fmla="*/ 5502 w 4713344"/>
              <a:gd name="connsiteY4" fmla="*/ 4187525 h 4228715"/>
              <a:gd name="connsiteX0" fmla="*/ 5502 w 4713308"/>
              <a:gd name="connsiteY0" fmla="*/ 4187525 h 4228715"/>
              <a:gd name="connsiteX1" fmla="*/ 0 w 4713308"/>
              <a:gd name="connsiteY1" fmla="*/ 8238 h 4228715"/>
              <a:gd name="connsiteX2" fmla="*/ 3892259 w 4713308"/>
              <a:gd name="connsiteY2" fmla="*/ 0 h 4228715"/>
              <a:gd name="connsiteX3" fmla="*/ 4713308 w 4713308"/>
              <a:gd name="connsiteY3" fmla="*/ 4228715 h 4228715"/>
              <a:gd name="connsiteX4" fmla="*/ 5502 w 4713308"/>
              <a:gd name="connsiteY4" fmla="*/ 4187525 h 4228715"/>
              <a:gd name="connsiteX0" fmla="*/ 5502 w 4713308"/>
              <a:gd name="connsiteY0" fmla="*/ 4187525 h 4228715"/>
              <a:gd name="connsiteX1" fmla="*/ 0 w 4713308"/>
              <a:gd name="connsiteY1" fmla="*/ 8238 h 4228715"/>
              <a:gd name="connsiteX2" fmla="*/ 3892259 w 4713308"/>
              <a:gd name="connsiteY2" fmla="*/ 0 h 4228715"/>
              <a:gd name="connsiteX3" fmla="*/ 4713308 w 4713308"/>
              <a:gd name="connsiteY3" fmla="*/ 4228715 h 4228715"/>
              <a:gd name="connsiteX4" fmla="*/ 5502 w 4713308"/>
              <a:gd name="connsiteY4" fmla="*/ 4187525 h 4228715"/>
              <a:gd name="connsiteX0" fmla="*/ 5502 w 4713308"/>
              <a:gd name="connsiteY0" fmla="*/ 4187525 h 4228715"/>
              <a:gd name="connsiteX1" fmla="*/ 0 w 4713308"/>
              <a:gd name="connsiteY1" fmla="*/ 8238 h 4228715"/>
              <a:gd name="connsiteX2" fmla="*/ 3892259 w 4713308"/>
              <a:gd name="connsiteY2" fmla="*/ 0 h 4228715"/>
              <a:gd name="connsiteX3" fmla="*/ 4713308 w 4713308"/>
              <a:gd name="connsiteY3" fmla="*/ 4228715 h 4228715"/>
              <a:gd name="connsiteX4" fmla="*/ 5502 w 4713308"/>
              <a:gd name="connsiteY4" fmla="*/ 4187525 h 4228715"/>
              <a:gd name="connsiteX0" fmla="*/ 5502 w 4581503"/>
              <a:gd name="connsiteY0" fmla="*/ 4187525 h 4228715"/>
              <a:gd name="connsiteX1" fmla="*/ 0 w 4581503"/>
              <a:gd name="connsiteY1" fmla="*/ 8238 h 4228715"/>
              <a:gd name="connsiteX2" fmla="*/ 3892259 w 4581503"/>
              <a:gd name="connsiteY2" fmla="*/ 0 h 4228715"/>
              <a:gd name="connsiteX3" fmla="*/ 4581503 w 4581503"/>
              <a:gd name="connsiteY3" fmla="*/ 4228715 h 4228715"/>
              <a:gd name="connsiteX4" fmla="*/ 5502 w 4581503"/>
              <a:gd name="connsiteY4" fmla="*/ 4187525 h 4228715"/>
              <a:gd name="connsiteX0" fmla="*/ 5502 w 4581503"/>
              <a:gd name="connsiteY0" fmla="*/ 4187525 h 4228715"/>
              <a:gd name="connsiteX1" fmla="*/ 0 w 4581503"/>
              <a:gd name="connsiteY1" fmla="*/ 8238 h 4228715"/>
              <a:gd name="connsiteX2" fmla="*/ 3892259 w 4581503"/>
              <a:gd name="connsiteY2" fmla="*/ 0 h 4228715"/>
              <a:gd name="connsiteX3" fmla="*/ 4581503 w 4581503"/>
              <a:gd name="connsiteY3" fmla="*/ 4228715 h 4228715"/>
              <a:gd name="connsiteX4" fmla="*/ 5502 w 4581503"/>
              <a:gd name="connsiteY4" fmla="*/ 4187525 h 4228715"/>
              <a:gd name="connsiteX0" fmla="*/ 5502 w 5891319"/>
              <a:gd name="connsiteY0" fmla="*/ 4187525 h 4236953"/>
              <a:gd name="connsiteX1" fmla="*/ 0 w 5891319"/>
              <a:gd name="connsiteY1" fmla="*/ 8238 h 4236953"/>
              <a:gd name="connsiteX2" fmla="*/ 3892259 w 5891319"/>
              <a:gd name="connsiteY2" fmla="*/ 0 h 4236953"/>
              <a:gd name="connsiteX3" fmla="*/ 5891319 w 5891319"/>
              <a:gd name="connsiteY3" fmla="*/ 4236953 h 4236953"/>
              <a:gd name="connsiteX4" fmla="*/ 5502 w 5891319"/>
              <a:gd name="connsiteY4" fmla="*/ 4187525 h 4236953"/>
              <a:gd name="connsiteX0" fmla="*/ 5502 w 5891319"/>
              <a:gd name="connsiteY0" fmla="*/ 4187525 h 4236953"/>
              <a:gd name="connsiteX1" fmla="*/ 0 w 5891319"/>
              <a:gd name="connsiteY1" fmla="*/ 8238 h 4236953"/>
              <a:gd name="connsiteX2" fmla="*/ 4954940 w 5891319"/>
              <a:gd name="connsiteY2" fmla="*/ 0 h 4236953"/>
              <a:gd name="connsiteX3" fmla="*/ 5891319 w 5891319"/>
              <a:gd name="connsiteY3" fmla="*/ 4236953 h 4236953"/>
              <a:gd name="connsiteX4" fmla="*/ 5502 w 5891319"/>
              <a:gd name="connsiteY4" fmla="*/ 4187525 h 4236953"/>
              <a:gd name="connsiteX0" fmla="*/ 5502 w 6603048"/>
              <a:gd name="connsiteY0" fmla="*/ 4187525 h 4236953"/>
              <a:gd name="connsiteX1" fmla="*/ 0 w 6603048"/>
              <a:gd name="connsiteY1" fmla="*/ 8238 h 4236953"/>
              <a:gd name="connsiteX2" fmla="*/ 4954940 w 6603048"/>
              <a:gd name="connsiteY2" fmla="*/ 0 h 4236953"/>
              <a:gd name="connsiteX3" fmla="*/ 6603048 w 6603048"/>
              <a:gd name="connsiteY3" fmla="*/ 4236953 h 4236953"/>
              <a:gd name="connsiteX4" fmla="*/ 5502 w 6603048"/>
              <a:gd name="connsiteY4" fmla="*/ 4187525 h 4236953"/>
              <a:gd name="connsiteX0" fmla="*/ 5502 w 6603048"/>
              <a:gd name="connsiteY0" fmla="*/ 4187525 h 4236953"/>
              <a:gd name="connsiteX1" fmla="*/ 0 w 6603048"/>
              <a:gd name="connsiteY1" fmla="*/ 8238 h 4236953"/>
              <a:gd name="connsiteX2" fmla="*/ 4954940 w 6603048"/>
              <a:gd name="connsiteY2" fmla="*/ 0 h 4236953"/>
              <a:gd name="connsiteX3" fmla="*/ 6603048 w 6603048"/>
              <a:gd name="connsiteY3" fmla="*/ 4236953 h 4236953"/>
              <a:gd name="connsiteX4" fmla="*/ 5502 w 6603048"/>
              <a:gd name="connsiteY4" fmla="*/ 4187525 h 4236953"/>
              <a:gd name="connsiteX0" fmla="*/ 5502 w 6603048"/>
              <a:gd name="connsiteY0" fmla="*/ 4187525 h 4236953"/>
              <a:gd name="connsiteX1" fmla="*/ 0 w 6603048"/>
              <a:gd name="connsiteY1" fmla="*/ 8238 h 4236953"/>
              <a:gd name="connsiteX2" fmla="*/ 4954940 w 6603048"/>
              <a:gd name="connsiteY2" fmla="*/ 0 h 4236953"/>
              <a:gd name="connsiteX3" fmla="*/ 6603048 w 6603048"/>
              <a:gd name="connsiteY3" fmla="*/ 4236953 h 4236953"/>
              <a:gd name="connsiteX4" fmla="*/ 5502 w 6603048"/>
              <a:gd name="connsiteY4" fmla="*/ 4187525 h 423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3048" h="4236953">
                <a:moveTo>
                  <a:pt x="5502" y="4187525"/>
                </a:moveTo>
                <a:lnTo>
                  <a:pt x="0" y="8238"/>
                </a:lnTo>
                <a:lnTo>
                  <a:pt x="4954940" y="0"/>
                </a:lnTo>
                <a:cubicBezTo>
                  <a:pt x="5422021" y="1235205"/>
                  <a:pt x="6018877" y="3001750"/>
                  <a:pt x="6603048" y="4236953"/>
                </a:cubicBezTo>
                <a:lnTo>
                  <a:pt x="5502" y="418752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77" y="1007838"/>
            <a:ext cx="7646447" cy="5760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большой картинкой и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933" y="1815730"/>
            <a:ext cx="7422449" cy="4236953"/>
          </a:xfrm>
          <a:custGeom>
            <a:avLst/>
            <a:gdLst>
              <a:gd name="connsiteX0" fmla="*/ 0 w 4916487"/>
              <a:gd name="connsiteY0" fmla="*/ 4195763 h 4195763"/>
              <a:gd name="connsiteX1" fmla="*/ 1048941 w 4916487"/>
              <a:gd name="connsiteY1" fmla="*/ 0 h 4195763"/>
              <a:gd name="connsiteX2" fmla="*/ 4916487 w 4916487"/>
              <a:gd name="connsiteY2" fmla="*/ 0 h 4195763"/>
              <a:gd name="connsiteX3" fmla="*/ 3867546 w 4916487"/>
              <a:gd name="connsiteY3" fmla="*/ 4195763 h 4195763"/>
              <a:gd name="connsiteX4" fmla="*/ 0 w 4916487"/>
              <a:gd name="connsiteY4" fmla="*/ 4195763 h 4195763"/>
              <a:gd name="connsiteX0" fmla="*/ 5502 w 4921989"/>
              <a:gd name="connsiteY0" fmla="*/ 4195763 h 4195763"/>
              <a:gd name="connsiteX1" fmla="*/ 0 w 4921989"/>
              <a:gd name="connsiteY1" fmla="*/ 16476 h 4195763"/>
              <a:gd name="connsiteX2" fmla="*/ 4921989 w 4921989"/>
              <a:gd name="connsiteY2" fmla="*/ 0 h 4195763"/>
              <a:gd name="connsiteX3" fmla="*/ 3873048 w 4921989"/>
              <a:gd name="connsiteY3" fmla="*/ 4195763 h 4195763"/>
              <a:gd name="connsiteX4" fmla="*/ 5502 w 4921989"/>
              <a:gd name="connsiteY4" fmla="*/ 4195763 h 4195763"/>
              <a:gd name="connsiteX0" fmla="*/ 5502 w 3892259"/>
              <a:gd name="connsiteY0" fmla="*/ 4187525 h 4187525"/>
              <a:gd name="connsiteX1" fmla="*/ 0 w 3892259"/>
              <a:gd name="connsiteY1" fmla="*/ 8238 h 4187525"/>
              <a:gd name="connsiteX2" fmla="*/ 3892259 w 3892259"/>
              <a:gd name="connsiteY2" fmla="*/ 0 h 4187525"/>
              <a:gd name="connsiteX3" fmla="*/ 3873048 w 3892259"/>
              <a:gd name="connsiteY3" fmla="*/ 4187525 h 4187525"/>
              <a:gd name="connsiteX4" fmla="*/ 5502 w 3892259"/>
              <a:gd name="connsiteY4" fmla="*/ 4187525 h 4187525"/>
              <a:gd name="connsiteX0" fmla="*/ 5502 w 4713344"/>
              <a:gd name="connsiteY0" fmla="*/ 4187525 h 4228715"/>
              <a:gd name="connsiteX1" fmla="*/ 0 w 4713344"/>
              <a:gd name="connsiteY1" fmla="*/ 8238 h 4228715"/>
              <a:gd name="connsiteX2" fmla="*/ 3892259 w 4713344"/>
              <a:gd name="connsiteY2" fmla="*/ 0 h 4228715"/>
              <a:gd name="connsiteX3" fmla="*/ 4713308 w 4713344"/>
              <a:gd name="connsiteY3" fmla="*/ 4228715 h 4228715"/>
              <a:gd name="connsiteX4" fmla="*/ 5502 w 4713344"/>
              <a:gd name="connsiteY4" fmla="*/ 4187525 h 4228715"/>
              <a:gd name="connsiteX0" fmla="*/ 5502 w 4713308"/>
              <a:gd name="connsiteY0" fmla="*/ 4187525 h 4228715"/>
              <a:gd name="connsiteX1" fmla="*/ 0 w 4713308"/>
              <a:gd name="connsiteY1" fmla="*/ 8238 h 4228715"/>
              <a:gd name="connsiteX2" fmla="*/ 3892259 w 4713308"/>
              <a:gd name="connsiteY2" fmla="*/ 0 h 4228715"/>
              <a:gd name="connsiteX3" fmla="*/ 4713308 w 4713308"/>
              <a:gd name="connsiteY3" fmla="*/ 4228715 h 4228715"/>
              <a:gd name="connsiteX4" fmla="*/ 5502 w 4713308"/>
              <a:gd name="connsiteY4" fmla="*/ 4187525 h 4228715"/>
              <a:gd name="connsiteX0" fmla="*/ 5502 w 4713308"/>
              <a:gd name="connsiteY0" fmla="*/ 4187525 h 4228715"/>
              <a:gd name="connsiteX1" fmla="*/ 0 w 4713308"/>
              <a:gd name="connsiteY1" fmla="*/ 8238 h 4228715"/>
              <a:gd name="connsiteX2" fmla="*/ 3892259 w 4713308"/>
              <a:gd name="connsiteY2" fmla="*/ 0 h 4228715"/>
              <a:gd name="connsiteX3" fmla="*/ 4713308 w 4713308"/>
              <a:gd name="connsiteY3" fmla="*/ 4228715 h 4228715"/>
              <a:gd name="connsiteX4" fmla="*/ 5502 w 4713308"/>
              <a:gd name="connsiteY4" fmla="*/ 4187525 h 4228715"/>
              <a:gd name="connsiteX0" fmla="*/ 5502 w 4713308"/>
              <a:gd name="connsiteY0" fmla="*/ 4187525 h 4228715"/>
              <a:gd name="connsiteX1" fmla="*/ 0 w 4713308"/>
              <a:gd name="connsiteY1" fmla="*/ 8238 h 4228715"/>
              <a:gd name="connsiteX2" fmla="*/ 3892259 w 4713308"/>
              <a:gd name="connsiteY2" fmla="*/ 0 h 4228715"/>
              <a:gd name="connsiteX3" fmla="*/ 4713308 w 4713308"/>
              <a:gd name="connsiteY3" fmla="*/ 4228715 h 4228715"/>
              <a:gd name="connsiteX4" fmla="*/ 5502 w 4713308"/>
              <a:gd name="connsiteY4" fmla="*/ 4187525 h 4228715"/>
              <a:gd name="connsiteX0" fmla="*/ 5502 w 4581503"/>
              <a:gd name="connsiteY0" fmla="*/ 4187525 h 4228715"/>
              <a:gd name="connsiteX1" fmla="*/ 0 w 4581503"/>
              <a:gd name="connsiteY1" fmla="*/ 8238 h 4228715"/>
              <a:gd name="connsiteX2" fmla="*/ 3892259 w 4581503"/>
              <a:gd name="connsiteY2" fmla="*/ 0 h 4228715"/>
              <a:gd name="connsiteX3" fmla="*/ 4581503 w 4581503"/>
              <a:gd name="connsiteY3" fmla="*/ 4228715 h 4228715"/>
              <a:gd name="connsiteX4" fmla="*/ 5502 w 4581503"/>
              <a:gd name="connsiteY4" fmla="*/ 4187525 h 4228715"/>
              <a:gd name="connsiteX0" fmla="*/ 5502 w 4581503"/>
              <a:gd name="connsiteY0" fmla="*/ 4187525 h 4228715"/>
              <a:gd name="connsiteX1" fmla="*/ 0 w 4581503"/>
              <a:gd name="connsiteY1" fmla="*/ 8238 h 4228715"/>
              <a:gd name="connsiteX2" fmla="*/ 3892259 w 4581503"/>
              <a:gd name="connsiteY2" fmla="*/ 0 h 4228715"/>
              <a:gd name="connsiteX3" fmla="*/ 4581503 w 4581503"/>
              <a:gd name="connsiteY3" fmla="*/ 4228715 h 4228715"/>
              <a:gd name="connsiteX4" fmla="*/ 5502 w 4581503"/>
              <a:gd name="connsiteY4" fmla="*/ 4187525 h 4228715"/>
              <a:gd name="connsiteX0" fmla="*/ 5502 w 5891319"/>
              <a:gd name="connsiteY0" fmla="*/ 4187525 h 4236953"/>
              <a:gd name="connsiteX1" fmla="*/ 0 w 5891319"/>
              <a:gd name="connsiteY1" fmla="*/ 8238 h 4236953"/>
              <a:gd name="connsiteX2" fmla="*/ 3892259 w 5891319"/>
              <a:gd name="connsiteY2" fmla="*/ 0 h 4236953"/>
              <a:gd name="connsiteX3" fmla="*/ 5891319 w 5891319"/>
              <a:gd name="connsiteY3" fmla="*/ 4236953 h 4236953"/>
              <a:gd name="connsiteX4" fmla="*/ 5502 w 5891319"/>
              <a:gd name="connsiteY4" fmla="*/ 4187525 h 4236953"/>
              <a:gd name="connsiteX0" fmla="*/ 5502 w 5891319"/>
              <a:gd name="connsiteY0" fmla="*/ 4187525 h 4236953"/>
              <a:gd name="connsiteX1" fmla="*/ 0 w 5891319"/>
              <a:gd name="connsiteY1" fmla="*/ 8238 h 4236953"/>
              <a:gd name="connsiteX2" fmla="*/ 4954940 w 5891319"/>
              <a:gd name="connsiteY2" fmla="*/ 0 h 4236953"/>
              <a:gd name="connsiteX3" fmla="*/ 5891319 w 5891319"/>
              <a:gd name="connsiteY3" fmla="*/ 4236953 h 4236953"/>
              <a:gd name="connsiteX4" fmla="*/ 5502 w 5891319"/>
              <a:gd name="connsiteY4" fmla="*/ 4187525 h 423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1319" h="4236953">
                <a:moveTo>
                  <a:pt x="5502" y="4187525"/>
                </a:moveTo>
                <a:lnTo>
                  <a:pt x="0" y="8238"/>
                </a:lnTo>
                <a:lnTo>
                  <a:pt x="4954940" y="0"/>
                </a:lnTo>
                <a:cubicBezTo>
                  <a:pt x="5179196" y="1387605"/>
                  <a:pt x="5658826" y="2849350"/>
                  <a:pt x="5891319" y="4236953"/>
                </a:cubicBezTo>
                <a:lnTo>
                  <a:pt x="5502" y="418752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pic>
        <p:nvPicPr>
          <p:cNvPr id="11" name="Рисунок 10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" y="15303"/>
            <a:ext cx="11505127" cy="6449568"/>
          </a:xfrm>
          <a:prstGeom prst="rect">
            <a:avLst/>
          </a:prstGeom>
        </p:spPr>
      </p:pic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6083163" y="1"/>
            <a:ext cx="5437324" cy="6488413"/>
          </a:xfrm>
          <a:custGeom>
            <a:avLst/>
            <a:gdLst>
              <a:gd name="connsiteX0" fmla="*/ 0 w 4227512"/>
              <a:gd name="connsiteY0" fmla="*/ 6480175 h 6480175"/>
              <a:gd name="connsiteX1" fmla="*/ 1056878 w 4227512"/>
              <a:gd name="connsiteY1" fmla="*/ 0 h 6480175"/>
              <a:gd name="connsiteX2" fmla="*/ 4227512 w 4227512"/>
              <a:gd name="connsiteY2" fmla="*/ 0 h 6480175"/>
              <a:gd name="connsiteX3" fmla="*/ 3170634 w 4227512"/>
              <a:gd name="connsiteY3" fmla="*/ 6480175 h 6480175"/>
              <a:gd name="connsiteX4" fmla="*/ 0 w 4227512"/>
              <a:gd name="connsiteY4" fmla="*/ 6480175 h 6480175"/>
              <a:gd name="connsiteX0" fmla="*/ 986105 w 5213617"/>
              <a:gd name="connsiteY0" fmla="*/ 6480175 h 6480175"/>
              <a:gd name="connsiteX1" fmla="*/ 0 w 5213617"/>
              <a:gd name="connsiteY1" fmla="*/ 0 h 6480175"/>
              <a:gd name="connsiteX2" fmla="*/ 5213617 w 5213617"/>
              <a:gd name="connsiteY2" fmla="*/ 0 h 6480175"/>
              <a:gd name="connsiteX3" fmla="*/ 4156739 w 5213617"/>
              <a:gd name="connsiteY3" fmla="*/ 6480175 h 6480175"/>
              <a:gd name="connsiteX4" fmla="*/ 986105 w 5213617"/>
              <a:gd name="connsiteY4" fmla="*/ 6480175 h 6480175"/>
              <a:gd name="connsiteX0" fmla="*/ 986105 w 5213617"/>
              <a:gd name="connsiteY0" fmla="*/ 6480175 h 6480175"/>
              <a:gd name="connsiteX1" fmla="*/ 0 w 5213617"/>
              <a:gd name="connsiteY1" fmla="*/ 0 h 6480175"/>
              <a:gd name="connsiteX2" fmla="*/ 5213617 w 5213617"/>
              <a:gd name="connsiteY2" fmla="*/ 0 h 6480175"/>
              <a:gd name="connsiteX3" fmla="*/ 5202944 w 5213617"/>
              <a:gd name="connsiteY3" fmla="*/ 6480175 h 6480175"/>
              <a:gd name="connsiteX4" fmla="*/ 986105 w 5213617"/>
              <a:gd name="connsiteY4" fmla="*/ 6480175 h 6480175"/>
              <a:gd name="connsiteX0" fmla="*/ 88181 w 4315693"/>
              <a:gd name="connsiteY0" fmla="*/ 6480175 h 6480175"/>
              <a:gd name="connsiteX1" fmla="*/ 0 w 4315693"/>
              <a:gd name="connsiteY1" fmla="*/ 0 h 6480175"/>
              <a:gd name="connsiteX2" fmla="*/ 4315693 w 4315693"/>
              <a:gd name="connsiteY2" fmla="*/ 0 h 6480175"/>
              <a:gd name="connsiteX3" fmla="*/ 4305020 w 4315693"/>
              <a:gd name="connsiteY3" fmla="*/ 6480175 h 6480175"/>
              <a:gd name="connsiteX4" fmla="*/ 88181 w 4315693"/>
              <a:gd name="connsiteY4" fmla="*/ 6480175 h 6480175"/>
              <a:gd name="connsiteX0" fmla="*/ 1513327 w 4315693"/>
              <a:gd name="connsiteY0" fmla="*/ 6488413 h 6488413"/>
              <a:gd name="connsiteX1" fmla="*/ 0 w 4315693"/>
              <a:gd name="connsiteY1" fmla="*/ 0 h 6488413"/>
              <a:gd name="connsiteX2" fmla="*/ 4315693 w 4315693"/>
              <a:gd name="connsiteY2" fmla="*/ 0 h 6488413"/>
              <a:gd name="connsiteX3" fmla="*/ 4305020 w 4315693"/>
              <a:gd name="connsiteY3" fmla="*/ 6480175 h 6488413"/>
              <a:gd name="connsiteX4" fmla="*/ 1513327 w 4315693"/>
              <a:gd name="connsiteY4" fmla="*/ 6488413 h 648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693" h="6488413">
                <a:moveTo>
                  <a:pt x="1513327" y="6488413"/>
                </a:moveTo>
                <a:lnTo>
                  <a:pt x="0" y="0"/>
                </a:lnTo>
                <a:lnTo>
                  <a:pt x="4315693" y="0"/>
                </a:lnTo>
                <a:cubicBezTo>
                  <a:pt x="4312135" y="2160058"/>
                  <a:pt x="4308578" y="4320117"/>
                  <a:pt x="4305020" y="6480175"/>
                </a:cubicBezTo>
                <a:lnTo>
                  <a:pt x="1513327" y="6488413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>
            <a:off x="3038567" y="4832208"/>
            <a:ext cx="4953599" cy="1664443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753" h="1664443">
                <a:moveTo>
                  <a:pt x="0" y="1647967"/>
                </a:moveTo>
                <a:lnTo>
                  <a:pt x="3558746" y="0"/>
                </a:lnTo>
                <a:lnTo>
                  <a:pt x="3931753" y="1664443"/>
                </a:lnTo>
                <a:lnTo>
                  <a:pt x="0" y="164796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5877" y="1007838"/>
            <a:ext cx="6258423" cy="5760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-273"/>
            <a:ext cx="1917356" cy="863823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9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-273"/>
            <a:ext cx="1917356" cy="863823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лока с карти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11"/>
          <p:cNvSpPr/>
          <p:nvPr userDrawn="1"/>
        </p:nvSpPr>
        <p:spPr>
          <a:xfrm>
            <a:off x="5876" y="5832375"/>
            <a:ext cx="11514612" cy="647800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877" y="1007838"/>
            <a:ext cx="11514611" cy="576065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477819" y="6138409"/>
            <a:ext cx="898574" cy="25202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ru-RU"/>
            </a:defPPr>
            <a:lvl1pPr marL="0" algn="l" defTabSz="914400" rtl="0" eaLnBrk="1" latinLnBrk="0" hangingPunct="1">
              <a:defRPr sz="4800" kern="1200">
                <a:solidFill>
                  <a:schemeClr val="bg1"/>
                </a:solidFill>
                <a:latin typeface="+mj-lt"/>
                <a:ea typeface="Arial Unicode MS" pitchFamily="34" charset="-128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3511E6-7EE8-49FF-A6B2-04B627EF1AFB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ый треугольник 11"/>
          <p:cNvSpPr/>
          <p:nvPr userDrawn="1"/>
        </p:nvSpPr>
        <p:spPr>
          <a:xfrm flipH="1">
            <a:off x="5874" y="5662643"/>
            <a:ext cx="8717493" cy="817532"/>
          </a:xfrm>
          <a:custGeom>
            <a:avLst/>
            <a:gdLst>
              <a:gd name="connsiteX0" fmla="*/ 0 w 3816424"/>
              <a:gd name="connsiteY0" fmla="*/ 1367880 h 1367880"/>
              <a:gd name="connsiteX1" fmla="*/ 0 w 3816424"/>
              <a:gd name="connsiteY1" fmla="*/ 0 h 1367880"/>
              <a:gd name="connsiteX2" fmla="*/ 3816424 w 3816424"/>
              <a:gd name="connsiteY2" fmla="*/ 1367880 h 1367880"/>
              <a:gd name="connsiteX3" fmla="*/ 0 w 3816424"/>
              <a:gd name="connsiteY3" fmla="*/ 1367880 h 1367880"/>
              <a:gd name="connsiteX0" fmla="*/ 0 w 3816424"/>
              <a:gd name="connsiteY0" fmla="*/ 1647967 h 1647967"/>
              <a:gd name="connsiteX1" fmla="*/ 3558746 w 3816424"/>
              <a:gd name="connsiteY1" fmla="*/ 0 h 1647967"/>
              <a:gd name="connsiteX2" fmla="*/ 3816424 w 3816424"/>
              <a:gd name="connsiteY2" fmla="*/ 1647967 h 1647967"/>
              <a:gd name="connsiteX3" fmla="*/ 0 w 3816424"/>
              <a:gd name="connsiteY3" fmla="*/ 1647967 h 1647967"/>
              <a:gd name="connsiteX0" fmla="*/ 0 w 3931753"/>
              <a:gd name="connsiteY0" fmla="*/ 1647967 h 1664443"/>
              <a:gd name="connsiteX1" fmla="*/ 3558746 w 3931753"/>
              <a:gd name="connsiteY1" fmla="*/ 0 h 1664443"/>
              <a:gd name="connsiteX2" fmla="*/ 3931753 w 3931753"/>
              <a:gd name="connsiteY2" fmla="*/ 1664443 h 1664443"/>
              <a:gd name="connsiteX3" fmla="*/ 0 w 3931753"/>
              <a:gd name="connsiteY3" fmla="*/ 1647967 h 1664443"/>
              <a:gd name="connsiteX0" fmla="*/ 0 w 3931753"/>
              <a:gd name="connsiteY0" fmla="*/ 1076467 h 1092943"/>
              <a:gd name="connsiteX1" fmla="*/ 3929344 w 3931753"/>
              <a:gd name="connsiteY1" fmla="*/ 0 h 1092943"/>
              <a:gd name="connsiteX2" fmla="*/ 3931753 w 3931753"/>
              <a:gd name="connsiteY2" fmla="*/ 1092943 h 1092943"/>
              <a:gd name="connsiteX3" fmla="*/ 0 w 3931753"/>
              <a:gd name="connsiteY3" fmla="*/ 1076467 h 1092943"/>
              <a:gd name="connsiteX0" fmla="*/ 0 w 3959003"/>
              <a:gd name="connsiteY0" fmla="*/ 1085992 h 1092943"/>
              <a:gd name="connsiteX1" fmla="*/ 3956594 w 3959003"/>
              <a:gd name="connsiteY1" fmla="*/ 0 h 1092943"/>
              <a:gd name="connsiteX2" fmla="*/ 3959003 w 3959003"/>
              <a:gd name="connsiteY2" fmla="*/ 1092943 h 1092943"/>
              <a:gd name="connsiteX3" fmla="*/ 0 w 3959003"/>
              <a:gd name="connsiteY3" fmla="*/ 1085992 h 10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003" h="1092943">
                <a:moveTo>
                  <a:pt x="0" y="1085992"/>
                </a:moveTo>
                <a:lnTo>
                  <a:pt x="3956594" y="0"/>
                </a:lnTo>
                <a:lnTo>
                  <a:pt x="3959003" y="1092943"/>
                </a:lnTo>
                <a:lnTo>
                  <a:pt x="0" y="108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16012" y="1800225"/>
            <a:ext cx="5172064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2"/>
          </p:nvPr>
        </p:nvSpPr>
        <p:spPr>
          <a:xfrm>
            <a:off x="6032412" y="1800225"/>
            <a:ext cx="5171187" cy="1924254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316012" y="4020361"/>
            <a:ext cx="5172064" cy="1943918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032412" y="4020361"/>
            <a:ext cx="5171187" cy="1924254"/>
          </a:xfrm>
        </p:spPr>
        <p:txBody>
          <a:bodyPr/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0"/>
          <a:stretch/>
        </p:blipFill>
        <p:spPr>
          <a:xfrm>
            <a:off x="-9001" y="0"/>
            <a:ext cx="1917356" cy="8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9F9F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7" y="792164"/>
            <a:ext cx="7646447" cy="576065"/>
          </a:xfrm>
          <a:prstGeom prst="rect">
            <a:avLst/>
          </a:prstGeom>
        </p:spPr>
        <p:txBody>
          <a:bodyPr vert="horz" lIns="144000" tIns="45720" rIns="91440" bIns="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77" y="1367879"/>
            <a:ext cx="7646447" cy="4275684"/>
          </a:xfrm>
          <a:prstGeom prst="rect">
            <a:avLst/>
          </a:prstGeom>
        </p:spPr>
        <p:txBody>
          <a:bodyPr vert="horz" lIns="144000" tIns="45720" rIns="28800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42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12" r:id="rId2"/>
    <p:sldLayoutId id="2147483763" r:id="rId3"/>
    <p:sldLayoutId id="2147483716" r:id="rId4"/>
    <p:sldLayoutId id="2147483762" r:id="rId5"/>
    <p:sldLayoutId id="2147483717" r:id="rId6"/>
    <p:sldLayoutId id="2147483719" r:id="rId7"/>
    <p:sldLayoutId id="2147483776" r:id="rId8"/>
    <p:sldLayoutId id="2147483768" r:id="rId9"/>
    <p:sldLayoutId id="2147483775" r:id="rId10"/>
    <p:sldLayoutId id="2147483773" r:id="rId11"/>
    <p:sldLayoutId id="2147483772" r:id="rId12"/>
    <p:sldLayoutId id="2147483769" r:id="rId13"/>
    <p:sldLayoutId id="2147483771" r:id="rId14"/>
    <p:sldLayoutId id="2147483774" r:id="rId15"/>
    <p:sldLayoutId id="2147483761" r:id="rId16"/>
    <p:sldLayoutId id="2147483765" r:id="rId17"/>
    <p:sldLayoutId id="2147483767" r:id="rId18"/>
    <p:sldLayoutId id="2147483766" r:id="rId1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88900" indent="0" algn="l" defTabSz="914400" rtl="0" eaLnBrk="1" latinLnBrk="0" hangingPunct="1">
        <a:spcBef>
          <a:spcPct val="0"/>
        </a:spcBef>
        <a:buNone/>
        <a:defRPr sz="2400" b="1" kern="1200" spc="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8890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tabLst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68000" indent="-360000" algn="l" defTabSz="914400" rtl="0" eaLnBrk="1" latinLnBrk="0" hangingPunct="1">
        <a:spcBef>
          <a:spcPts val="800"/>
        </a:spcBef>
        <a:buSzPct val="100000"/>
        <a:buFontTx/>
        <a:buBlip>
          <a:blip r:embed="rId21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5963" indent="-252000" algn="l" defTabSz="914400" rtl="0" eaLnBrk="1" latinLnBrk="0" hangingPunct="1">
        <a:spcBef>
          <a:spcPts val="400"/>
        </a:spcBef>
        <a:buClr>
          <a:schemeClr val="accent1"/>
        </a:buClr>
        <a:buSzPct val="100000"/>
        <a:buFont typeface="Wingdings" pitchFamily="2" charset="2"/>
        <a:buChar char=""/>
        <a:tabLst/>
        <a:defRPr sz="18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Северин</a:t>
            </a:r>
            <a:r>
              <a:rPr lang="ru-RU" dirty="0" smtClean="0"/>
              <a:t> </a:t>
            </a:r>
            <a:r>
              <a:rPr lang="ru-RU" dirty="0" err="1" smtClean="0"/>
              <a:t>Богучарский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8900" indent="0">
              <a:buNone/>
            </a:pPr>
            <a:r>
              <a:rPr lang="ru-RU" b="1" dirty="0" smtClean="0"/>
              <a:t>Опыт работы в </a:t>
            </a:r>
            <a:r>
              <a:rPr lang="en-US" b="1" dirty="0"/>
              <a:t>Consulting &amp; </a:t>
            </a:r>
            <a:r>
              <a:rPr lang="en-US" b="1" dirty="0" smtClean="0"/>
              <a:t>Coaching:</a:t>
            </a:r>
            <a:endParaRPr lang="ru-RU" b="1" dirty="0" smtClean="0"/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3,5 года работы дизайнером в отделе методологии </a:t>
            </a:r>
            <a:r>
              <a:rPr lang="en-US" dirty="0" smtClean="0"/>
              <a:t>Consulting &amp; Coaching.</a:t>
            </a:r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/>
              <a:t>Оформление, </a:t>
            </a:r>
            <a:r>
              <a:rPr lang="ru-RU" dirty="0" smtClean="0"/>
              <a:t>корректировка</a:t>
            </a:r>
            <a:r>
              <a:rPr lang="ru-RU" dirty="0"/>
              <a:t> </a:t>
            </a:r>
            <a:r>
              <a:rPr lang="ru-RU" dirty="0" smtClean="0"/>
              <a:t>и проверка презентаций к тренингам и дистанционному обучению. За всё время было сделано более 500 работ.</a:t>
            </a:r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Сведение отчетности по тренингам, полевым проектам. Работа с массивом данных для предоставления отчетности заказчикам компании.</a:t>
            </a:r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Работа с масштабным проектом для сети Ниссан – «Стандарты продаж» (для автомобилей с пробегом). Помощь в составлении материала, изучение, последующее оформление, проверка и корректировка.</a:t>
            </a:r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материала, оформление и сведение отчетности по Аттестации компетентности для Генеральных директоров сети </a:t>
            </a:r>
            <a:r>
              <a:rPr lang="en-US" dirty="0" smtClean="0"/>
              <a:t>Jaguar Land Rover.</a:t>
            </a:r>
            <a:endParaRPr lang="ru-RU" dirty="0" smtClean="0"/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Составление материалов для деловых игр и практических заданий для тренингов компании.</a:t>
            </a:r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Планирование загрузки сотрудников компании (тренеров-консультантов</a:t>
            </a:r>
            <a:r>
              <a:rPr lang="ru-RU" dirty="0" smtClean="0"/>
              <a:t>).</a:t>
            </a:r>
            <a:endParaRPr lang="en-US" dirty="0" smtClean="0"/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Помощь методологу в разработке материалов.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4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&amp;Co_2017">
  <a:themeElements>
    <a:clrScheme name="Co&amp;Co">
      <a:dk1>
        <a:sysClr val="windowText" lastClr="000000"/>
      </a:dk1>
      <a:lt1>
        <a:sysClr val="window" lastClr="FFFFFF"/>
      </a:lt1>
      <a:dk2>
        <a:srgbClr val="0F68A7"/>
      </a:dk2>
      <a:lt2>
        <a:srgbClr val="DCDDDE"/>
      </a:lt2>
      <a:accent1>
        <a:srgbClr val="9D9FA2"/>
      </a:accent1>
      <a:accent2>
        <a:srgbClr val="BCBEC0"/>
      </a:accent2>
      <a:accent3>
        <a:srgbClr val="00AEEF"/>
      </a:accent3>
      <a:accent4>
        <a:srgbClr val="0072BC"/>
      </a:accent4>
      <a:accent5>
        <a:srgbClr val="4BACC6"/>
      </a:accent5>
      <a:accent6>
        <a:srgbClr val="D1D3D4"/>
      </a:accent6>
      <a:hlink>
        <a:srgbClr val="0000FF"/>
      </a:hlink>
      <a:folHlink>
        <a:srgbClr val="800080"/>
      </a:folHlink>
    </a:clrScheme>
    <a:fontScheme name="Co&amp;Co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0AFD0"/>
            </a:gs>
            <a:gs pos="100000">
              <a:schemeClr val="tx2"/>
            </a:gs>
          </a:gsLst>
          <a:lin ang="5400000" scaled="0"/>
          <a:tileRect/>
        </a:gra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8670</TotalTime>
  <Words>134</Words>
  <Application>Microsoft Office PowerPoint</Application>
  <PresentationFormat>Произвольный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Arial Unicode MS</vt:lpstr>
      <vt:lpstr>Calibri</vt:lpstr>
      <vt:lpstr>Consolas</vt:lpstr>
      <vt:lpstr>Courier New</vt:lpstr>
      <vt:lpstr>Segoe UI</vt:lpstr>
      <vt:lpstr>Wingdings</vt:lpstr>
      <vt:lpstr>Co&amp;Co_2017</vt:lpstr>
      <vt:lpstr>Северин Богучарский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Co&amp;Co</dc:title>
  <dc:creator>Co&amp;Co</dc:creator>
  <cp:lastModifiedBy>Сотрудник</cp:lastModifiedBy>
  <cp:revision>1254</cp:revision>
  <cp:lastPrinted>2019-06-19T13:57:37Z</cp:lastPrinted>
  <dcterms:created xsi:type="dcterms:W3CDTF">2011-07-08T12:53:06Z</dcterms:created>
  <dcterms:modified xsi:type="dcterms:W3CDTF">2019-06-19T14:56:59Z</dcterms:modified>
</cp:coreProperties>
</file>