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ikgw2518zvWwdET1L7th8s0go+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>
                <a:latin typeface="Arial"/>
                <a:ea typeface="Arial"/>
                <a:cs typeface="Arial"/>
                <a:sym typeface="Arial"/>
              </a:rPr>
              <a:t>Impacto de los Proyectos de Ciencia, Tecnología e Innovación en el Desarrollo Regional: Un Análisis Cuantitativo por Áreas Temáticas y Financiamiento</a:t>
            </a:r>
            <a:endParaRPr sz="49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416150" y="390200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13"/>
              <a:buNone/>
            </a:pPr>
            <a:r>
              <a:rPr lang="es-419" sz="1112"/>
              <a:t>Mariana Osorio </a:t>
            </a:r>
            <a:endParaRPr sz="11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13"/>
              <a:buNone/>
            </a:pPr>
            <a:r>
              <a:rPr lang="es-419" sz="1112"/>
              <a:t>Jordy Diaz </a:t>
            </a:r>
            <a:endParaRPr sz="8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13"/>
              <a:buNone/>
            </a:pPr>
            <a:r>
              <a:rPr lang="es-419" sz="1112"/>
              <a:t>Alejandro Bello</a:t>
            </a:r>
            <a:endParaRPr sz="1112"/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7275" y="552200"/>
            <a:ext cx="18573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RESPUESTA A PREGUNTAS CAMPISTAS</a:t>
            </a:r>
            <a:endParaRPr/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025" y="3640550"/>
            <a:ext cx="18573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CONTEXTO Y PROBLEMA A RESOLVER</a:t>
            </a:r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3" name="Google Shape;1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025" y="3640550"/>
            <a:ext cx="18573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OBJETIVO GENERAL Y ALCANCE</a:t>
            </a:r>
            <a:endParaRPr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0" name="Google Shape;1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025" y="3640550"/>
            <a:ext cx="18573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DESCRIPCIÓN DE LA BASE DE DATOS</a:t>
            </a:r>
            <a:endParaRPr/>
          </a:p>
        </p:txBody>
      </p:sp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CARACTERÍSTICAS: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/>
              <a:t>Tamaño: (Cantidad de registros)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/>
              <a:t>Origen: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/>
              <a:t>Formato: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/>
              <a:t>ATRIBUTOS RELEVANTES: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LIMITACIONES:</a:t>
            </a:r>
            <a:endParaRPr/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025" y="3640550"/>
            <a:ext cx="18573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DESCRIPCIÓN DE HERRAMIENTAS A USAR</a:t>
            </a:r>
            <a:endParaRPr/>
          </a:p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SELECCIÓN DE PROGRAMA PARA ANÁLISIS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LIBRERÍAS SELECCIONADAS</a:t>
            </a:r>
            <a:endParaRPr/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025" y="3640550"/>
            <a:ext cx="18573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ANÁLISIS EXPLORATORIO</a:t>
            </a:r>
            <a:endParaRPr/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DISTRIBUCIÓN DE FRECUENCIAS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/>
              <a:t>MEDIDAS DE TENDENCIA CENTRAL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/>
              <a:t>MEDIDAS DE VARIABILIDAD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025" y="3640550"/>
            <a:ext cx="18573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RESULTADOS</a:t>
            </a:r>
            <a:endParaRPr/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Respuesta a las preguntas y el problema</a:t>
            </a:r>
            <a:endParaRPr/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025" y="3640550"/>
            <a:ext cx="18573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ÉTICA EN EL ANÁLISIS DE DATOS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Evidencia de cómo se aplicó a cada una de las fases</a:t>
            </a:r>
            <a:endParaRPr/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025" y="3640550"/>
            <a:ext cx="18573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CONCLUSIONES Y TRABAJO FUTURO</a:t>
            </a:r>
            <a:endParaRPr/>
          </a:p>
        </p:txBody>
      </p:sp>
      <p:sp>
        <p:nvSpPr>
          <p:cNvPr id="191" name="Google Shape;191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CONCLUSIONES CLAVE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/>
              <a:t>TRABAJO FUTURO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LECCIONES APRENDIDAS</a:t>
            </a:r>
            <a:endParaRPr/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025" y="3640550"/>
            <a:ext cx="18573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