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080C-58DA-408D-A02B-34B71E54B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248A-6BE8-4713-8F67-4F42778B9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5ED5-EC66-4F6C-BCAF-DD634DC1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A256-366D-4C35-B864-CAE3022F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FDBF-5FA0-48D2-8B89-8CC62309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3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BBA4-2C99-4251-B320-E245E4F7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9D751-1ED0-49CF-B455-B22A9B16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061A-0F80-40D2-B6BD-70DE824B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BFC9-98E4-4B77-9611-3FEC407C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AFA3-604A-4815-914F-7F1AC6D9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00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BF9D2-0F5A-43CB-81E4-5C9C548EB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854B-7746-437C-8C4F-9E6ABD99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41C2-2CA0-416C-957C-466BF11B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DBC0-732F-43EC-ACA1-1FEE1491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1651-F80F-4DA1-B438-699D93D3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96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E8C-A5F1-4BB5-9BF3-503CB167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BCD0-6D9F-435F-8725-64ECBA0F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C20F-22C4-44BC-8F37-EDAFFA26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FA13-84C8-4F78-AF95-5D1DD1A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054B-DF11-4A71-8639-7FA85628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74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C4C2-EC09-4443-9C0D-B8DBC796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17EE-FCC4-4CD8-BA04-C9080494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5347-E53C-4F4D-87DE-7575C65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BC98-C950-48F3-8086-B708A7F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9C8-D869-4BAD-A7FC-1219F147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124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C55-12CB-425A-83F3-D4D1E94B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C1B-FEBC-43ED-BC40-D524FCBE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A4B8-9020-4101-836B-B2840E15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02411-989F-4458-AEDD-3E731609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95B1-712A-4234-8312-05829CC6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4CA0-8979-4360-95DD-C006A7E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46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F6-CD85-4334-A10F-71CC1554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10FF-ADCB-4C61-B933-724B1B67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6109-6853-4E0B-8CD7-328C4A9A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5A90C-CAF0-44E1-A258-D2932F25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D6E71-1B31-4F95-B62C-B74B846B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51BB1-6725-40AA-936E-25329E03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55D6C-7BA2-4C0B-8F73-74FE3E82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47CC-4E53-4C11-99ED-5C8C3A0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58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B194-8C7B-4D4A-A403-DDAB5677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896A-F85F-4362-A626-3D442C9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56D4A-5C02-4A4E-8BA4-FA1BB0E5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2831-A2D2-4157-8B2F-37428E05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92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5D627-F9C8-44CE-9D68-EA7E1C6A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58AC8-CC9C-4476-A1F8-F483D6F2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B3165-211D-46FA-A84A-4DEEE0F2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29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B50-1400-4FD7-ABFA-E65DEE6A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037E-4130-44A2-BBBA-73872423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DE07-2ED1-4B38-8D5C-FD5D969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054C-9C09-41A6-BC08-8A91AB7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5EE3-C425-4DF2-BC9E-9043B10C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6054-A524-4187-94BF-EB5998BC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46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28BF-6553-4327-8AA5-4C8871C5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0A519-46C5-49E1-BD3E-B8EBDBA1B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1B06-1541-44DB-8DFD-039B038C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FA22E-B61D-4001-9B33-69A25DDC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F692F-D8FA-465A-8931-3D6277D2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16FF8-E779-4B53-AA13-DEF717C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6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49FD-7C06-4CB4-BEA5-3EE9A242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72E73-E9E6-429E-9331-540871BC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411D-318F-4B9E-ACCA-1DF97A1FA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91E6-496F-4A49-9F49-81B9814E0494}" type="datetimeFigureOut">
              <a:rPr lang="en-PH" smtClean="0"/>
              <a:t>08/12/2019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09FD-2550-4D62-9543-6BCD94883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C7A8-9DB8-446F-96F5-841D8B0B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153C-B4D7-4D1B-82A4-A525C4FF3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07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C30E1-9A17-4BAD-98B7-45392F2544EF}"/>
              </a:ext>
            </a:extLst>
          </p:cNvPr>
          <p:cNvSpPr txBox="1"/>
          <p:nvPr/>
        </p:nvSpPr>
        <p:spPr>
          <a:xfrm>
            <a:off x="1602509" y="1117599"/>
            <a:ext cx="8986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GAME</a:t>
            </a:r>
            <a:br>
              <a:rPr lang="en-US" sz="6600" dirty="0"/>
            </a:br>
            <a:r>
              <a:rPr lang="en-US" sz="6600" dirty="0"/>
              <a:t>(No Official Name Yet)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24675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01ECA-3F7F-49F5-85CA-9A4DF1A07105}"/>
              </a:ext>
            </a:extLst>
          </p:cNvPr>
          <p:cNvSpPr txBox="1"/>
          <p:nvPr/>
        </p:nvSpPr>
        <p:spPr>
          <a:xfrm>
            <a:off x="886691" y="35098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Goals</a:t>
            </a:r>
            <a:endParaRPr lang="en-PH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63F06-E58D-4167-9F09-5901B321512C}"/>
              </a:ext>
            </a:extLst>
          </p:cNvPr>
          <p:cNvSpPr txBox="1"/>
          <p:nvPr/>
        </p:nvSpPr>
        <p:spPr>
          <a:xfrm>
            <a:off x="1648691" y="997313"/>
            <a:ext cx="10146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Make a game similar to both Escape from </a:t>
            </a:r>
            <a:r>
              <a:rPr lang="en-US" sz="3200" dirty="0" err="1"/>
              <a:t>Tarkov</a:t>
            </a:r>
            <a:r>
              <a:rPr lang="en-US" sz="3200" dirty="0"/>
              <a:t> and Unturned</a:t>
            </a:r>
            <a:endParaRPr lang="en-PH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AC842-E6A5-4643-92F5-56313B143414}"/>
              </a:ext>
            </a:extLst>
          </p:cNvPr>
          <p:cNvSpPr txBox="1"/>
          <p:nvPr/>
        </p:nvSpPr>
        <p:spPr>
          <a:xfrm>
            <a:off x="1648691" y="2024484"/>
            <a:ext cx="10146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Singleplayer</a:t>
            </a:r>
            <a:r>
              <a:rPr lang="en-US" sz="3200" dirty="0"/>
              <a:t> until we actually commit to game developing (Not Likely)</a:t>
            </a:r>
            <a:endParaRPr lang="en-PH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FEF50-E97F-4163-8303-B8296BAD4747}"/>
              </a:ext>
            </a:extLst>
          </p:cNvPr>
          <p:cNvSpPr txBox="1"/>
          <p:nvPr/>
        </p:nvSpPr>
        <p:spPr>
          <a:xfrm>
            <a:off x="1648691" y="3051655"/>
            <a:ext cx="101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Servers (If we do decide to make multiplayer)</a:t>
            </a:r>
            <a:endParaRPr lang="en-P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8DB6C-E701-486B-A468-A66E880F4C46}"/>
              </a:ext>
            </a:extLst>
          </p:cNvPr>
          <p:cNvSpPr txBox="1"/>
          <p:nvPr/>
        </p:nvSpPr>
        <p:spPr>
          <a:xfrm>
            <a:off x="1648691" y="3636430"/>
            <a:ext cx="101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Established Goal for the game</a:t>
            </a:r>
            <a:endParaRPr lang="en-PH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A2284-4516-4C81-A475-E14F78064CC1}"/>
              </a:ext>
            </a:extLst>
          </p:cNvPr>
          <p:cNvSpPr txBox="1"/>
          <p:nvPr/>
        </p:nvSpPr>
        <p:spPr>
          <a:xfrm>
            <a:off x="1648691" y="4221205"/>
            <a:ext cx="101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Established Lore for the game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3250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A9F10-F74B-41C8-9EE5-EFDE13C67540}"/>
              </a:ext>
            </a:extLst>
          </p:cNvPr>
          <p:cNvSpPr txBox="1"/>
          <p:nvPr/>
        </p:nvSpPr>
        <p:spPr>
          <a:xfrm>
            <a:off x="461819" y="175490"/>
            <a:ext cx="3759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Visions for game:</a:t>
            </a:r>
            <a:endParaRPr lang="en-PH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5F34C-72A6-4084-BD24-742150CD3861}"/>
              </a:ext>
            </a:extLst>
          </p:cNvPr>
          <p:cNvSpPr txBox="1"/>
          <p:nvPr/>
        </p:nvSpPr>
        <p:spPr>
          <a:xfrm>
            <a:off x="1602510" y="883376"/>
            <a:ext cx="10423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-One big continent/country map (As big as The Witcher 3: Wild Hunt), but not open world. It will be split into several portions in which the player can travel to.</a:t>
            </a:r>
            <a:endParaRPr lang="en-PH" sz="3600" dirty="0"/>
          </a:p>
          <a:p>
            <a:r>
              <a:rPr lang="en-PH" sz="3600" dirty="0"/>
              <a:t>-Online Trade/Market place for selling loot</a:t>
            </a:r>
            <a:r>
              <a:rPr lang="en-US" sz="3600" dirty="0"/>
              <a:t> (If made multiplayer)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423100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BAFCB-CBCB-40FD-9954-13236D402D2A}"/>
              </a:ext>
            </a:extLst>
          </p:cNvPr>
          <p:cNvSpPr txBox="1"/>
          <p:nvPr/>
        </p:nvSpPr>
        <p:spPr>
          <a:xfrm>
            <a:off x="406400" y="123234"/>
            <a:ext cx="5295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1.) Base FPS controller</a:t>
            </a:r>
            <a:endParaRPr lang="en-PH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BEC41-158C-44CB-B932-12F34C6DA4CB}"/>
              </a:ext>
            </a:extLst>
          </p:cNvPr>
          <p:cNvSpPr txBox="1"/>
          <p:nvPr/>
        </p:nvSpPr>
        <p:spPr>
          <a:xfrm>
            <a:off x="1547091" y="892675"/>
            <a:ext cx="10238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character controller for first person games. Needs full body animations, including gun handling and firing.</a:t>
            </a:r>
          </a:p>
          <a:p>
            <a:r>
              <a:rPr lang="en-US" sz="2800" dirty="0"/>
              <a:t>First Person camera bobbing (Sprinting, Falling Down, Getting Shot,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</a:p>
          <a:p>
            <a:r>
              <a:rPr lang="en-US" sz="2800" dirty="0"/>
              <a:t>Sounds for each</a:t>
            </a:r>
          </a:p>
        </p:txBody>
      </p:sp>
    </p:spTree>
    <p:extLst>
      <p:ext uri="{BB962C8B-B14F-4D97-AF65-F5344CB8AC3E}">
        <p14:creationId xmlns:p14="http://schemas.microsoft.com/office/powerpoint/2010/main" val="410916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Anos</dc:creator>
  <cp:lastModifiedBy>David Anos</cp:lastModifiedBy>
  <cp:revision>2</cp:revision>
  <dcterms:created xsi:type="dcterms:W3CDTF">2019-12-07T18:41:26Z</dcterms:created>
  <dcterms:modified xsi:type="dcterms:W3CDTF">2019-12-07T18:54:25Z</dcterms:modified>
</cp:coreProperties>
</file>