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ibae101/ARPF-TI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ARPF-TI: Enhancing Network Security Through AI-Driven Threat Intelligence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 8,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Comprehensive Testing Approach:</a:t>
            </a:r>
          </a:p>
          <a:p>
            <a:pPr lvl="0"/>
            <a:r>
              <a:rPr/>
              <a:t>10-day evaluation period</a:t>
            </a:r>
          </a:p>
          <a:p>
            <a:pPr lvl="0"/>
            <a:r>
              <a:rPr/>
              <a:t>6,000+ simulated requests</a:t>
            </a:r>
          </a:p>
          <a:p>
            <a:pPr lvl="0"/>
            <a:r>
              <a:rPr/>
              <a:t>2875 attack attempts across multiple vectors</a:t>
            </a:r>
          </a:p>
          <a:p>
            <a:pPr lvl="0"/>
            <a:r>
              <a:rPr/>
              <a:t>Test environment utilizing </a:t>
            </a:r>
            <a:r>
              <a:rPr>
                <a:latin typeface="Courier"/>
              </a:rPr>
              <a:t>/tests/</a:t>
            </a:r>
            <a:r>
              <a:rPr/>
              <a:t> scripts:</a:t>
            </a:r>
          </a:p>
          <a:p>
            <a:pPr lvl="1"/>
            <a:r>
              <a:rPr>
                <a:latin typeface="Courier"/>
              </a:rPr>
              <a:t>simulate_attacks.py</a:t>
            </a:r>
          </a:p>
          <a:p>
            <a:pPr lvl="1"/>
            <a:r>
              <a:rPr>
                <a:latin typeface="Courier"/>
              </a:rPr>
              <a:t>generate_traffic_data.py</a:t>
            </a:r>
          </a:p>
          <a:p>
            <a:pPr lvl="0"/>
            <a:r>
              <a:rPr/>
              <a:t>Comparison framework evaluating AI vs. manual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Results: Rule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AI system generated </a:t>
            </a:r>
            <a:r>
              <a:rPr b="1"/>
              <a:t>94 rules</a:t>
            </a:r>
            <a:r>
              <a:rPr/>
              <a:t> vs. 12 manual rules</a:t>
            </a:r>
          </a:p>
          <a:p>
            <a:pPr lvl="0"/>
            <a:r>
              <a:rPr/>
              <a:t>AI rules identified more subtle patterns</a:t>
            </a:r>
          </a:p>
          <a:p>
            <a:pPr lvl="0"/>
            <a:r>
              <a:rPr/>
              <a:t>Generated more specific rules for various attack vectors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Results: Performance Metrics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Improvement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Precision 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89.2%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True Positives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False Positives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55.4% reduction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Avg. Response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35.7 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42.8 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16.6% reduction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Results: Attack Type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AI rules consistently outperformed manual rules across all attack vectors:</a:t>
            </a:r>
          </a:p>
          <a:p>
            <a:pPr lvl="1"/>
            <a:r>
              <a:rPr/>
              <a:t>SQL Injection: 89% vs. 60%</a:t>
            </a:r>
          </a:p>
          <a:p>
            <a:pPr lvl="1"/>
            <a:r>
              <a:rPr/>
              <a:t>XSS Attacks: 92% vs. 55%</a:t>
            </a:r>
          </a:p>
          <a:p>
            <a:pPr lvl="1"/>
            <a:r>
              <a:rPr/>
              <a:t>Command Injection: 91% vs. 68%</a:t>
            </a:r>
          </a:p>
          <a:p>
            <a:pPr lvl="1"/>
            <a:r>
              <a:rPr/>
              <a:t>Path Traversal: 86% vs. 63%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Reasons for AI Performance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Pattern Recognition Capability</a:t>
            </a:r>
            <a:r>
              <a:rPr/>
              <a:t>: Identifies subtle patterns across large datasets</a:t>
            </a:r>
          </a:p>
          <a:p>
            <a:pPr lvl="0" indent="-342900" marL="342900">
              <a:buAutoNum type="arabicPeriod"/>
            </a:pPr>
            <a:r>
              <a:rPr b="1"/>
              <a:t>Adaptability</a:t>
            </a:r>
            <a:r>
              <a:rPr/>
              <a:t>: Continuously learns from new data and feedback</a:t>
            </a:r>
          </a:p>
          <a:p>
            <a:pPr lvl="0" indent="-342900" marL="342900">
              <a:buAutoNum type="arabicPeriod"/>
            </a:pPr>
            <a:r>
              <a:rPr b="1"/>
              <a:t>Specificity</a:t>
            </a:r>
            <a:r>
              <a:rPr/>
              <a:t>: More targeted rules for specific attack variants</a:t>
            </a:r>
          </a:p>
          <a:p>
            <a:pPr lvl="0" indent="-342900" marL="342900">
              <a:buAutoNum type="arabicPeriod"/>
            </a:pPr>
            <a:r>
              <a:rPr b="1"/>
              <a:t>Consistency</a:t>
            </a:r>
            <a:r>
              <a:rPr/>
              <a:t>: Uniform analysis methodology across all traffic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Reduced Alert Fatigue</a:t>
            </a:r>
            <a:r>
              <a:rPr/>
              <a:t>: 55% fewer false positives</a:t>
            </a:r>
          </a:p>
          <a:p>
            <a:pPr lvl="0"/>
            <a:r>
              <a:rPr b="1"/>
              <a:t>Faster Response</a:t>
            </a:r>
            <a:r>
              <a:rPr/>
              <a:t>: 16.6% reduction in time to implementation</a:t>
            </a:r>
          </a:p>
          <a:p>
            <a:pPr lvl="0"/>
            <a:r>
              <a:rPr b="1"/>
              <a:t>Improved Security Posture</a:t>
            </a:r>
            <a:r>
              <a:rPr/>
              <a:t>: Higher detection rates for sophisticated attacks</a:t>
            </a:r>
          </a:p>
          <a:p>
            <a:pPr lvl="0"/>
            <a:r>
              <a:rPr b="1"/>
              <a:t>Resource Optimization</a:t>
            </a:r>
            <a:r>
              <a:rPr/>
              <a:t>: Security teams can focus on verified threats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Training Data Dependency</a:t>
            </a:r>
            <a:r>
              <a:rPr/>
              <a:t>: System effectiveness tied to training data quality</a:t>
            </a:r>
          </a:p>
          <a:p>
            <a:pPr lvl="0" indent="-342900" marL="342900">
              <a:buAutoNum type="arabicPeriod"/>
            </a:pPr>
            <a:r>
              <a:rPr b="1"/>
              <a:t>Computational Requirements</a:t>
            </a:r>
            <a:r>
              <a:rPr/>
              <a:t>: Higher resource needs than traditional systems</a:t>
            </a:r>
          </a:p>
          <a:p>
            <a:pPr lvl="0" indent="-342900" marL="342900">
              <a:buAutoNum type="arabicPeriod"/>
            </a:pPr>
            <a:r>
              <a:rPr b="1"/>
              <a:t>Explainability Challenges</a:t>
            </a:r>
            <a:r>
              <a:rPr/>
              <a:t>: Complex AI patterns may be difficult to interpret</a:t>
            </a:r>
          </a:p>
          <a:p>
            <a:pPr lvl="0" indent="-342900" marL="342900">
              <a:buAutoNum type="arabicPeriod"/>
            </a:pPr>
            <a:r>
              <a:rPr b="1"/>
              <a:t>Test Environment Constraints</a:t>
            </a:r>
            <a:r>
              <a:rPr/>
              <a:t>: Controlled testing may not fully represent real-world complexity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Hybrid Approaches</a:t>
            </a:r>
            <a:r>
              <a:rPr/>
              <a:t>: Optimal combinations of AI and human-created rules</a:t>
            </a:r>
          </a:p>
          <a:p>
            <a:pPr lvl="0" indent="-342900" marL="342900">
              <a:buAutoNum type="arabicPeriod"/>
            </a:pPr>
            <a:r>
              <a:rPr b="1"/>
              <a:t>Explainable AI</a:t>
            </a:r>
            <a:r>
              <a:rPr/>
              <a:t>: Enhance understanding of AI-generated rules</a:t>
            </a:r>
          </a:p>
          <a:p>
            <a:pPr lvl="0" indent="-342900" marL="342900">
              <a:buAutoNum type="arabicPeriod"/>
            </a:pPr>
            <a:r>
              <a:rPr b="1"/>
              <a:t>Adversarial Resilience</a:t>
            </a:r>
            <a:r>
              <a:rPr/>
              <a:t>: Strengthen against evasion techniques</a:t>
            </a:r>
          </a:p>
          <a:p>
            <a:pPr lvl="0" indent="-342900" marL="342900">
              <a:buAutoNum type="arabicPeriod"/>
            </a:pPr>
            <a:r>
              <a:rPr b="1"/>
              <a:t>Resource Optimization</a:t>
            </a:r>
            <a:r>
              <a:rPr/>
              <a:t>: More efficient AI implementations</a:t>
            </a:r>
          </a:p>
          <a:p>
            <a:pPr lvl="0" indent="-342900" marL="342900">
              <a:buAutoNum type="arabicPeriod"/>
            </a:pPr>
            <a:r>
              <a:rPr b="1"/>
              <a:t>Cross-Organizational Learning</a:t>
            </a:r>
            <a:r>
              <a:rPr/>
              <a:t>: Federated learning for collective intelligence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ARPF-TI significantly outperforms traditional rule-based approaches</a:t>
            </a:r>
          </a:p>
          <a:p>
            <a:pPr lvl="1"/>
            <a:r>
              <a:rPr/>
              <a:t>17.7% higher precision</a:t>
            </a:r>
          </a:p>
          <a:p>
            <a:pPr lvl="1"/>
            <a:r>
              <a:rPr/>
              <a:t>45% more true positives</a:t>
            </a:r>
          </a:p>
          <a:p>
            <a:pPr lvl="1"/>
            <a:r>
              <a:rPr/>
              <a:t>55% fewer false positives</a:t>
            </a:r>
          </a:p>
          <a:p>
            <a:pPr lvl="0"/>
            <a:r>
              <a:rPr/>
              <a:t>Framework provides foundation for future AI-enhanced security systems</a:t>
            </a:r>
          </a:p>
          <a:p>
            <a:pPr lvl="0"/>
            <a:r>
              <a:rPr/>
              <a:t>Open-source implementation available for adaptation and extension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Contact Information:</a:t>
            </a:r>
            <a:r>
              <a:rPr/>
              <a:t> - Email: dkhanal239202@troy.edu | bawasthi@troy.edu - GitHub: </a:t>
            </a:r>
            <a:r>
              <a:rPr>
                <a:hlinkClick r:id="rId2"/>
              </a:rPr>
              <a:t>github.com/yourusername/ARPF-TI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ARPF-TI: Enhancing Network Security Through AI-Driven Threat Intelligence Integration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Challenge of Modern Network Security</a:t>
            </a:r>
          </a:p>
          <a:p>
            <a:pPr lvl="0"/>
            <a:r>
              <a:rPr/>
              <a:t>ARPF-TI Framework Overview</a:t>
            </a:r>
          </a:p>
          <a:p>
            <a:pPr lvl="0"/>
            <a:r>
              <a:rPr/>
              <a:t>System Architecture</a:t>
            </a:r>
          </a:p>
          <a:p>
            <a:pPr lvl="0"/>
            <a:r>
              <a:rPr/>
              <a:t>AI Implementation</a:t>
            </a:r>
          </a:p>
          <a:p>
            <a:pPr lvl="0"/>
            <a:r>
              <a:rPr/>
              <a:t>Threat Intelligence Integration</a:t>
            </a:r>
          </a:p>
          <a:p>
            <a:pPr lvl="0"/>
            <a:r>
              <a:rPr/>
              <a:t>Evaluation Methodology</a:t>
            </a:r>
          </a:p>
          <a:p>
            <a:pPr lvl="0"/>
            <a:r>
              <a:rPr/>
              <a:t>Key Results</a:t>
            </a:r>
          </a:p>
          <a:p>
            <a:pPr lvl="0"/>
            <a:r>
              <a:rPr/>
              <a:t>Practical Implications</a:t>
            </a:r>
          </a:p>
          <a:p>
            <a:pPr lvl="0"/>
            <a:r>
              <a:rPr/>
              <a:t>Future Directions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Challenge of Modern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Traditional firewalls are increasingly insufficient against:</a:t>
            </a:r>
          </a:p>
          <a:p>
            <a:pPr lvl="1"/>
            <a:r>
              <a:rPr/>
              <a:t>Advanced persistent threats</a:t>
            </a:r>
          </a:p>
          <a:p>
            <a:pPr lvl="1"/>
            <a:r>
              <a:rPr/>
              <a:t>Zero-day exploits</a:t>
            </a:r>
          </a:p>
          <a:p>
            <a:pPr lvl="1"/>
            <a:r>
              <a:rPr/>
              <a:t>Application-layer attacks</a:t>
            </a:r>
          </a:p>
          <a:p>
            <a:pPr lvl="0"/>
            <a:r>
              <a:rPr/>
              <a:t>Security teams face:</a:t>
            </a:r>
          </a:p>
          <a:p>
            <a:pPr lvl="1"/>
            <a:r>
              <a:rPr/>
              <a:t>Increasing attack sophistication</a:t>
            </a:r>
          </a:p>
          <a:p>
            <a:pPr lvl="1"/>
            <a:r>
              <a:rPr/>
              <a:t>Alert fatigue</a:t>
            </a:r>
          </a:p>
          <a:p>
            <a:pPr lvl="1"/>
            <a:r>
              <a:rPr/>
              <a:t>Resource constraints</a:t>
            </a:r>
          </a:p>
          <a:p>
            <a:pPr lvl="1"/>
            <a:r>
              <a:rPr/>
              <a:t>Rapid response requirements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ARPF-TI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Advanced Rule-based Protection Framework with Threat Intelligence</a:t>
            </a:r>
          </a:p>
          <a:p>
            <a:pPr lvl="0"/>
            <a:r>
              <a:rPr/>
              <a:t>Next-generation firewall solution integrating:</a:t>
            </a:r>
          </a:p>
          <a:p>
            <a:pPr lvl="1"/>
            <a:r>
              <a:rPr/>
              <a:t>AI-powered threat analysis</a:t>
            </a:r>
          </a:p>
          <a:p>
            <a:pPr lvl="1"/>
            <a:r>
              <a:rPr/>
              <a:t>Real-time traffic anomaly detection</a:t>
            </a:r>
          </a:p>
          <a:p>
            <a:pPr lvl="1"/>
            <a:r>
              <a:rPr/>
              <a:t>Comprehensive threat intelligence</a:t>
            </a:r>
          </a:p>
          <a:p>
            <a:pPr lvl="1"/>
            <a:r>
              <a:rPr/>
              <a:t>Automated rule generation and response</a:t>
            </a:r>
          </a:p>
          <a:p>
            <a:pPr lvl="0"/>
            <a:r>
              <a:rPr/>
              <a:t>Open-source implementation adaptable for various security needs</a:t>
            </a:r>
          </a:p>
        </p:txBody>
      </p:sp>
      <p:pic>
        <p:nvPicPr>
          <p:cNvPr descr="../images/threat-intelligence-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5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Threat Intelligence Dashboard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Six Key Components:</a:t>
            </a:r>
          </a:p>
          <a:p>
            <a:pPr lvl="1" indent="-342900" marL="685800">
              <a:buAutoNum type="arabicPeriod"/>
            </a:pPr>
            <a:r>
              <a:rPr/>
              <a:t>Core Processing Engine</a:t>
            </a:r>
          </a:p>
          <a:p>
            <a:pPr lvl="1" indent="-342900" marL="685800">
              <a:buAutoNum type="arabicPeriod"/>
            </a:pPr>
            <a:r>
              <a:rPr/>
              <a:t>Threat Intelligence Module</a:t>
            </a:r>
          </a:p>
          <a:p>
            <a:pPr lvl="1" indent="-342900" marL="685800">
              <a:buAutoNum type="arabicPeriod"/>
            </a:pPr>
            <a:r>
              <a:rPr/>
              <a:t>AI Analysis System</a:t>
            </a:r>
          </a:p>
          <a:p>
            <a:pPr lvl="1" indent="-342900" marL="685800">
              <a:buAutoNum type="arabicPeriod"/>
            </a:pPr>
            <a:r>
              <a:rPr/>
              <a:t>Alert Management System</a:t>
            </a:r>
          </a:p>
          <a:p>
            <a:pPr lvl="1" indent="-342900" marL="685800">
              <a:buAutoNum type="arabicPeriod"/>
            </a:pPr>
            <a:r>
              <a:rPr/>
              <a:t>Dashboard and Analytics</a:t>
            </a:r>
          </a:p>
          <a:p>
            <a:pPr lvl="1" indent="-342900" marL="685800">
              <a:buAutoNum type="arabicPeriod"/>
            </a:pPr>
            <a:r>
              <a:rPr/>
              <a:t>Comparison Framework</a:t>
            </a:r>
          </a:p>
          <a:p>
            <a:pPr lvl="0"/>
            <a:r>
              <a:rPr/>
              <a:t>Implemented as a Django-based web application</a:t>
            </a:r>
          </a:p>
        </p:txBody>
      </p:sp>
      <p:pic>
        <p:nvPicPr>
          <p:cNvPr descr="../images/firewall-rul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193800"/>
            <a:ext cx="685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Firewall Rules Interface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AI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Dual AI Model Approach: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Primary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Integration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Google Gemini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Cloud API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Rule generation, Pattern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REST API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TinyLlama (1.1B)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Offline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Local inference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Confidence scoring for each rule suggestion</a:t>
            </a:r>
          </a:p>
          <a:p>
            <a:pPr lvl="0"/>
            <a:r>
              <a:rPr/>
              <a:t>Continuous feedback loop for improvement</a:t>
            </a:r>
          </a:p>
          <a:p>
            <a:pPr lvl="0"/>
            <a:r>
              <a:rPr/>
              <a:t>Human-in-the-loop verification</a:t>
            </a:r>
          </a:p>
        </p:txBody>
      </p:sp>
      <p:pic>
        <p:nvPicPr>
          <p:cNvPr descr="../images/add-firewall-rul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193800"/>
            <a:ext cx="673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Adding Firewall Rules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Threat Intelligence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Multiple Intelligence Sources:</a:t>
            </a:r>
          </a:p>
          <a:p>
            <a:pPr lvl="1"/>
            <a:r>
              <a:rPr/>
              <a:t>MISP (Malware Information Sharing Platform)</a:t>
            </a:r>
          </a:p>
          <a:p>
            <a:pPr lvl="1"/>
            <a:r>
              <a:rPr/>
              <a:t>TAXII/STIX feeds</a:t>
            </a:r>
          </a:p>
          <a:p>
            <a:pPr lvl="1"/>
            <a:r>
              <a:rPr/>
              <a:t>AlienVault OTX</a:t>
            </a:r>
          </a:p>
          <a:p>
            <a:pPr lvl="1"/>
            <a:r>
              <a:rPr/>
              <a:t>Abuse.ch URLhaus</a:t>
            </a:r>
          </a:p>
          <a:p>
            <a:pPr lvl="1"/>
            <a:r>
              <a:rPr/>
              <a:t>PhishTank</a:t>
            </a:r>
          </a:p>
          <a:p>
            <a:pPr lvl="1"/>
            <a:r>
              <a:rPr/>
              <a:t>Emerging Threats Community</a:t>
            </a:r>
          </a:p>
        </p:txBody>
      </p:sp>
      <p:pic>
        <p:nvPicPr>
          <p:cNvPr descr="../images/threat-intelligence-ent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193800"/>
            <a:ext cx="660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Threat Intelligence Entry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ARPF-TI: Enhancing Network Security Through AI-Driven Threat Intelligence Integration</dc:title>
  <dc:creator>Your Name</dc:creator>
  <cp:keywords/>
  <dcterms:created xsi:type="dcterms:W3CDTF">2025-05-08T18:16:24Z</dcterms:created>
  <dcterms:modified xsi:type="dcterms:W3CDTF">2025-05-08T18:16:24Z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ground-image">
    <vt:lpwstr>../images/threat-intelligence-dashboard.png</vt:lpwstr>
  </property>
  <property fmtid="{D5CDD505-2E9C-101B-9397-08002B2CF9AE}" pid="3" name="background-opacity">
    <vt:lpwstr>5.0e-2</vt:lpwstr>
  </property>
  <property fmtid="{D5CDD505-2E9C-101B-9397-08002B2CF9AE}" pid="4" name="date">
    <vt:lpwstr>May 8, 2025</vt:lpwstr>
  </property>
</Properties>
</file>