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5">
  <p:sldMasterIdLst>
    <p:sldMasterId id="2147483743" r:id="rId1"/>
  </p:sldMasterIdLst>
  <p:notesMasterIdLst>
    <p:notesMasterId r:id="rId18"/>
  </p:notesMasterIdLst>
  <p:sldIdLst>
    <p:sldId id="256" r:id="rId2"/>
    <p:sldId id="257" r:id="rId3"/>
    <p:sldId id="258" r:id="rId4"/>
    <p:sldId id="266" r:id="rId5"/>
    <p:sldId id="267" r:id="rId6"/>
    <p:sldId id="259" r:id="rId7"/>
    <p:sldId id="273" r:id="rId8"/>
    <p:sldId id="275" r:id="rId9"/>
    <p:sldId id="270" r:id="rId10"/>
    <p:sldId id="279" r:id="rId11"/>
    <p:sldId id="276" r:id="rId12"/>
    <p:sldId id="278" r:id="rId13"/>
    <p:sldId id="280" r:id="rId14"/>
    <p:sldId id="281" r:id="rId15"/>
    <p:sldId id="272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5" autoAdjust="0"/>
    <p:restoredTop sz="94660"/>
  </p:normalViewPr>
  <p:slideViewPr>
    <p:cSldViewPr snapToGrid="0">
      <p:cViewPr>
        <p:scale>
          <a:sx n="75" d="100"/>
          <a:sy n="75" d="100"/>
        </p:scale>
        <p:origin x="826" y="1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6DD9C-FE4A-49C3-BB05-07F6B1B24335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E0A29-01C7-4953-AE76-08E0E778BE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02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4CF3-5AB0-8756-F258-C88C517EC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9FFB2-7340-3035-DA77-A821DA83B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2FBA5-77BF-494B-91E5-DBA3578D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705D-4C42-4DEB-BA3F-4298AE9391B5}" type="datetime1">
              <a:rPr lang="en-US" smtClean="0"/>
              <a:pPr/>
              <a:t>12/27/2024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F3B8-DE0A-6780-D185-8B7CAC11D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Computer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665A3-1B9B-1B38-E41B-3E89EF7F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B901-FEEF-48CB-BA25-4A4DC10CE0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8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E0C9-36F5-7E89-6A5F-8CC6BC19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D91DB-5274-4979-30C0-19898CC55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B90BE-16C4-49D5-8AE8-CAF2A808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B3F1-07AE-4E52-BB30-6C6CD6E64F34}" type="datetime1">
              <a:rPr lang="en-US" smtClean="0"/>
              <a:pPr/>
              <a:t>12/27/2024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06506-9688-0D80-AA22-23F36C2C3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Computer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F5400-4D84-EA13-9F13-0EDA991AE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B901-FEEF-48CB-BA25-4A4DC10CE0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72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1E538C-59CF-1CEB-8062-B60D01F96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B8BBD-09A6-8DDE-C633-3DC117B12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0FB23-C8C0-8341-B2C4-EFE40840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A6D2-E269-4BA7-A13B-0BD871433502}" type="datetime1">
              <a:rPr lang="en-US" smtClean="0"/>
              <a:pPr/>
              <a:t>12/27/2024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975EF-B79D-DEA5-AB29-23D23269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Computer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34A4B-664E-E606-8086-0B97EBAC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B901-FEEF-48CB-BA25-4A4DC10CE0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9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AE6B-8E32-4492-283F-58303D29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CB7D6-59AF-7776-B753-1396A5414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8E442-0D2E-E15A-AEFA-873244A05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06366-4AFE-4AF4-BA6F-6EF62B3E8A43}" type="datetime1">
              <a:rPr lang="en-US" smtClean="0"/>
              <a:pPr/>
              <a:t>12/27/2024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A6FF7-8604-3EF9-F8AC-A19176A0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Computer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EF4DB-9CA1-3BCB-C3E0-62DC3B6E3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B901-FEEF-48CB-BA25-4A4DC10CE0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9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3B5F-1364-C5AC-ED56-6884F820B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E4B4E-BBF7-992A-0D14-F36484FCF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FDC2D-8193-3379-E6DB-930CD1CF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EB60-49CE-4F80-B0EB-75FC4F9DB990}" type="datetime1">
              <a:rPr lang="en-US" smtClean="0"/>
              <a:pPr/>
              <a:t>12/27/2024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2CBBD-E40C-CE94-7F60-3FCF8BA0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Computer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FE574-CBB0-53B8-675F-63C07F34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B901-FEEF-48CB-BA25-4A4DC10CE0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8C4B-ACE0-D2B0-4A0D-C34E6F488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079F4-0B1C-CACF-EC56-5F10490F7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6EA57-8330-EFC2-84F1-832501BC9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CA092-8A15-1838-5837-46F2DD3B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40A3-6395-4179-8F4E-2507A910E0D5}" type="datetime1">
              <a:rPr lang="en-US" smtClean="0"/>
              <a:pPr/>
              <a:t>12/27/2024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3F01F-E327-A29C-068E-035F2CD6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Computer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CA424-064E-A08D-5F18-5B233E31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B901-FEEF-48CB-BA25-4A4DC10CE0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9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D984-E905-11AF-19DB-AE0016E93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CF606-084E-81A9-C922-D9A88F55B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935FA-91AE-F576-5189-C0F035640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4EE62-72EF-2BFD-FF0C-3104BE060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FF97FC-267F-8F34-2F09-10A63EE14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545526-D833-05DC-C395-B31863C4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3EF3-7339-4A51-9CA7-CBFE69EFC2AC}" type="datetime1">
              <a:rPr lang="en-US" smtClean="0"/>
              <a:pPr/>
              <a:t>12/27/2024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F8EE04-0DD0-A3C2-F69D-682503C1A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Computer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9C5216-DCE2-A358-A8FE-437CB9A5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B901-FEEF-48CB-BA25-4A4DC10CE0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9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E7B65-0F90-4421-F685-283A3D97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B24B1D-C18E-FEC9-2EAC-3EF48EB4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E37C-22DB-490A-BC17-242D085644C8}" type="datetime1">
              <a:rPr lang="en-US" smtClean="0"/>
              <a:pPr/>
              <a:t>12/27/2024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4C737-60C3-EFF3-B07A-5AD718E8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Computer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7DC3B-3975-B13F-F3B7-4A3CFD41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B901-FEEF-48CB-BA25-4A4DC10CE0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6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59C943-BD15-A8ED-C043-4AF2808BA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990F-E764-4830-9021-AE03DF833A8C}" type="datetime1">
              <a:rPr lang="en-US" smtClean="0"/>
              <a:pPr/>
              <a:t>12/27/2024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D805F4-922D-F395-F3C8-9C4F64CA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Computer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40373-4F2D-84D6-F9C0-A09CC603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B901-FEEF-48CB-BA25-4A4DC10CE0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1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572BB-037B-9C77-81EF-30992EF59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92840-DE33-92F5-62A5-94CEF1135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72666-A1B9-B93D-3CBF-15D108619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40360-1B76-4E90-475C-42736C07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C900-6F10-4474-81A9-B0915E6C5D51}" type="datetime1">
              <a:rPr lang="en-US" smtClean="0"/>
              <a:pPr/>
              <a:t>12/27/2024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7FC38-6652-6276-D2F4-416B2A22A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Computer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6B037-015B-32F7-232F-2B99F4C8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B901-FEEF-48CB-BA25-4A4DC10CE0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9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A174-C087-6D02-3053-A6DB96AF2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FDC1C4-02B4-CD0F-538A-C6599F3E2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ECB75-E91A-6B72-0534-01458D8ED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1A583-67D2-DAE1-A33D-71490169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0923-B3AF-4A5C-BC6B-A8254C89503B}" type="datetime1">
              <a:rPr lang="en-US" smtClean="0"/>
              <a:pPr/>
              <a:t>12/27/2024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DC725-DC65-2B8D-8BB8-E9E48250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Computer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87DA9-33E0-33F2-36FC-3C877CB0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B901-FEEF-48CB-BA25-4A4DC10CE0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8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8FD2A-1102-A968-2B9A-E5A652606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BB0D8-9869-9887-BEB5-1ABE7E19C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CF91E-3E56-F96E-DBCF-FB6F8798B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4CC5C3-CC94-45D8-8721-6163976A70F7}" type="datetime1">
              <a:rPr lang="en-US" smtClean="0"/>
              <a:pPr/>
              <a:t>12/27/2024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454CB-79A3-DDA4-9B40-30FA8B8C2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BE Computer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82993-85B9-0C2D-F358-9ABCF8D77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ABB901-FEEF-48CB-BA25-4A4DC10CE0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62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ist.sathyabama.ac.in/sist_naac/documents/1.3.4/b.e-cse-batchno-214.pdf" TargetMode="External"/><Relationship Id="rId2" Type="http://schemas.openxmlformats.org/officeDocument/2006/relationships/hyperlink" Target="https://sjcit.ac.in/wp-content/uploads/2022/11/1SJ18CS098-soniya-cj-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ribd.com/document/605810234/Fake-News-Detection-report" TargetMode="External"/><Relationship Id="rId5" Type="http://schemas.openxmlformats.org/officeDocument/2006/relationships/hyperlink" Target="https://youtu.be/f7ckMaEJvh4?si=GLAYHs4qyomC67Db" TargetMode="External"/><Relationship Id="rId4" Type="http://schemas.openxmlformats.org/officeDocument/2006/relationships/hyperlink" Target="https://www.researchgate.net/publication/350936038_A_Novel_Score-Based_Multi-Source_Fake_News_Detection_using_Gradient_Boosting_Algorithm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54F3A6-499F-4003-961E-C5120966F8A0}"/>
              </a:ext>
            </a:extLst>
          </p:cNvPr>
          <p:cNvSpPr txBox="1"/>
          <p:nvPr/>
        </p:nvSpPr>
        <p:spPr>
          <a:xfrm>
            <a:off x="2492188" y="413346"/>
            <a:ext cx="7207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Minor Project on</a:t>
            </a:r>
          </a:p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Nepali Fake News Detection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E810A4CB-545C-4FD9-B722-69830E3DB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866" y="1799417"/>
            <a:ext cx="1538405" cy="162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90378B-AC82-4687-90AB-B7D9DCDCD8B7}"/>
              </a:ext>
            </a:extLst>
          </p:cNvPr>
          <p:cNvSpPr txBox="1"/>
          <p:nvPr/>
        </p:nvSpPr>
        <p:spPr>
          <a:xfrm>
            <a:off x="5326381" y="3984074"/>
            <a:ext cx="67277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Submitted to</a:t>
            </a:r>
            <a:r>
              <a:rPr lang="ne-NP" sz="2400" dirty="0">
                <a:latin typeface="Arial" panose="020B0604020202020204" pitchFamily="34" charset="0"/>
              </a:rPr>
              <a:t>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Department of Computer and IT Engineering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Everest Engineering College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Sanepa-2, Lalitpur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2963E4-4E6F-4037-BD79-53874A4A87BC}"/>
              </a:ext>
            </a:extLst>
          </p:cNvPr>
          <p:cNvSpPr txBox="1"/>
          <p:nvPr/>
        </p:nvSpPr>
        <p:spPr>
          <a:xfrm>
            <a:off x="283029" y="3984074"/>
            <a:ext cx="5043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Submitted by </a:t>
            </a: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Abhishek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Sah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    [21075393]</a:t>
            </a: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Abhishek Shrestha [21075394]</a:t>
            </a:r>
          </a:p>
          <a:p>
            <a:pPr algn="ctr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Dibas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Timalsena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  [21075410]</a:t>
            </a:r>
            <a:endParaRPr lang="en-US" sz="2400" dirty="0"/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Nirmal Khatri           [21075419]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BA5E86-99EA-4061-83DB-C9A081A59F49}"/>
              </a:ext>
            </a:extLst>
          </p:cNvPr>
          <p:cNvSpPr txBox="1"/>
          <p:nvPr/>
        </p:nvSpPr>
        <p:spPr>
          <a:xfrm>
            <a:off x="6270813" y="5553734"/>
            <a:ext cx="4969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Affiliated to Pokhara University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48775E-BC3B-4AF8-8EB9-093D10B4EFB7}"/>
              </a:ext>
            </a:extLst>
          </p:cNvPr>
          <p:cNvSpPr txBox="1"/>
          <p:nvPr/>
        </p:nvSpPr>
        <p:spPr>
          <a:xfrm>
            <a:off x="5118846" y="6259988"/>
            <a:ext cx="234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Date:12/27/2024</a:t>
            </a:r>
          </a:p>
        </p:txBody>
      </p:sp>
    </p:spTree>
    <p:extLst>
      <p:ext uri="{BB962C8B-B14F-4D97-AF65-F5344CB8AC3E}">
        <p14:creationId xmlns:p14="http://schemas.microsoft.com/office/powerpoint/2010/main" val="2985018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3AAD-9F91-40E4-AC52-F249C25B5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Machine Learning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7B4C-3D0D-4F2D-90D8-291F1838A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Logistic regression</a:t>
            </a:r>
          </a:p>
          <a:p>
            <a:pPr marL="0" indent="0">
              <a:buNone/>
            </a:pPr>
            <a:r>
              <a:rPr lang="en-US" dirty="0"/>
              <a:t>Mostly used in binary classification. Very effective in spam detection and fake news.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The core of Logistic Regression lies in the logistic function (sigmoid), which maps the raw prediction scores to a probability between 0 and 1. 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89054-5F81-48CB-BB9E-895CDE6BA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Computer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99F84-7EB1-428D-93C6-B302BE32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B901-FEEF-48CB-BA25-4A4DC10CE0F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044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29E4-4E6B-4FFB-858D-463A93F3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Expected Outcome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DD1D0C-D756-481A-B77A-AE627BB4C2F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41" b="20637"/>
          <a:stretch/>
        </p:blipFill>
        <p:spPr bwMode="auto">
          <a:xfrm>
            <a:off x="838200" y="1584035"/>
            <a:ext cx="10515602" cy="40814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29236-E1EE-48BB-AF94-D2D85002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Computer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1BCBE-62A8-470F-86B8-C0D41D14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B901-FEEF-48CB-BA25-4A4DC10CE0F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30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29E4-4E6B-4FFB-858D-463A93F3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Confusion matrix of our Project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29236-E1EE-48BB-AF94-D2D85002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Computer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1BCBE-62A8-470F-86B8-C0D41D14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38420"/>
            <a:ext cx="2743200" cy="365125"/>
          </a:xfrm>
        </p:spPr>
        <p:txBody>
          <a:bodyPr/>
          <a:lstStyle/>
          <a:p>
            <a:fld id="{3CABB901-FEEF-48CB-BA25-4A4DC10CE0F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 descr="A diagram of a number of objects&#10;&#10;Description automatically generated">
            <a:extLst>
              <a:ext uri="{FF2B5EF4-FFF2-40B4-BE49-F238E27FC236}">
                <a16:creationId xmlns:a16="http://schemas.microsoft.com/office/drawing/2014/main" id="{383A66D2-56EB-87A6-82CD-D0BB4B4E1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180" y="1314155"/>
            <a:ext cx="5115639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88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53EA6-FC66-4EFD-92EE-41A5E4A4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4FF70-3300-3ADA-7E57-86310D2C5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Data collection</a:t>
            </a:r>
          </a:p>
          <a:p>
            <a:pPr>
              <a:lnSpc>
                <a:spcPct val="200000"/>
              </a:lnSpc>
            </a:pPr>
            <a:r>
              <a:rPr lang="en-US" dirty="0"/>
              <a:t>Data preprocessing and cleaning.</a:t>
            </a:r>
          </a:p>
          <a:p>
            <a:pPr>
              <a:lnSpc>
                <a:spcPct val="200000"/>
              </a:lnSpc>
            </a:pPr>
            <a:r>
              <a:rPr lang="en-US" dirty="0"/>
              <a:t>Model development and testing.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76A7B-6623-900C-26A3-A5C8618B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Computer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D900D-9BA0-03B6-43F3-71970E58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B901-FEEF-48CB-BA25-4A4DC10CE0F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47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2A7C-C6D6-36CE-85F3-CA387DC6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Remaining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3BB08-5227-7054-41FE-59DE12E11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Stemming.</a:t>
            </a:r>
          </a:p>
          <a:p>
            <a:pPr>
              <a:lnSpc>
                <a:spcPct val="200000"/>
              </a:lnSpc>
            </a:pPr>
            <a:r>
              <a:rPr lang="en-US" dirty="0"/>
              <a:t>User Interface(UI) development and connection.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68F5B-7B73-CB48-DD78-C478C9D30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Computer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2C027-C5C7-3ADD-C5D2-0A83594D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B901-FEEF-48CB-BA25-4A4DC10CE0F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29E4-4E6B-4FFB-858D-463A93F3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D4ADD-0CC1-48EB-A6B6-5168788E1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372"/>
            <a:ext cx="10430435" cy="494478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en-US" dirty="0" err="1"/>
              <a:t>Soniya</a:t>
            </a:r>
            <a:r>
              <a:rPr lang="en-US" dirty="0"/>
              <a:t> C J And </a:t>
            </a:r>
            <a:r>
              <a:rPr lang="en-US" dirty="0" err="1"/>
              <a:t>Shrihari</a:t>
            </a:r>
            <a:r>
              <a:rPr lang="en-US" dirty="0"/>
              <a:t> M R</a:t>
            </a:r>
            <a:r>
              <a:rPr lang="en-US" b="1" dirty="0"/>
              <a:t> </a:t>
            </a:r>
            <a:r>
              <a:rPr lang="en-US" dirty="0"/>
              <a:t>on fake news detection.</a:t>
            </a:r>
          </a:p>
          <a:p>
            <a:pPr marL="0" indent="0">
              <a:buNone/>
            </a:pPr>
            <a:r>
              <a:rPr lang="en-US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https://sjcit.ac.in/wp-content/uploads/2022/11/1SJ18CS098-soniya-cj-1.pdf</a:t>
            </a:r>
            <a:endParaRPr lang="en-US" dirty="0"/>
          </a:p>
          <a:p>
            <a:pPr marL="0" indent="0">
              <a:buNone/>
            </a:pPr>
            <a:r>
              <a:rPr lang="en-US" u="sng" dirty="0"/>
              <a:t>[2] </a:t>
            </a:r>
            <a:r>
              <a:rPr lang="en-US" dirty="0" err="1"/>
              <a:t>Birunda</a:t>
            </a:r>
            <a:r>
              <a:rPr lang="en-US" dirty="0"/>
              <a:t> S. S., &amp; Devi R. K. (2021). A Novel Score-Based Multi-Source Fake News Detection using Gradient Boosting Algorithm.</a:t>
            </a:r>
          </a:p>
          <a:p>
            <a:pPr marL="0" indent="0">
              <a:buNone/>
            </a:pPr>
            <a:r>
              <a:rPr lang="en-US" u="sng" dirty="0"/>
              <a:t> </a:t>
            </a:r>
            <a:r>
              <a:rPr lang="en-US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https://sist.sathyabama.ac.in/sist_naac/documents/1.3.4/b.e-cse-batchno-214.pdf</a:t>
            </a:r>
            <a:endParaRPr lang="en-US" dirty="0"/>
          </a:p>
          <a:p>
            <a:pPr marL="0" indent="0">
              <a:buNone/>
            </a:pPr>
            <a:r>
              <a:rPr lang="en-US" u="sng" dirty="0"/>
              <a:t>[3] </a:t>
            </a:r>
            <a:r>
              <a:rPr lang="en-US" dirty="0" err="1"/>
              <a:t>Birunda</a:t>
            </a:r>
            <a:r>
              <a:rPr lang="en-US" dirty="0"/>
              <a:t> S. S., &amp; Devi R. K. (2021). A Novel Score-Based Multi-Source Fake News Detection using Gradient Boosting Algorithm.</a:t>
            </a:r>
          </a:p>
          <a:p>
            <a:pPr marL="0" indent="0">
              <a:buNone/>
            </a:pPr>
            <a:r>
              <a:rPr lang="en-US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https://www.researchgate.net/publication/350936038_A_Novel_Score-Based_Multi-Source_Fake_News_Detection_using_Gradient_Boosting_Algorithm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[4] </a:t>
            </a:r>
            <a:r>
              <a:rPr lang="en-US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https://youtu.be/f7ckMaEJvh4?si=GLAYHs4qyomC67Db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[5] </a:t>
            </a:r>
            <a:r>
              <a:rPr lang="en-US" u="sng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https://www.scribd.com/document/605810234/Fake-News-Detection-report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29236-E1EE-48BB-AF94-D2D85002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Computer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1BCBE-62A8-470F-86B8-C0D41D14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B901-FEEF-48CB-BA25-4A4DC10CE0F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66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81BFE4-D5E0-43BD-B1D9-DFA7BD264969}"/>
              </a:ext>
            </a:extLst>
          </p:cNvPr>
          <p:cNvSpPr txBox="1"/>
          <p:nvPr/>
        </p:nvSpPr>
        <p:spPr>
          <a:xfrm>
            <a:off x="1949823" y="3044279"/>
            <a:ext cx="8292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38117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521E-8D9A-4D88-B0A5-99F4755E9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53" y="246856"/>
            <a:ext cx="10923494" cy="10064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584FB-3A1E-4619-A66B-48174F61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9190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Introduction/Background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Evaluation/Testing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8ED43-CED1-4386-B874-CF455878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Computer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E1F7E-4154-4835-850F-8FC14F65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B901-FEEF-48CB-BA25-4A4DC10CE0F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9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3C4CD-3B25-400B-9255-CBDEA71A3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05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Introduction/Background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C7D67-C21C-432F-9FC6-E1F8A51C0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6176" cy="4476563"/>
          </a:xfrm>
        </p:spPr>
        <p:txBody>
          <a:bodyPr/>
          <a:lstStyle/>
          <a:p>
            <a:r>
              <a:rPr lang="en-US" dirty="0"/>
              <a:t>Fake news includes fabricated stories, propaganda, and misleading headlines.</a:t>
            </a:r>
          </a:p>
          <a:p>
            <a:r>
              <a:rPr lang="en-US" dirty="0"/>
              <a:t>Can manipulate opinions, incite violence, and undermine democracy.</a:t>
            </a:r>
          </a:p>
          <a:p>
            <a:r>
              <a:rPr lang="en-US" dirty="0"/>
              <a:t>Ensuring scalability to handle large datasets and real-time detection on multiple platforms.</a:t>
            </a:r>
          </a:p>
          <a:p>
            <a:r>
              <a:rPr lang="en-US" dirty="0"/>
              <a:t>Will account for multi-source datasets and social contexts to improve accuracy.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71C17-288A-4D1D-85BA-C4096C30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Computer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9CAE6-7D89-4955-9ABA-082B8787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B901-FEEF-48CB-BA25-4A4DC10CE0F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4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A32C-053D-4827-B252-FEB1D5457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266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9E496-7249-4998-B1CA-BDF66C0C1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351" y="1654828"/>
            <a:ext cx="6812049" cy="4128755"/>
          </a:xfrm>
        </p:spPr>
        <p:txBody>
          <a:bodyPr/>
          <a:lstStyle/>
          <a:p>
            <a:r>
              <a:rPr lang="en-US" dirty="0"/>
              <a:t>With the current usage of social media platforms, consumers are creating and sharing more information than ever before, some of which are misleading with no relevance to reality.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26518-1839-4330-96C0-2DC4DC332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Computer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8F9E0F-0563-41D9-B7DD-66C101CB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B901-FEEF-48CB-BA25-4A4DC10CE0F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1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7AC20-C6E3-41CD-A56D-5E00FD95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F2BA4-6E55-49EC-87D8-46AF37D1D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660"/>
            <a:ext cx="6133372" cy="4402712"/>
          </a:xfrm>
        </p:spPr>
        <p:txBody>
          <a:bodyPr>
            <a:normAutofit/>
          </a:bodyPr>
          <a:lstStyle/>
          <a:p>
            <a:r>
              <a:rPr lang="en-US" kern="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address the spread of fake news by applying machine learning algorithms with (NLP).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B70A9B-6668-4211-9335-9BDC2AEA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 Computer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5B7FB-45B4-4E36-A47A-61298C06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B901-FEEF-48CB-BA25-4A4DC10CE0F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47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29E4-4E6B-4FFB-858D-463A93F3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D4ADD-0CC1-48EB-A6B6-5168788E1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371"/>
            <a:ext cx="7041776" cy="5355104"/>
          </a:xfrm>
        </p:spPr>
        <p:txBody>
          <a:bodyPr>
            <a:normAutofit/>
          </a:bodyPr>
          <a:lstStyle/>
          <a:p>
            <a:r>
              <a:rPr lang="en-US" dirty="0"/>
              <a:t> Soniya C. J. &amp; </a:t>
            </a:r>
            <a:r>
              <a:rPr lang="en-US" dirty="0" err="1"/>
              <a:t>Shrihari</a:t>
            </a:r>
            <a:r>
              <a:rPr lang="en-US" dirty="0"/>
              <a:t> M. R. (2020). Fake news detection using AI, NLP, and ML techniques.</a:t>
            </a:r>
            <a:endParaRPr lang="en-US" b="1" dirty="0"/>
          </a:p>
          <a:p>
            <a:r>
              <a:rPr lang="en-US" b="1" dirty="0"/>
              <a:t>Objectives of Reviewed Project:</a:t>
            </a:r>
            <a:endParaRPr lang="en-US" dirty="0"/>
          </a:p>
          <a:p>
            <a:pPr lvl="1"/>
            <a:r>
              <a:rPr lang="en-US" dirty="0"/>
              <a:t>To classify online news articles as either fake or real using AI, NLP, and ML techniques.</a:t>
            </a:r>
          </a:p>
          <a:p>
            <a:r>
              <a:rPr lang="en-US" b="1" dirty="0"/>
              <a:t>Final Findings of Reviewed Project:</a:t>
            </a:r>
            <a:endParaRPr lang="en-US" dirty="0"/>
          </a:p>
          <a:p>
            <a:pPr lvl="1"/>
            <a:r>
              <a:rPr lang="en-US" dirty="0"/>
              <a:t>Successfully performed binary classification on various online news articles, demonstrating the potential of AI-driven solutions in fake news detection.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29236-E1EE-48BB-AF94-D2D85002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Computer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1BCBE-62A8-470F-86B8-C0D41D14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B901-FEEF-48CB-BA25-4A4DC10CE0F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13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D4ADD-0CC1-48EB-A6B6-5168788E1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624" y="1285091"/>
            <a:ext cx="7041776" cy="5355104"/>
          </a:xfrm>
        </p:spPr>
        <p:txBody>
          <a:bodyPr>
            <a:normAutofit/>
          </a:bodyPr>
          <a:lstStyle/>
          <a:p>
            <a:r>
              <a:rPr lang="en-US" dirty="0" err="1"/>
              <a:t>Birunda</a:t>
            </a:r>
            <a:r>
              <a:rPr lang="en-US" dirty="0"/>
              <a:t> S. S., &amp; Devi R. K. (2021). A Novel Score-Based Multi-Source Fake News Detection using Gradient Boosting Algorithm</a:t>
            </a:r>
            <a:endParaRPr lang="en-US" b="1" dirty="0"/>
          </a:p>
          <a:p>
            <a:r>
              <a:rPr lang="en-US" b="1" dirty="0"/>
              <a:t>Objectives of Reviewed Project:</a:t>
            </a:r>
            <a:endParaRPr lang="en-US" dirty="0"/>
          </a:p>
          <a:p>
            <a:pPr lvl="1"/>
            <a:r>
              <a:rPr lang="en-US" dirty="0"/>
              <a:t>To develop a score-based multi-source fake news detection system using the Gradient Boosting Algorithm.</a:t>
            </a:r>
          </a:p>
          <a:p>
            <a:r>
              <a:rPr lang="en-US" b="1" dirty="0"/>
              <a:t>Final Findings of Reviewed Project:</a:t>
            </a:r>
            <a:endParaRPr lang="en-US" dirty="0"/>
          </a:p>
          <a:p>
            <a:pPr lvl="1"/>
            <a:r>
              <a:rPr lang="en-US" dirty="0"/>
              <a:t>The system improved accuracy by combining information from multiple sources, making it more reliable in detecting fake news.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29236-E1EE-48BB-AF94-D2D85002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Computer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1BCBE-62A8-470F-86B8-C0D41D14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B901-FEEF-48CB-BA25-4A4DC10CE0F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35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D4ADD-0CC1-48EB-A6B6-5168788E1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371"/>
            <a:ext cx="7041776" cy="5355104"/>
          </a:xfrm>
        </p:spPr>
        <p:txBody>
          <a:bodyPr>
            <a:normAutofit/>
          </a:bodyPr>
          <a:lstStyle/>
          <a:p>
            <a:r>
              <a:rPr lang="en-US" dirty="0" err="1"/>
              <a:t>Sathyabama</a:t>
            </a:r>
            <a:r>
              <a:rPr lang="en-US" dirty="0"/>
              <a:t> (2021). Fake news detection using machine learning techniques.</a:t>
            </a:r>
            <a:endParaRPr lang="en-US" b="1" dirty="0"/>
          </a:p>
          <a:p>
            <a:r>
              <a:rPr lang="en-US" b="1" dirty="0"/>
              <a:t>Objectives of Reviewed Project:</a:t>
            </a:r>
            <a:endParaRPr lang="en-US" dirty="0"/>
          </a:p>
          <a:p>
            <a:pPr lvl="1"/>
            <a:r>
              <a:rPr lang="en-US" dirty="0"/>
              <a:t>To develop a machine learning model that can effectively detect fake news.</a:t>
            </a:r>
          </a:p>
          <a:p>
            <a:r>
              <a:rPr lang="en-US" b="1" dirty="0"/>
              <a:t>Final Findings of Reviewed Project:</a:t>
            </a:r>
            <a:endParaRPr lang="en-US" dirty="0"/>
          </a:p>
          <a:p>
            <a:pPr lvl="1"/>
            <a:r>
              <a:rPr lang="en-US" dirty="0"/>
              <a:t>The project successfully utilized ML algorithms to detect fake news but provided limited details on model scalability and real-world application.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29236-E1EE-48BB-AF94-D2D85002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Computer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1BCBE-62A8-470F-86B8-C0D41D14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B901-FEEF-48CB-BA25-4A4DC10CE0F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308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29E4-4E6B-4FFB-858D-463A93F3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29236-E1EE-48BB-AF94-D2D85002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Computer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1BCBE-62A8-470F-86B8-C0D41D14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B901-FEEF-48CB-BA25-4A4DC10CE0F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6D87A0-0A74-4328-F391-8A8B94B7EB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51651" y="1299028"/>
            <a:ext cx="2942636" cy="493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50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4333</TotalTime>
  <Words>680</Words>
  <Application>Microsoft Office PowerPoint</Application>
  <PresentationFormat>Widescreen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Times New Roman</vt:lpstr>
      <vt:lpstr>Office Theme</vt:lpstr>
      <vt:lpstr>PowerPoint Presentation</vt:lpstr>
      <vt:lpstr>Contents</vt:lpstr>
      <vt:lpstr>Introduction/Background</vt:lpstr>
      <vt:lpstr>Problem Statement</vt:lpstr>
      <vt:lpstr>Objective</vt:lpstr>
      <vt:lpstr>Literature Review</vt:lpstr>
      <vt:lpstr>PowerPoint Presentation</vt:lpstr>
      <vt:lpstr>PowerPoint Presentation</vt:lpstr>
      <vt:lpstr>Methodology</vt:lpstr>
      <vt:lpstr>Machine Learning Algorithm</vt:lpstr>
      <vt:lpstr>Expected Outcome</vt:lpstr>
      <vt:lpstr>Confusion matrix of our Project </vt:lpstr>
      <vt:lpstr>Work completed</vt:lpstr>
      <vt:lpstr>Work Remaining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dibas timilsena</cp:lastModifiedBy>
  <cp:revision>46</cp:revision>
  <dcterms:created xsi:type="dcterms:W3CDTF">2023-12-23T12:32:36Z</dcterms:created>
  <dcterms:modified xsi:type="dcterms:W3CDTF">2024-12-27T07:25:05Z</dcterms:modified>
</cp:coreProperties>
</file>