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7" r:id="rId30"/>
    <p:sldId id="288" r:id="rId31"/>
    <p:sldId id="289" r:id="rId32"/>
    <p:sldId id="292" r:id="rId33"/>
    <p:sldId id="293" r:id="rId34"/>
    <p:sldId id="294" r:id="rId35"/>
    <p:sldId id="295" r:id="rId36"/>
    <p:sldId id="296" r:id="rId37"/>
    <p:sldId id="290" r:id="rId38"/>
    <p:sldId id="291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7C8042-F8D7-4CB4-296A-98E3E8D03CB7}" v="199" dt="2023-03-31T14:16:04.185"/>
    <p1510:client id="{28B6EE50-DA40-B284-8DF3-5480A5B5B737}" v="6" dt="2023-03-28T21:17:59.351"/>
    <p1510:client id="{3BAD048F-071B-A6CC-6AEE-F786E8AC41F2}" v="4" dt="2023-04-01T17:04:43.225"/>
    <p1510:client id="{5BDBE88C-3CC8-45A7-B740-4FC03B62A149}" v="272" dt="2023-04-01T15:53:58.659"/>
    <p1510:client id="{5F4B008D-BAF3-4EBC-9FBD-2EC18C23436C}" v="2" dt="2023-03-27T19:05:50.239"/>
    <p1510:client id="{7279239D-FFE3-19BD-593C-302717685EBE}" v="89" dt="2023-03-28T00:15:34.266"/>
    <p1510:client id="{A9284ABB-DA07-F424-8544-1B081C9A56E1}" v="3" dt="2023-04-01T17:10:28.825"/>
    <p1510:client id="{B15440ED-6110-E650-DDD0-76F52B1E33E5}" v="506" dt="2023-03-31T14:03:24.265"/>
    <p1510:client id="{C1B74E97-44EA-C604-ACB9-9C6CDCFF9ED8}" v="27" dt="2023-03-28T21:16:05.543"/>
    <p1510:client id="{C3D6CCAF-8109-DCF6-B14C-AE45F75AA809}" v="1" dt="2023-04-01T16:55:36.052"/>
    <p1510:client id="{E0FD5BED-0997-55DA-03E0-C044A6F46729}" v="12" dt="2023-04-01T16:00:02.598"/>
    <p1510:client id="{E4404E93-EDA7-28A7-2789-AF5F39FF7FA1}" v="42" dt="2023-03-28T00:08:59.176"/>
    <p1510:client id="{E6EDE76C-D55A-42FB-C687-92365A15922D}" v="144" dt="2023-03-28T22:40:43.332"/>
    <p1510:client id="{E7489965-9F9B-820E-E0C3-1424ACB2C4EF}" v="17" dt="2023-03-28T21:17:32.637"/>
    <p1510:client id="{F199871A-7105-B31B-CDA8-904554F926BE}" v="30" dt="2023-04-01T16:22:13.5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ULIO VINCENZO DI BERARDO" userId="S::giulio.berardo@fatec.sp.gov.br::388c5d36-71fa-4ba2-b78e-28a9b82cafcd" providerId="AD" clId="Web-{7279239D-FFE3-19BD-593C-302717685EBE}"/>
    <pc:docChg chg="addSld modSld">
      <pc:chgData name="GIULIO VINCENZO DI BERARDO" userId="S::giulio.berardo@fatec.sp.gov.br::388c5d36-71fa-4ba2-b78e-28a9b82cafcd" providerId="AD" clId="Web-{7279239D-FFE3-19BD-593C-302717685EBE}" dt="2023-03-28T00:15:43.267" v="77"/>
      <pc:docMkLst>
        <pc:docMk/>
      </pc:docMkLst>
      <pc:sldChg chg="addSp delSp modSp mod addAnim delAnim setClrOvrMap">
        <pc:chgData name="GIULIO VINCENZO DI BERARDO" userId="S::giulio.berardo@fatec.sp.gov.br::388c5d36-71fa-4ba2-b78e-28a9b82cafcd" providerId="AD" clId="Web-{7279239D-FFE3-19BD-593C-302717685EBE}" dt="2023-03-28T00:15:15.546" v="75" actId="1076"/>
        <pc:sldMkLst>
          <pc:docMk/>
          <pc:sldMk cId="344961804" sldId="258"/>
        </pc:sldMkLst>
        <pc:spChg chg="mod">
          <ac:chgData name="GIULIO VINCENZO DI BERARDO" userId="S::giulio.berardo@fatec.sp.gov.br::388c5d36-71fa-4ba2-b78e-28a9b82cafcd" providerId="AD" clId="Web-{7279239D-FFE3-19BD-593C-302717685EBE}" dt="2023-03-28T00:14:50.669" v="67" actId="20577"/>
          <ac:spMkLst>
            <pc:docMk/>
            <pc:sldMk cId="344961804" sldId="258"/>
            <ac:spMk id="2" creationId="{A866EC42-4786-3967-5B1F-68F261F0FE61}"/>
          </ac:spMkLst>
        </pc:spChg>
        <pc:spChg chg="add mod ord">
          <ac:chgData name="GIULIO VINCENZO DI BERARDO" userId="S::giulio.berardo@fatec.sp.gov.br::388c5d36-71fa-4ba2-b78e-28a9b82cafcd" providerId="AD" clId="Web-{7279239D-FFE3-19BD-593C-302717685EBE}" dt="2023-03-28T00:14:38.090" v="66" actId="20577"/>
          <ac:spMkLst>
            <pc:docMk/>
            <pc:sldMk cId="344961804" sldId="258"/>
            <ac:spMk id="3" creationId="{7DF727A0-9754-52D8-4E78-2A64819847FE}"/>
          </ac:spMkLst>
        </pc:spChg>
        <pc:spChg chg="add del">
          <ac:chgData name="GIULIO VINCENZO DI BERARDO" userId="S::giulio.berardo@fatec.sp.gov.br::388c5d36-71fa-4ba2-b78e-28a9b82cafcd" providerId="AD" clId="Web-{7279239D-FFE3-19BD-593C-302717685EBE}" dt="2023-03-28T00:13:41.399" v="51"/>
          <ac:spMkLst>
            <pc:docMk/>
            <pc:sldMk cId="344961804" sldId="258"/>
            <ac:spMk id="284" creationId="{E2366EBA-92FD-44AE-87A9-25E5135EB2C9}"/>
          </ac:spMkLst>
        </pc:spChg>
        <pc:spChg chg="add del">
          <ac:chgData name="GIULIO VINCENZO DI BERARDO" userId="S::giulio.berardo@fatec.sp.gov.br::388c5d36-71fa-4ba2-b78e-28a9b82cafcd" providerId="AD" clId="Web-{7279239D-FFE3-19BD-593C-302717685EBE}" dt="2023-03-28T00:13:41.399" v="51"/>
          <ac:spMkLst>
            <pc:docMk/>
            <pc:sldMk cId="344961804" sldId="258"/>
            <ac:spMk id="286" creationId="{7C462C46-EFB7-4580-9921-DFC346FCC3C2}"/>
          </ac:spMkLst>
        </pc:spChg>
        <pc:spChg chg="add del">
          <ac:chgData name="GIULIO VINCENZO DI BERARDO" userId="S::giulio.berardo@fatec.sp.gov.br::388c5d36-71fa-4ba2-b78e-28a9b82cafcd" providerId="AD" clId="Web-{7279239D-FFE3-19BD-593C-302717685EBE}" dt="2023-03-28T00:13:41.399" v="51"/>
          <ac:spMkLst>
            <pc:docMk/>
            <pc:sldMk cId="344961804" sldId="258"/>
            <ac:spMk id="287" creationId="{B8B918B4-AB10-4E3A-916E-A9625586EA47}"/>
          </ac:spMkLst>
        </pc:spChg>
        <pc:spChg chg="add del">
          <ac:chgData name="GIULIO VINCENZO DI BERARDO" userId="S::giulio.berardo@fatec.sp.gov.br::388c5d36-71fa-4ba2-b78e-28a9b82cafcd" providerId="AD" clId="Web-{7279239D-FFE3-19BD-593C-302717685EBE}" dt="2023-03-28T00:13:26.257" v="44"/>
          <ac:spMkLst>
            <pc:docMk/>
            <pc:sldMk cId="344961804" sldId="258"/>
            <ac:spMk id="292" creationId="{398E8958-A0BD-4366-8F61-3A496C51CD60}"/>
          </ac:spMkLst>
        </pc:spChg>
        <pc:spChg chg="add del">
          <ac:chgData name="GIULIO VINCENZO DI BERARDO" userId="S::giulio.berardo@fatec.sp.gov.br::388c5d36-71fa-4ba2-b78e-28a9b82cafcd" providerId="AD" clId="Web-{7279239D-FFE3-19BD-593C-302717685EBE}" dt="2023-03-28T00:13:26.257" v="44"/>
          <ac:spMkLst>
            <pc:docMk/>
            <pc:sldMk cId="344961804" sldId="258"/>
            <ac:spMk id="317" creationId="{1429180E-866D-447C-A170-484000E48972}"/>
          </ac:spMkLst>
        </pc:spChg>
        <pc:spChg chg="add del">
          <ac:chgData name="GIULIO VINCENZO DI BERARDO" userId="S::giulio.berardo@fatec.sp.gov.br::388c5d36-71fa-4ba2-b78e-28a9b82cafcd" providerId="AD" clId="Web-{7279239D-FFE3-19BD-593C-302717685EBE}" dt="2023-03-28T00:13:26.257" v="44"/>
          <ac:spMkLst>
            <pc:docMk/>
            <pc:sldMk cId="344961804" sldId="258"/>
            <ac:spMk id="319" creationId="{FEE51AA4-287D-4CB8-8CD4-D6986106F43C}"/>
          </ac:spMkLst>
        </pc:spChg>
        <pc:spChg chg="add del">
          <ac:chgData name="GIULIO VINCENZO DI BERARDO" userId="S::giulio.berardo@fatec.sp.gov.br::388c5d36-71fa-4ba2-b78e-28a9b82cafcd" providerId="AD" clId="Web-{7279239D-FFE3-19BD-593C-302717685EBE}" dt="2023-03-28T00:13:26.257" v="44"/>
          <ac:spMkLst>
            <pc:docMk/>
            <pc:sldMk cId="344961804" sldId="258"/>
            <ac:spMk id="321" creationId="{0177ACA7-E71A-4888-9EBD-074801D881CC}"/>
          </ac:spMkLst>
        </pc:spChg>
        <pc:spChg chg="add del">
          <ac:chgData name="GIULIO VINCENZO DI BERARDO" userId="S::giulio.berardo@fatec.sp.gov.br::388c5d36-71fa-4ba2-b78e-28a9b82cafcd" providerId="AD" clId="Web-{7279239D-FFE3-19BD-593C-302717685EBE}" dt="2023-03-28T00:13:26.257" v="44"/>
          <ac:spMkLst>
            <pc:docMk/>
            <pc:sldMk cId="344961804" sldId="258"/>
            <ac:spMk id="323" creationId="{B2DF6337-9683-4A06-B3D5-CB22C7F4F2BE}"/>
          </ac:spMkLst>
        </pc:spChg>
        <pc:spChg chg="add del">
          <ac:chgData name="GIULIO VINCENZO DI BERARDO" userId="S::giulio.berardo@fatec.sp.gov.br::388c5d36-71fa-4ba2-b78e-28a9b82cafcd" providerId="AD" clId="Web-{7279239D-FFE3-19BD-593C-302717685EBE}" dt="2023-03-28T00:13:28.773" v="48"/>
          <ac:spMkLst>
            <pc:docMk/>
            <pc:sldMk cId="344961804" sldId="258"/>
            <ac:spMk id="325" creationId="{48CAE4AE-A9DF-45AF-9A9C-1712BC63418E}"/>
          </ac:spMkLst>
        </pc:spChg>
        <pc:spChg chg="add del">
          <ac:chgData name="GIULIO VINCENZO DI BERARDO" userId="S::giulio.berardo@fatec.sp.gov.br::388c5d36-71fa-4ba2-b78e-28a9b82cafcd" providerId="AD" clId="Web-{7279239D-FFE3-19BD-593C-302717685EBE}" dt="2023-03-28T00:13:28.773" v="48"/>
          <ac:spMkLst>
            <pc:docMk/>
            <pc:sldMk cId="344961804" sldId="258"/>
            <ac:spMk id="327" creationId="{E972DE0D-2E53-4159-ABD3-C601524262C2}"/>
          </ac:spMkLst>
        </pc:spChg>
        <pc:spChg chg="add del">
          <ac:chgData name="GIULIO VINCENZO DI BERARDO" userId="S::giulio.berardo@fatec.sp.gov.br::388c5d36-71fa-4ba2-b78e-28a9b82cafcd" providerId="AD" clId="Web-{7279239D-FFE3-19BD-593C-302717685EBE}" dt="2023-03-28T00:13:41.383" v="50"/>
          <ac:spMkLst>
            <pc:docMk/>
            <pc:sldMk cId="344961804" sldId="258"/>
            <ac:spMk id="329" creationId="{828D1E49-2A21-4A83-A0E0-FB1597B4B2ED}"/>
          </ac:spMkLst>
        </pc:spChg>
        <pc:spChg chg="add del">
          <ac:chgData name="GIULIO VINCENZO DI BERARDO" userId="S::giulio.berardo@fatec.sp.gov.br::388c5d36-71fa-4ba2-b78e-28a9b82cafcd" providerId="AD" clId="Web-{7279239D-FFE3-19BD-593C-302717685EBE}" dt="2023-03-28T00:13:41.383" v="50"/>
          <ac:spMkLst>
            <pc:docMk/>
            <pc:sldMk cId="344961804" sldId="258"/>
            <ac:spMk id="331" creationId="{E972DE0D-2E53-4159-ABD3-C601524262C2}"/>
          </ac:spMkLst>
        </pc:spChg>
        <pc:spChg chg="add">
          <ac:chgData name="GIULIO VINCENZO DI BERARDO" userId="S::giulio.berardo@fatec.sp.gov.br::388c5d36-71fa-4ba2-b78e-28a9b82cafcd" providerId="AD" clId="Web-{7279239D-FFE3-19BD-593C-302717685EBE}" dt="2023-03-28T00:13:41.399" v="51"/>
          <ac:spMkLst>
            <pc:docMk/>
            <pc:sldMk cId="344961804" sldId="258"/>
            <ac:spMk id="333" creationId="{68293B96-AC95-4F91-A6A1-F5B9EBA75AD2}"/>
          </ac:spMkLst>
        </pc:spChg>
        <pc:spChg chg="add">
          <ac:chgData name="GIULIO VINCENZO DI BERARDO" userId="S::giulio.berardo@fatec.sp.gov.br::388c5d36-71fa-4ba2-b78e-28a9b82cafcd" providerId="AD" clId="Web-{7279239D-FFE3-19BD-593C-302717685EBE}" dt="2023-03-28T00:13:41.399" v="51"/>
          <ac:spMkLst>
            <pc:docMk/>
            <pc:sldMk cId="344961804" sldId="258"/>
            <ac:spMk id="335" creationId="{7D51DB48-98D5-49DE-AD5F-8A9734357E11}"/>
          </ac:spMkLst>
        </pc:spChg>
        <pc:spChg chg="add">
          <ac:chgData name="GIULIO VINCENZO DI BERARDO" userId="S::giulio.berardo@fatec.sp.gov.br::388c5d36-71fa-4ba2-b78e-28a9b82cafcd" providerId="AD" clId="Web-{7279239D-FFE3-19BD-593C-302717685EBE}" dt="2023-03-28T00:13:41.399" v="51"/>
          <ac:spMkLst>
            <pc:docMk/>
            <pc:sldMk cId="344961804" sldId="258"/>
            <ac:spMk id="336" creationId="{863FD0EB-DDF9-4169-BF2D-2A00FD515259}"/>
          </ac:spMkLst>
        </pc:spChg>
        <pc:spChg chg="add">
          <ac:chgData name="GIULIO VINCENZO DI BERARDO" userId="S::giulio.berardo@fatec.sp.gov.br::388c5d36-71fa-4ba2-b78e-28a9b82cafcd" providerId="AD" clId="Web-{7279239D-FFE3-19BD-593C-302717685EBE}" dt="2023-03-28T00:13:41.399" v="51"/>
          <ac:spMkLst>
            <pc:docMk/>
            <pc:sldMk cId="344961804" sldId="258"/>
            <ac:spMk id="337" creationId="{FEFC8BAE-02F8-41B1-A078-FC60092F7F2C}"/>
          </ac:spMkLst>
        </pc:spChg>
        <pc:spChg chg="add">
          <ac:chgData name="GIULIO VINCENZO DI BERARDO" userId="S::giulio.berardo@fatec.sp.gov.br::388c5d36-71fa-4ba2-b78e-28a9b82cafcd" providerId="AD" clId="Web-{7279239D-FFE3-19BD-593C-302717685EBE}" dt="2023-03-28T00:13:41.399" v="51"/>
          <ac:spMkLst>
            <pc:docMk/>
            <pc:sldMk cId="344961804" sldId="258"/>
            <ac:spMk id="338" creationId="{94ABDF8E-2BF0-41B8-A658-ECB324D9E1C3}"/>
          </ac:spMkLst>
        </pc:spChg>
        <pc:grpChg chg="add del">
          <ac:chgData name="GIULIO VINCENZO DI BERARDO" userId="S::giulio.berardo@fatec.sp.gov.br::388c5d36-71fa-4ba2-b78e-28a9b82cafcd" providerId="AD" clId="Web-{7279239D-FFE3-19BD-593C-302717685EBE}" dt="2023-03-28T00:13:41.399" v="51"/>
          <ac:grpSpMkLst>
            <pc:docMk/>
            <pc:sldMk cId="344961804" sldId="258"/>
            <ac:grpSpMk id="285" creationId="{B437F5FC-01F7-4EB4-81E7-C27D917E9554}"/>
          </ac:grpSpMkLst>
        </pc:grpChg>
        <pc:grpChg chg="add del">
          <ac:chgData name="GIULIO VINCENZO DI BERARDO" userId="S::giulio.berardo@fatec.sp.gov.br::388c5d36-71fa-4ba2-b78e-28a9b82cafcd" providerId="AD" clId="Web-{7279239D-FFE3-19BD-593C-302717685EBE}" dt="2023-03-28T00:13:26.257" v="44"/>
          <ac:grpSpMkLst>
            <pc:docMk/>
            <pc:sldMk cId="344961804" sldId="258"/>
            <ac:grpSpMk id="294" creationId="{D445862C-E73D-4EFB-9DD5-8A5E3473E113}"/>
          </ac:grpSpMkLst>
        </pc:grpChg>
        <pc:grpChg chg="add del">
          <ac:chgData name="GIULIO VINCENZO DI BERARDO" userId="S::giulio.berardo@fatec.sp.gov.br::388c5d36-71fa-4ba2-b78e-28a9b82cafcd" providerId="AD" clId="Web-{7279239D-FFE3-19BD-593C-302717685EBE}" dt="2023-03-28T00:13:28.773" v="48"/>
          <ac:grpSpMkLst>
            <pc:docMk/>
            <pc:sldMk cId="344961804" sldId="258"/>
            <ac:grpSpMk id="326" creationId="{6C272060-BC98-4C91-A58F-4DFEC566CF7F}"/>
          </ac:grpSpMkLst>
        </pc:grpChg>
        <pc:grpChg chg="add del">
          <ac:chgData name="GIULIO VINCENZO DI BERARDO" userId="S::giulio.berardo@fatec.sp.gov.br::388c5d36-71fa-4ba2-b78e-28a9b82cafcd" providerId="AD" clId="Web-{7279239D-FFE3-19BD-593C-302717685EBE}" dt="2023-03-28T00:13:41.383" v="50"/>
          <ac:grpSpMkLst>
            <pc:docMk/>
            <pc:sldMk cId="344961804" sldId="258"/>
            <ac:grpSpMk id="330" creationId="{088B852E-5494-418B-A833-75CF016A9E20}"/>
          </ac:grpSpMkLst>
        </pc:grpChg>
        <pc:grpChg chg="add">
          <ac:chgData name="GIULIO VINCENZO DI BERARDO" userId="S::giulio.berardo@fatec.sp.gov.br::388c5d36-71fa-4ba2-b78e-28a9b82cafcd" providerId="AD" clId="Web-{7279239D-FFE3-19BD-593C-302717685EBE}" dt="2023-03-28T00:13:41.399" v="51"/>
          <ac:grpSpMkLst>
            <pc:docMk/>
            <pc:sldMk cId="344961804" sldId="258"/>
            <ac:grpSpMk id="334" creationId="{44F5C13C-7597-47EF-A60E-E0483B59156B}"/>
          </ac:grpSpMkLst>
        </pc:grpChg>
        <pc:picChg chg="add mod">
          <ac:chgData name="GIULIO VINCENZO DI BERARDO" userId="S::giulio.berardo@fatec.sp.gov.br::388c5d36-71fa-4ba2-b78e-28a9b82cafcd" providerId="AD" clId="Web-{7279239D-FFE3-19BD-593C-302717685EBE}" dt="2023-03-28T00:15:15.546" v="75" actId="1076"/>
          <ac:picMkLst>
            <pc:docMk/>
            <pc:sldMk cId="344961804" sldId="258"/>
            <ac:picMk id="4" creationId="{C3A01366-BFCC-4AD1-20FA-AA86F1A8628D}"/>
          </ac:picMkLst>
        </pc:picChg>
      </pc:sldChg>
      <pc:sldChg chg="addSp modSp new mod setBg">
        <pc:chgData name="GIULIO VINCENZO DI BERARDO" userId="S::giulio.berardo@fatec.sp.gov.br::388c5d36-71fa-4ba2-b78e-28a9b82cafcd" providerId="AD" clId="Web-{7279239D-FFE3-19BD-593C-302717685EBE}" dt="2023-03-28T00:15:43.267" v="77"/>
        <pc:sldMkLst>
          <pc:docMk/>
          <pc:sldMk cId="1940884527" sldId="259"/>
        </pc:sldMkLst>
        <pc:spChg chg="mod">
          <ac:chgData name="GIULIO VINCENZO DI BERARDO" userId="S::giulio.berardo@fatec.sp.gov.br::388c5d36-71fa-4ba2-b78e-28a9b82cafcd" providerId="AD" clId="Web-{7279239D-FFE3-19BD-593C-302717685EBE}" dt="2023-03-28T00:15:43.267" v="77"/>
          <ac:spMkLst>
            <pc:docMk/>
            <pc:sldMk cId="1940884527" sldId="259"/>
            <ac:spMk id="2" creationId="{57AD4AEE-50EE-EC3D-AB4F-CD647FB03902}"/>
          </ac:spMkLst>
        </pc:spChg>
        <pc:spChg chg="mod">
          <ac:chgData name="GIULIO VINCENZO DI BERARDO" userId="S::giulio.berardo@fatec.sp.gov.br::388c5d36-71fa-4ba2-b78e-28a9b82cafcd" providerId="AD" clId="Web-{7279239D-FFE3-19BD-593C-302717685EBE}" dt="2023-03-28T00:15:43.267" v="77"/>
          <ac:spMkLst>
            <pc:docMk/>
            <pc:sldMk cId="1940884527" sldId="259"/>
            <ac:spMk id="3" creationId="{02EDCBDC-EE58-D190-5E8F-98D02A345DF6}"/>
          </ac:spMkLst>
        </pc:spChg>
        <pc:spChg chg="add">
          <ac:chgData name="GIULIO VINCENZO DI BERARDO" userId="S::giulio.berardo@fatec.sp.gov.br::388c5d36-71fa-4ba2-b78e-28a9b82cafcd" providerId="AD" clId="Web-{7279239D-FFE3-19BD-593C-302717685EBE}" dt="2023-03-28T00:15:43.267" v="77"/>
          <ac:spMkLst>
            <pc:docMk/>
            <pc:sldMk cId="1940884527" sldId="259"/>
            <ac:spMk id="8" creationId="{E2366EBA-92FD-44AE-87A9-25E5135EB2C9}"/>
          </ac:spMkLst>
        </pc:spChg>
        <pc:spChg chg="add">
          <ac:chgData name="GIULIO VINCENZO DI BERARDO" userId="S::giulio.berardo@fatec.sp.gov.br::388c5d36-71fa-4ba2-b78e-28a9b82cafcd" providerId="AD" clId="Web-{7279239D-FFE3-19BD-593C-302717685EBE}" dt="2023-03-28T00:15:43.267" v="77"/>
          <ac:spMkLst>
            <pc:docMk/>
            <pc:sldMk cId="1940884527" sldId="259"/>
            <ac:spMk id="33" creationId="{7C462C46-EFB7-4580-9921-DFC346FCC3C2}"/>
          </ac:spMkLst>
        </pc:spChg>
        <pc:spChg chg="add">
          <ac:chgData name="GIULIO VINCENZO DI BERARDO" userId="S::giulio.berardo@fatec.sp.gov.br::388c5d36-71fa-4ba2-b78e-28a9b82cafcd" providerId="AD" clId="Web-{7279239D-FFE3-19BD-593C-302717685EBE}" dt="2023-03-28T00:15:43.267" v="77"/>
          <ac:spMkLst>
            <pc:docMk/>
            <pc:sldMk cId="1940884527" sldId="259"/>
            <ac:spMk id="35" creationId="{B8B918B4-AB10-4E3A-916E-A9625586EA47}"/>
          </ac:spMkLst>
        </pc:spChg>
        <pc:grpChg chg="add">
          <ac:chgData name="GIULIO VINCENZO DI BERARDO" userId="S::giulio.berardo@fatec.sp.gov.br::388c5d36-71fa-4ba2-b78e-28a9b82cafcd" providerId="AD" clId="Web-{7279239D-FFE3-19BD-593C-302717685EBE}" dt="2023-03-28T00:15:43.267" v="77"/>
          <ac:grpSpMkLst>
            <pc:docMk/>
            <pc:sldMk cId="1940884527" sldId="259"/>
            <ac:grpSpMk id="10" creationId="{B437F5FC-01F7-4EB4-81E7-C27D917E9554}"/>
          </ac:grpSpMkLst>
        </pc:grpChg>
      </pc:sldChg>
    </pc:docChg>
  </pc:docChgLst>
  <pc:docChgLst>
    <pc:chgData name="JAQUELINE SCALON DUTRA LUI" userId="S::jaqueline.lui@fatec.sp.gov.br::d329e257-9db2-40f0-8d85-4f9edae525dc" providerId="AD" clId="Web-{C3D6CCAF-8109-DCF6-B14C-AE45F75AA809}"/>
    <pc:docChg chg="addSld">
      <pc:chgData name="JAQUELINE SCALON DUTRA LUI" userId="S::jaqueline.lui@fatec.sp.gov.br::d329e257-9db2-40f0-8d85-4f9edae525dc" providerId="AD" clId="Web-{C3D6CCAF-8109-DCF6-B14C-AE45F75AA809}" dt="2023-04-01T16:55:36.052" v="0"/>
      <pc:docMkLst>
        <pc:docMk/>
      </pc:docMkLst>
      <pc:sldChg chg="new">
        <pc:chgData name="JAQUELINE SCALON DUTRA LUI" userId="S::jaqueline.lui@fatec.sp.gov.br::d329e257-9db2-40f0-8d85-4f9edae525dc" providerId="AD" clId="Web-{C3D6CCAF-8109-DCF6-B14C-AE45F75AA809}" dt="2023-04-01T16:55:36.052" v="0"/>
        <pc:sldMkLst>
          <pc:docMk/>
          <pc:sldMk cId="3351304888" sldId="297"/>
        </pc:sldMkLst>
      </pc:sldChg>
    </pc:docChg>
  </pc:docChgLst>
  <pc:docChgLst>
    <pc:chgData name="GIULIO VINCENZO DI BERARDO" userId="S::giulio.berardo@fatec.sp.gov.br::388c5d36-71fa-4ba2-b78e-28a9b82cafcd" providerId="AD" clId="Web-{F199871A-7105-B31B-CDA8-904554F926BE}"/>
    <pc:docChg chg="addSld delSld modSld sldOrd">
      <pc:chgData name="GIULIO VINCENZO DI BERARDO" userId="S::giulio.berardo@fatec.sp.gov.br::388c5d36-71fa-4ba2-b78e-28a9b82cafcd" providerId="AD" clId="Web-{F199871A-7105-B31B-CDA8-904554F926BE}" dt="2023-04-01T16:22:13.517" v="33"/>
      <pc:docMkLst>
        <pc:docMk/>
      </pc:docMkLst>
      <pc:sldChg chg="ord">
        <pc:chgData name="GIULIO VINCENZO DI BERARDO" userId="S::giulio.berardo@fatec.sp.gov.br::388c5d36-71fa-4ba2-b78e-28a9b82cafcd" providerId="AD" clId="Web-{F199871A-7105-B31B-CDA8-904554F926BE}" dt="2023-04-01T16:22:13.517" v="33"/>
        <pc:sldMkLst>
          <pc:docMk/>
          <pc:sldMk cId="834405932" sldId="290"/>
        </pc:sldMkLst>
      </pc:sldChg>
      <pc:sldChg chg="addSp delSp modSp new mod setBg">
        <pc:chgData name="GIULIO VINCENZO DI BERARDO" userId="S::giulio.berardo@fatec.sp.gov.br::388c5d36-71fa-4ba2-b78e-28a9b82cafcd" providerId="AD" clId="Web-{F199871A-7105-B31B-CDA8-904554F926BE}" dt="2023-04-01T16:11:11.191" v="11"/>
        <pc:sldMkLst>
          <pc:docMk/>
          <pc:sldMk cId="130338278" sldId="292"/>
        </pc:sldMkLst>
        <pc:spChg chg="del mod">
          <ac:chgData name="GIULIO VINCENZO DI BERARDO" userId="S::giulio.berardo@fatec.sp.gov.br::388c5d36-71fa-4ba2-b78e-28a9b82cafcd" providerId="AD" clId="Web-{F199871A-7105-B31B-CDA8-904554F926BE}" dt="2023-04-01T15:06:03.805" v="2"/>
          <ac:spMkLst>
            <pc:docMk/>
            <pc:sldMk cId="130338278" sldId="292"/>
            <ac:spMk id="2" creationId="{C498E5A5-E6B6-1EDE-AE00-32926D956E51}"/>
          </ac:spMkLst>
        </pc:spChg>
        <pc:spChg chg="del mod">
          <ac:chgData name="GIULIO VINCENZO DI BERARDO" userId="S::giulio.berardo@fatec.sp.gov.br::388c5d36-71fa-4ba2-b78e-28a9b82cafcd" providerId="AD" clId="Web-{F199871A-7105-B31B-CDA8-904554F926BE}" dt="2023-04-01T15:06:05.352" v="3"/>
          <ac:spMkLst>
            <pc:docMk/>
            <pc:sldMk cId="130338278" sldId="292"/>
            <ac:spMk id="3" creationId="{53C42AC5-DE53-5A13-3656-59900E716B49}"/>
          </ac:spMkLst>
        </pc:spChg>
        <pc:spChg chg="add del">
          <ac:chgData name="GIULIO VINCENZO DI BERARDO" userId="S::giulio.berardo@fatec.sp.gov.br::388c5d36-71fa-4ba2-b78e-28a9b82cafcd" providerId="AD" clId="Web-{F199871A-7105-B31B-CDA8-904554F926BE}" dt="2023-04-01T16:10:36.284" v="5"/>
          <ac:spMkLst>
            <pc:docMk/>
            <pc:sldMk cId="130338278" sldId="292"/>
            <ac:spMk id="8" creationId="{E2366EBA-92FD-44AE-87A9-25E5135EB2C9}"/>
          </ac:spMkLst>
        </pc:spChg>
        <pc:spChg chg="add del">
          <ac:chgData name="GIULIO VINCENZO DI BERARDO" userId="S::giulio.berardo@fatec.sp.gov.br::388c5d36-71fa-4ba2-b78e-28a9b82cafcd" providerId="AD" clId="Web-{F199871A-7105-B31B-CDA8-904554F926BE}" dt="2023-04-01T16:10:36.284" v="5"/>
          <ac:spMkLst>
            <pc:docMk/>
            <pc:sldMk cId="130338278" sldId="292"/>
            <ac:spMk id="33" creationId="{7C462C46-EFB7-4580-9921-DFC346FCC3C2}"/>
          </ac:spMkLst>
        </pc:spChg>
        <pc:spChg chg="add del">
          <ac:chgData name="GIULIO VINCENZO DI BERARDO" userId="S::giulio.berardo@fatec.sp.gov.br::388c5d36-71fa-4ba2-b78e-28a9b82cafcd" providerId="AD" clId="Web-{F199871A-7105-B31B-CDA8-904554F926BE}" dt="2023-04-01T16:10:36.284" v="5"/>
          <ac:spMkLst>
            <pc:docMk/>
            <pc:sldMk cId="130338278" sldId="292"/>
            <ac:spMk id="35" creationId="{B8B918B4-AB10-4E3A-916E-A9625586EA47}"/>
          </ac:spMkLst>
        </pc:spChg>
        <pc:spChg chg="add del">
          <ac:chgData name="GIULIO VINCENZO DI BERARDO" userId="S::giulio.berardo@fatec.sp.gov.br::388c5d36-71fa-4ba2-b78e-28a9b82cafcd" providerId="AD" clId="Web-{F199871A-7105-B31B-CDA8-904554F926BE}" dt="2023-04-01T16:11:11.191" v="10"/>
          <ac:spMkLst>
            <pc:docMk/>
            <pc:sldMk cId="130338278" sldId="292"/>
            <ac:spMk id="79" creationId="{E6C08EBB-2C97-4884-9312-EA0A6A62A238}"/>
          </ac:spMkLst>
        </pc:spChg>
        <pc:spChg chg="add del">
          <ac:chgData name="GIULIO VINCENZO DI BERARDO" userId="S::giulio.berardo@fatec.sp.gov.br::388c5d36-71fa-4ba2-b78e-28a9b82cafcd" providerId="AD" clId="Web-{F199871A-7105-B31B-CDA8-904554F926BE}" dt="2023-04-01T16:11:11.191" v="10"/>
          <ac:spMkLst>
            <pc:docMk/>
            <pc:sldMk cId="130338278" sldId="292"/>
            <ac:spMk id="81" creationId="{17406E40-244E-4DD6-94A4-E73960241945}"/>
          </ac:spMkLst>
        </pc:spChg>
        <pc:spChg chg="add del">
          <ac:chgData name="GIULIO VINCENZO DI BERARDO" userId="S::giulio.berardo@fatec.sp.gov.br::388c5d36-71fa-4ba2-b78e-28a9b82cafcd" providerId="AD" clId="Web-{F199871A-7105-B31B-CDA8-904554F926BE}" dt="2023-04-01T16:11:11.191" v="10"/>
          <ac:spMkLst>
            <pc:docMk/>
            <pc:sldMk cId="130338278" sldId="292"/>
            <ac:spMk id="83" creationId="{9E621646-8902-4518-ADFE-798B8AF7F1D0}"/>
          </ac:spMkLst>
        </pc:spChg>
        <pc:spChg chg="add del">
          <ac:chgData name="GIULIO VINCENZO DI BERARDO" userId="S::giulio.berardo@fatec.sp.gov.br::388c5d36-71fa-4ba2-b78e-28a9b82cafcd" providerId="AD" clId="Web-{F199871A-7105-B31B-CDA8-904554F926BE}" dt="2023-04-01T16:11:11.191" v="10"/>
          <ac:spMkLst>
            <pc:docMk/>
            <pc:sldMk cId="130338278" sldId="292"/>
            <ac:spMk id="85" creationId="{BC03DD73-798C-403F-B9AC-BFF84A0B1FFA}"/>
          </ac:spMkLst>
        </pc:spChg>
        <pc:spChg chg="add del">
          <ac:chgData name="GIULIO VINCENZO DI BERARDO" userId="S::giulio.berardo@fatec.sp.gov.br::388c5d36-71fa-4ba2-b78e-28a9b82cafcd" providerId="AD" clId="Web-{F199871A-7105-B31B-CDA8-904554F926BE}" dt="2023-04-01T16:11:11.191" v="10"/>
          <ac:spMkLst>
            <pc:docMk/>
            <pc:sldMk cId="130338278" sldId="292"/>
            <ac:spMk id="87" creationId="{6756FE0C-DC81-49BD-AD76-1E223B686342}"/>
          </ac:spMkLst>
        </pc:spChg>
        <pc:spChg chg="add del">
          <ac:chgData name="GIULIO VINCENZO DI BERARDO" userId="S::giulio.berardo@fatec.sp.gov.br::388c5d36-71fa-4ba2-b78e-28a9b82cafcd" providerId="AD" clId="Web-{F199871A-7105-B31B-CDA8-904554F926BE}" dt="2023-04-01T16:11:11.191" v="10"/>
          <ac:spMkLst>
            <pc:docMk/>
            <pc:sldMk cId="130338278" sldId="292"/>
            <ac:spMk id="89" creationId="{FEEAE74D-A8B8-4601-84C4-7F01DFF4199E}"/>
          </ac:spMkLst>
        </pc:spChg>
        <pc:spChg chg="add del">
          <ac:chgData name="GIULIO VINCENZO DI BERARDO" userId="S::giulio.berardo@fatec.sp.gov.br::388c5d36-71fa-4ba2-b78e-28a9b82cafcd" providerId="AD" clId="Web-{F199871A-7105-B31B-CDA8-904554F926BE}" dt="2023-04-01T16:11:11.191" v="10"/>
          <ac:spMkLst>
            <pc:docMk/>
            <pc:sldMk cId="130338278" sldId="292"/>
            <ac:spMk id="91" creationId="{CFD751E0-7430-4ACA-A679-ECB74EA589C6}"/>
          </ac:spMkLst>
        </pc:spChg>
        <pc:spChg chg="add del">
          <ac:chgData name="GIULIO VINCENZO DI BERARDO" userId="S::giulio.berardo@fatec.sp.gov.br::388c5d36-71fa-4ba2-b78e-28a9b82cafcd" providerId="AD" clId="Web-{F199871A-7105-B31B-CDA8-904554F926BE}" dt="2023-04-01T16:11:11.191" v="10"/>
          <ac:spMkLst>
            <pc:docMk/>
            <pc:sldMk cId="130338278" sldId="292"/>
            <ac:spMk id="93" creationId="{4337B0AD-9A1D-4899-8791-EDEB9B5A1D7B}"/>
          </ac:spMkLst>
        </pc:spChg>
        <pc:spChg chg="add del">
          <ac:chgData name="GIULIO VINCENZO DI BERARDO" userId="S::giulio.berardo@fatec.sp.gov.br::388c5d36-71fa-4ba2-b78e-28a9b82cafcd" providerId="AD" clId="Web-{F199871A-7105-B31B-CDA8-904554F926BE}" dt="2023-04-01T16:11:11.191" v="10"/>
          <ac:spMkLst>
            <pc:docMk/>
            <pc:sldMk cId="130338278" sldId="292"/>
            <ac:spMk id="95" creationId="{20EE4868-1730-433B-AA39-A91305A4974F}"/>
          </ac:spMkLst>
        </pc:spChg>
        <pc:spChg chg="add del">
          <ac:chgData name="GIULIO VINCENZO DI BERARDO" userId="S::giulio.berardo@fatec.sp.gov.br::388c5d36-71fa-4ba2-b78e-28a9b82cafcd" providerId="AD" clId="Web-{F199871A-7105-B31B-CDA8-904554F926BE}" dt="2023-04-01T16:11:11.191" v="10"/>
          <ac:spMkLst>
            <pc:docMk/>
            <pc:sldMk cId="130338278" sldId="292"/>
            <ac:spMk id="97" creationId="{89921AE2-097C-4DEE-A398-FCB910D60DDC}"/>
          </ac:spMkLst>
        </pc:spChg>
        <pc:spChg chg="add del">
          <ac:chgData name="GIULIO VINCENZO DI BERARDO" userId="S::giulio.berardo@fatec.sp.gov.br::388c5d36-71fa-4ba2-b78e-28a9b82cafcd" providerId="AD" clId="Web-{F199871A-7105-B31B-CDA8-904554F926BE}" dt="2023-04-01T16:11:11.191" v="10"/>
          <ac:spMkLst>
            <pc:docMk/>
            <pc:sldMk cId="130338278" sldId="292"/>
            <ac:spMk id="99" creationId="{A4098D72-B456-40CC-8C9F-D08B9DD25BA5}"/>
          </ac:spMkLst>
        </pc:spChg>
        <pc:spChg chg="add del">
          <ac:chgData name="GIULIO VINCENZO DI BERARDO" userId="S::giulio.berardo@fatec.sp.gov.br::388c5d36-71fa-4ba2-b78e-28a9b82cafcd" providerId="AD" clId="Web-{F199871A-7105-B31B-CDA8-904554F926BE}" dt="2023-04-01T16:11:11.191" v="10"/>
          <ac:spMkLst>
            <pc:docMk/>
            <pc:sldMk cId="130338278" sldId="292"/>
            <ac:spMk id="101" creationId="{BCA1A530-E6F6-465D-BCD0-371D816CCC10}"/>
          </ac:spMkLst>
        </pc:spChg>
        <pc:spChg chg="add">
          <ac:chgData name="GIULIO VINCENZO DI BERARDO" userId="S::giulio.berardo@fatec.sp.gov.br::388c5d36-71fa-4ba2-b78e-28a9b82cafcd" providerId="AD" clId="Web-{F199871A-7105-B31B-CDA8-904554F926BE}" dt="2023-04-01T16:11:11.191" v="11"/>
          <ac:spMkLst>
            <pc:docMk/>
            <pc:sldMk cId="130338278" sldId="292"/>
            <ac:spMk id="102" creationId="{C40B6375-7479-45C4-8B99-EA1CF75F31E2}"/>
          </ac:spMkLst>
        </pc:spChg>
        <pc:spChg chg="add del">
          <ac:chgData name="GIULIO VINCENZO DI BERARDO" userId="S::giulio.berardo@fatec.sp.gov.br::388c5d36-71fa-4ba2-b78e-28a9b82cafcd" providerId="AD" clId="Web-{F199871A-7105-B31B-CDA8-904554F926BE}" dt="2023-04-01T16:11:11.191" v="10"/>
          <ac:spMkLst>
            <pc:docMk/>
            <pc:sldMk cId="130338278" sldId="292"/>
            <ac:spMk id="103" creationId="{5AB5DD23-5ECB-4E0C-AC9B-C384785BAEC9}"/>
          </ac:spMkLst>
        </pc:spChg>
        <pc:spChg chg="add del">
          <ac:chgData name="GIULIO VINCENZO DI BERARDO" userId="S::giulio.berardo@fatec.sp.gov.br::388c5d36-71fa-4ba2-b78e-28a9b82cafcd" providerId="AD" clId="Web-{F199871A-7105-B31B-CDA8-904554F926BE}" dt="2023-04-01T16:11:11.191" v="10"/>
          <ac:spMkLst>
            <pc:docMk/>
            <pc:sldMk cId="130338278" sldId="292"/>
            <ac:spMk id="105" creationId="{7DA4BF21-FA96-43DB-A077-173C5F43338D}"/>
          </ac:spMkLst>
        </pc:spChg>
        <pc:spChg chg="add del">
          <ac:chgData name="GIULIO VINCENZO DI BERARDO" userId="S::giulio.berardo@fatec.sp.gov.br::388c5d36-71fa-4ba2-b78e-28a9b82cafcd" providerId="AD" clId="Web-{F199871A-7105-B31B-CDA8-904554F926BE}" dt="2023-04-01T16:11:11.191" v="10"/>
          <ac:spMkLst>
            <pc:docMk/>
            <pc:sldMk cId="130338278" sldId="292"/>
            <ac:spMk id="107" creationId="{BF956BA4-7CC2-4E13-9E1D-0854EF4CB06C}"/>
          </ac:spMkLst>
        </pc:spChg>
        <pc:spChg chg="add del">
          <ac:chgData name="GIULIO VINCENZO DI BERARDO" userId="S::giulio.berardo@fatec.sp.gov.br::388c5d36-71fa-4ba2-b78e-28a9b82cafcd" providerId="AD" clId="Web-{F199871A-7105-B31B-CDA8-904554F926BE}" dt="2023-04-01T16:11:11.191" v="10"/>
          <ac:spMkLst>
            <pc:docMk/>
            <pc:sldMk cId="130338278" sldId="292"/>
            <ac:spMk id="109" creationId="{3262514D-691E-4344-8751-4E80F046A0CA}"/>
          </ac:spMkLst>
        </pc:spChg>
        <pc:grpChg chg="add del">
          <ac:chgData name="GIULIO VINCENZO DI BERARDO" userId="S::giulio.berardo@fatec.sp.gov.br::388c5d36-71fa-4ba2-b78e-28a9b82cafcd" providerId="AD" clId="Web-{F199871A-7105-B31B-CDA8-904554F926BE}" dt="2023-04-01T16:10:36.284" v="5"/>
          <ac:grpSpMkLst>
            <pc:docMk/>
            <pc:sldMk cId="130338278" sldId="292"/>
            <ac:grpSpMk id="10" creationId="{B437F5FC-01F7-4EB4-81E7-C27D917E9554}"/>
          </ac:grpSpMkLst>
        </pc:grpChg>
        <pc:grpChg chg="add del">
          <ac:chgData name="GIULIO VINCENZO DI BERARDO" userId="S::giulio.berardo@fatec.sp.gov.br::388c5d36-71fa-4ba2-b78e-28a9b82cafcd" providerId="AD" clId="Web-{F199871A-7105-B31B-CDA8-904554F926BE}" dt="2023-04-01T16:11:11.191" v="11"/>
          <ac:grpSpMkLst>
            <pc:docMk/>
            <pc:sldMk cId="130338278" sldId="292"/>
            <ac:grpSpMk id="37" creationId="{02809643-1A52-4ED2-AA8C-EEF67E927206}"/>
          </ac:grpSpMkLst>
        </pc:grpChg>
        <pc:grpChg chg="add">
          <ac:chgData name="GIULIO VINCENZO DI BERARDO" userId="S::giulio.berardo@fatec.sp.gov.br::388c5d36-71fa-4ba2-b78e-28a9b82cafcd" providerId="AD" clId="Web-{F199871A-7105-B31B-CDA8-904554F926BE}" dt="2023-04-01T16:11:11.191" v="11"/>
          <ac:grpSpMkLst>
            <pc:docMk/>
            <pc:sldMk cId="130338278" sldId="292"/>
            <ac:grpSpMk id="111" creationId="{9EA06921-3C0C-4126-AF75-9499D48390C3}"/>
          </ac:grpSpMkLst>
        </pc:grpChg>
        <pc:picChg chg="add del mod">
          <ac:chgData name="GIULIO VINCENZO DI BERARDO" userId="S::giulio.berardo@fatec.sp.gov.br::388c5d36-71fa-4ba2-b78e-28a9b82cafcd" providerId="AD" clId="Web-{F199871A-7105-B31B-CDA8-904554F926BE}" dt="2023-04-01T16:11:04.660" v="7"/>
          <ac:picMkLst>
            <pc:docMk/>
            <pc:sldMk cId="130338278" sldId="292"/>
            <ac:picMk id="2" creationId="{D24264DF-F83D-AD38-94AE-C46814BA003A}"/>
          </ac:picMkLst>
        </pc:picChg>
        <pc:picChg chg="add mod">
          <ac:chgData name="GIULIO VINCENZO DI BERARDO" userId="S::giulio.berardo@fatec.sp.gov.br::388c5d36-71fa-4ba2-b78e-28a9b82cafcd" providerId="AD" clId="Web-{F199871A-7105-B31B-CDA8-904554F926BE}" dt="2023-04-01T16:11:11.191" v="11"/>
          <ac:picMkLst>
            <pc:docMk/>
            <pc:sldMk cId="130338278" sldId="292"/>
            <ac:picMk id="5" creationId="{A5804CA6-BACE-D826-97F4-F0863FD6631A}"/>
          </ac:picMkLst>
        </pc:picChg>
      </pc:sldChg>
      <pc:sldChg chg="addSp delSp modSp new mod setBg">
        <pc:chgData name="GIULIO VINCENZO DI BERARDO" userId="S::giulio.berardo@fatec.sp.gov.br::388c5d36-71fa-4ba2-b78e-28a9b82cafcd" providerId="AD" clId="Web-{F199871A-7105-B31B-CDA8-904554F926BE}" dt="2023-04-01T16:11:43.863" v="14"/>
        <pc:sldMkLst>
          <pc:docMk/>
          <pc:sldMk cId="2473554489" sldId="293"/>
        </pc:sldMkLst>
        <pc:spChg chg="del">
          <ac:chgData name="GIULIO VINCENZO DI BERARDO" userId="S::giulio.berardo@fatec.sp.gov.br::388c5d36-71fa-4ba2-b78e-28a9b82cafcd" providerId="AD" clId="Web-{F199871A-7105-B31B-CDA8-904554F926BE}" dt="2023-04-01T16:11:43.863" v="14"/>
          <ac:spMkLst>
            <pc:docMk/>
            <pc:sldMk cId="2473554489" sldId="293"/>
            <ac:spMk id="2" creationId="{AA202500-15DF-9E71-4DAE-27A2FB55A211}"/>
          </ac:spMkLst>
        </pc:spChg>
        <pc:spChg chg="del">
          <ac:chgData name="GIULIO VINCENZO DI BERARDO" userId="S::giulio.berardo@fatec.sp.gov.br::388c5d36-71fa-4ba2-b78e-28a9b82cafcd" providerId="AD" clId="Web-{F199871A-7105-B31B-CDA8-904554F926BE}" dt="2023-04-01T16:11:41.067" v="13"/>
          <ac:spMkLst>
            <pc:docMk/>
            <pc:sldMk cId="2473554489" sldId="293"/>
            <ac:spMk id="3" creationId="{BA7FAF9B-6E09-8889-B80A-047993231E96}"/>
          </ac:spMkLst>
        </pc:spChg>
        <pc:spChg chg="add">
          <ac:chgData name="GIULIO VINCENZO DI BERARDO" userId="S::giulio.berardo@fatec.sp.gov.br::388c5d36-71fa-4ba2-b78e-28a9b82cafcd" providerId="AD" clId="Web-{F199871A-7105-B31B-CDA8-904554F926BE}" dt="2023-04-01T16:11:43.863" v="14"/>
          <ac:spMkLst>
            <pc:docMk/>
            <pc:sldMk cId="2473554489" sldId="293"/>
            <ac:spMk id="32" creationId="{C40B6375-7479-45C4-8B99-EA1CF75F31E2}"/>
          </ac:spMkLst>
        </pc:spChg>
        <pc:grpChg chg="add">
          <ac:chgData name="GIULIO VINCENZO DI BERARDO" userId="S::giulio.berardo@fatec.sp.gov.br::388c5d36-71fa-4ba2-b78e-28a9b82cafcd" providerId="AD" clId="Web-{F199871A-7105-B31B-CDA8-904554F926BE}" dt="2023-04-01T16:11:43.863" v="14"/>
          <ac:grpSpMkLst>
            <pc:docMk/>
            <pc:sldMk cId="2473554489" sldId="293"/>
            <ac:grpSpMk id="9" creationId="{9EA06921-3C0C-4126-AF75-9499D48390C3}"/>
          </ac:grpSpMkLst>
        </pc:grpChg>
        <pc:picChg chg="add mod ord">
          <ac:chgData name="GIULIO VINCENZO DI BERARDO" userId="S::giulio.berardo@fatec.sp.gov.br::388c5d36-71fa-4ba2-b78e-28a9b82cafcd" providerId="AD" clId="Web-{F199871A-7105-B31B-CDA8-904554F926BE}" dt="2023-04-01T16:11:43.863" v="14"/>
          <ac:picMkLst>
            <pc:docMk/>
            <pc:sldMk cId="2473554489" sldId="293"/>
            <ac:picMk id="4" creationId="{3424EE1C-8F0F-B7E3-1C5B-0CCB6FF07E32}"/>
          </ac:picMkLst>
        </pc:picChg>
      </pc:sldChg>
      <pc:sldChg chg="addSp delSp modSp new mod setBg">
        <pc:chgData name="GIULIO VINCENZO DI BERARDO" userId="S::giulio.berardo@fatec.sp.gov.br::388c5d36-71fa-4ba2-b78e-28a9b82cafcd" providerId="AD" clId="Web-{F199871A-7105-B31B-CDA8-904554F926BE}" dt="2023-04-01T16:12:19.291" v="17"/>
        <pc:sldMkLst>
          <pc:docMk/>
          <pc:sldMk cId="1391051572" sldId="294"/>
        </pc:sldMkLst>
        <pc:spChg chg="del">
          <ac:chgData name="GIULIO VINCENZO DI BERARDO" userId="S::giulio.berardo@fatec.sp.gov.br::388c5d36-71fa-4ba2-b78e-28a9b82cafcd" providerId="AD" clId="Web-{F199871A-7105-B31B-CDA8-904554F926BE}" dt="2023-04-01T16:12:19.291" v="17"/>
          <ac:spMkLst>
            <pc:docMk/>
            <pc:sldMk cId="1391051572" sldId="294"/>
            <ac:spMk id="2" creationId="{2D0F69B9-ED25-40F1-D3DA-1AEC1E9CAEE2}"/>
          </ac:spMkLst>
        </pc:spChg>
        <pc:spChg chg="del">
          <ac:chgData name="GIULIO VINCENZO DI BERARDO" userId="S::giulio.berardo@fatec.sp.gov.br::388c5d36-71fa-4ba2-b78e-28a9b82cafcd" providerId="AD" clId="Web-{F199871A-7105-B31B-CDA8-904554F926BE}" dt="2023-04-01T16:12:16.745" v="16"/>
          <ac:spMkLst>
            <pc:docMk/>
            <pc:sldMk cId="1391051572" sldId="294"/>
            <ac:spMk id="3" creationId="{749159D6-E194-5581-9B6E-56B3C2F2E101}"/>
          </ac:spMkLst>
        </pc:spChg>
        <pc:spChg chg="add">
          <ac:chgData name="GIULIO VINCENZO DI BERARDO" userId="S::giulio.berardo@fatec.sp.gov.br::388c5d36-71fa-4ba2-b78e-28a9b82cafcd" providerId="AD" clId="Web-{F199871A-7105-B31B-CDA8-904554F926BE}" dt="2023-04-01T16:12:19.291" v="17"/>
          <ac:spMkLst>
            <pc:docMk/>
            <pc:sldMk cId="1391051572" sldId="294"/>
            <ac:spMk id="32" creationId="{C40B6375-7479-45C4-8B99-EA1CF75F31E2}"/>
          </ac:spMkLst>
        </pc:spChg>
        <pc:grpChg chg="add">
          <ac:chgData name="GIULIO VINCENZO DI BERARDO" userId="S::giulio.berardo@fatec.sp.gov.br::388c5d36-71fa-4ba2-b78e-28a9b82cafcd" providerId="AD" clId="Web-{F199871A-7105-B31B-CDA8-904554F926BE}" dt="2023-04-01T16:12:19.291" v="17"/>
          <ac:grpSpMkLst>
            <pc:docMk/>
            <pc:sldMk cId="1391051572" sldId="294"/>
            <ac:grpSpMk id="9" creationId="{9EA06921-3C0C-4126-AF75-9499D48390C3}"/>
          </ac:grpSpMkLst>
        </pc:grpChg>
        <pc:picChg chg="add mod ord">
          <ac:chgData name="GIULIO VINCENZO DI BERARDO" userId="S::giulio.berardo@fatec.sp.gov.br::388c5d36-71fa-4ba2-b78e-28a9b82cafcd" providerId="AD" clId="Web-{F199871A-7105-B31B-CDA8-904554F926BE}" dt="2023-04-01T16:12:19.291" v="17"/>
          <ac:picMkLst>
            <pc:docMk/>
            <pc:sldMk cId="1391051572" sldId="294"/>
            <ac:picMk id="4" creationId="{61D9C7DF-DFEE-6845-2BC6-23FBEAE42572}"/>
          </ac:picMkLst>
        </pc:picChg>
      </pc:sldChg>
      <pc:sldChg chg="addSp delSp modSp new mod ord setBg">
        <pc:chgData name="GIULIO VINCENZO DI BERARDO" userId="S::giulio.berardo@fatec.sp.gov.br::388c5d36-71fa-4ba2-b78e-28a9b82cafcd" providerId="AD" clId="Web-{F199871A-7105-B31B-CDA8-904554F926BE}" dt="2023-04-01T16:13:11.105" v="25"/>
        <pc:sldMkLst>
          <pc:docMk/>
          <pc:sldMk cId="1470513508" sldId="295"/>
        </pc:sldMkLst>
        <pc:spChg chg="del">
          <ac:chgData name="GIULIO VINCENZO DI BERARDO" userId="S::giulio.berardo@fatec.sp.gov.br::388c5d36-71fa-4ba2-b78e-28a9b82cafcd" providerId="AD" clId="Web-{F199871A-7105-B31B-CDA8-904554F926BE}" dt="2023-04-01T16:13:11.105" v="25"/>
          <ac:spMkLst>
            <pc:docMk/>
            <pc:sldMk cId="1470513508" sldId="295"/>
            <ac:spMk id="2" creationId="{56A21DEF-F725-1129-E356-8DC6CA6C306B}"/>
          </ac:spMkLst>
        </pc:spChg>
        <pc:spChg chg="del">
          <ac:chgData name="GIULIO VINCENZO DI BERARDO" userId="S::giulio.berardo@fatec.sp.gov.br::388c5d36-71fa-4ba2-b78e-28a9b82cafcd" providerId="AD" clId="Web-{F199871A-7105-B31B-CDA8-904554F926BE}" dt="2023-04-01T16:13:08.589" v="24"/>
          <ac:spMkLst>
            <pc:docMk/>
            <pc:sldMk cId="1470513508" sldId="295"/>
            <ac:spMk id="3" creationId="{3329008F-ECF1-90BF-C537-6949CBEC9802}"/>
          </ac:spMkLst>
        </pc:spChg>
        <pc:spChg chg="add">
          <ac:chgData name="GIULIO VINCENZO DI BERARDO" userId="S::giulio.berardo@fatec.sp.gov.br::388c5d36-71fa-4ba2-b78e-28a9b82cafcd" providerId="AD" clId="Web-{F199871A-7105-B31B-CDA8-904554F926BE}" dt="2023-04-01T16:13:11.105" v="25"/>
          <ac:spMkLst>
            <pc:docMk/>
            <pc:sldMk cId="1470513508" sldId="295"/>
            <ac:spMk id="32" creationId="{C40B6375-7479-45C4-8B99-EA1CF75F31E2}"/>
          </ac:spMkLst>
        </pc:spChg>
        <pc:grpChg chg="add">
          <ac:chgData name="GIULIO VINCENZO DI BERARDO" userId="S::giulio.berardo@fatec.sp.gov.br::388c5d36-71fa-4ba2-b78e-28a9b82cafcd" providerId="AD" clId="Web-{F199871A-7105-B31B-CDA8-904554F926BE}" dt="2023-04-01T16:13:11.105" v="25"/>
          <ac:grpSpMkLst>
            <pc:docMk/>
            <pc:sldMk cId="1470513508" sldId="295"/>
            <ac:grpSpMk id="9" creationId="{9EA06921-3C0C-4126-AF75-9499D48390C3}"/>
          </ac:grpSpMkLst>
        </pc:grpChg>
        <pc:picChg chg="add mod ord">
          <ac:chgData name="GIULIO VINCENZO DI BERARDO" userId="S::giulio.berardo@fatec.sp.gov.br::388c5d36-71fa-4ba2-b78e-28a9b82cafcd" providerId="AD" clId="Web-{F199871A-7105-B31B-CDA8-904554F926BE}" dt="2023-04-01T16:13:11.105" v="25"/>
          <ac:picMkLst>
            <pc:docMk/>
            <pc:sldMk cId="1470513508" sldId="295"/>
            <ac:picMk id="4" creationId="{18BB6775-CE50-0170-4239-A5F939437D05}"/>
          </ac:picMkLst>
        </pc:picChg>
      </pc:sldChg>
      <pc:sldChg chg="addSp delSp modSp new del mod setBg">
        <pc:chgData name="GIULIO VINCENZO DI BERARDO" userId="S::giulio.berardo@fatec.sp.gov.br::388c5d36-71fa-4ba2-b78e-28a9b82cafcd" providerId="AD" clId="Web-{F199871A-7105-B31B-CDA8-904554F926BE}" dt="2023-04-01T16:13:00.449" v="21"/>
        <pc:sldMkLst>
          <pc:docMk/>
          <pc:sldMk cId="2834814807" sldId="295"/>
        </pc:sldMkLst>
        <pc:spChg chg="del">
          <ac:chgData name="GIULIO VINCENZO DI BERARDO" userId="S::giulio.berardo@fatec.sp.gov.br::388c5d36-71fa-4ba2-b78e-28a9b82cafcd" providerId="AD" clId="Web-{F199871A-7105-B31B-CDA8-904554F926BE}" dt="2023-04-01T16:12:45.323" v="20"/>
          <ac:spMkLst>
            <pc:docMk/>
            <pc:sldMk cId="2834814807" sldId="295"/>
            <ac:spMk id="2" creationId="{61CEE168-E044-F163-47CB-B53C0CEBA093}"/>
          </ac:spMkLst>
        </pc:spChg>
        <pc:spChg chg="del">
          <ac:chgData name="GIULIO VINCENZO DI BERARDO" userId="S::giulio.berardo@fatec.sp.gov.br::388c5d36-71fa-4ba2-b78e-28a9b82cafcd" providerId="AD" clId="Web-{F199871A-7105-B31B-CDA8-904554F926BE}" dt="2023-04-01T16:12:42.698" v="19"/>
          <ac:spMkLst>
            <pc:docMk/>
            <pc:sldMk cId="2834814807" sldId="295"/>
            <ac:spMk id="3" creationId="{A95E19E4-B2EB-70E4-FE9D-099C073B05D9}"/>
          </ac:spMkLst>
        </pc:spChg>
        <pc:spChg chg="add">
          <ac:chgData name="GIULIO VINCENZO DI BERARDO" userId="S::giulio.berardo@fatec.sp.gov.br::388c5d36-71fa-4ba2-b78e-28a9b82cafcd" providerId="AD" clId="Web-{F199871A-7105-B31B-CDA8-904554F926BE}" dt="2023-04-01T16:12:45.323" v="20"/>
          <ac:spMkLst>
            <pc:docMk/>
            <pc:sldMk cId="2834814807" sldId="295"/>
            <ac:spMk id="32" creationId="{C40B6375-7479-45C4-8B99-EA1CF75F31E2}"/>
          </ac:spMkLst>
        </pc:spChg>
        <pc:grpChg chg="add">
          <ac:chgData name="GIULIO VINCENZO DI BERARDO" userId="S::giulio.berardo@fatec.sp.gov.br::388c5d36-71fa-4ba2-b78e-28a9b82cafcd" providerId="AD" clId="Web-{F199871A-7105-B31B-CDA8-904554F926BE}" dt="2023-04-01T16:12:45.323" v="20"/>
          <ac:grpSpMkLst>
            <pc:docMk/>
            <pc:sldMk cId="2834814807" sldId="295"/>
            <ac:grpSpMk id="9" creationId="{9EA06921-3C0C-4126-AF75-9499D48390C3}"/>
          </ac:grpSpMkLst>
        </pc:grpChg>
        <pc:picChg chg="add mod ord">
          <ac:chgData name="GIULIO VINCENZO DI BERARDO" userId="S::giulio.berardo@fatec.sp.gov.br::388c5d36-71fa-4ba2-b78e-28a9b82cafcd" providerId="AD" clId="Web-{F199871A-7105-B31B-CDA8-904554F926BE}" dt="2023-04-01T16:12:45.323" v="20"/>
          <ac:picMkLst>
            <pc:docMk/>
            <pc:sldMk cId="2834814807" sldId="295"/>
            <ac:picMk id="4" creationId="{4B2979E2-E5D0-0250-4E92-B654E484A739}"/>
          </ac:picMkLst>
        </pc:picChg>
      </pc:sldChg>
      <pc:sldChg chg="addSp delSp modSp new del mod setBg">
        <pc:chgData name="GIULIO VINCENZO DI BERARDO" userId="S::giulio.berardo@fatec.sp.gov.br::388c5d36-71fa-4ba2-b78e-28a9b82cafcd" providerId="AD" clId="Web-{F199871A-7105-B31B-CDA8-904554F926BE}" dt="2023-04-01T16:21:48.407" v="29"/>
        <pc:sldMkLst>
          <pc:docMk/>
          <pc:sldMk cId="2296590158" sldId="296"/>
        </pc:sldMkLst>
        <pc:spChg chg="del">
          <ac:chgData name="GIULIO VINCENZO DI BERARDO" userId="S::giulio.berardo@fatec.sp.gov.br::388c5d36-71fa-4ba2-b78e-28a9b82cafcd" providerId="AD" clId="Web-{F199871A-7105-B31B-CDA8-904554F926BE}" dt="2023-04-01T16:21:42.313" v="28"/>
          <ac:spMkLst>
            <pc:docMk/>
            <pc:sldMk cId="2296590158" sldId="296"/>
            <ac:spMk id="2" creationId="{D9304B61-A170-06B6-B828-3D23E91E92BC}"/>
          </ac:spMkLst>
        </pc:spChg>
        <pc:spChg chg="del">
          <ac:chgData name="GIULIO VINCENZO DI BERARDO" userId="S::giulio.berardo@fatec.sp.gov.br::388c5d36-71fa-4ba2-b78e-28a9b82cafcd" providerId="AD" clId="Web-{F199871A-7105-B31B-CDA8-904554F926BE}" dt="2023-04-01T16:21:39.563" v="27"/>
          <ac:spMkLst>
            <pc:docMk/>
            <pc:sldMk cId="2296590158" sldId="296"/>
            <ac:spMk id="3" creationId="{597C4175-4E60-534E-CF3C-6079DBA35401}"/>
          </ac:spMkLst>
        </pc:spChg>
        <pc:spChg chg="add">
          <ac:chgData name="GIULIO VINCENZO DI BERARDO" userId="S::giulio.berardo@fatec.sp.gov.br::388c5d36-71fa-4ba2-b78e-28a9b82cafcd" providerId="AD" clId="Web-{F199871A-7105-B31B-CDA8-904554F926BE}" dt="2023-04-01T16:21:42.313" v="28"/>
          <ac:spMkLst>
            <pc:docMk/>
            <pc:sldMk cId="2296590158" sldId="296"/>
            <ac:spMk id="32" creationId="{C40B6375-7479-45C4-8B99-EA1CF75F31E2}"/>
          </ac:spMkLst>
        </pc:spChg>
        <pc:grpChg chg="add">
          <ac:chgData name="GIULIO VINCENZO DI BERARDO" userId="S::giulio.berardo@fatec.sp.gov.br::388c5d36-71fa-4ba2-b78e-28a9b82cafcd" providerId="AD" clId="Web-{F199871A-7105-B31B-CDA8-904554F926BE}" dt="2023-04-01T16:21:42.313" v="28"/>
          <ac:grpSpMkLst>
            <pc:docMk/>
            <pc:sldMk cId="2296590158" sldId="296"/>
            <ac:grpSpMk id="9" creationId="{9EA06921-3C0C-4126-AF75-9499D48390C3}"/>
          </ac:grpSpMkLst>
        </pc:grpChg>
        <pc:picChg chg="add mod ord">
          <ac:chgData name="GIULIO VINCENZO DI BERARDO" userId="S::giulio.berardo@fatec.sp.gov.br::388c5d36-71fa-4ba2-b78e-28a9b82cafcd" providerId="AD" clId="Web-{F199871A-7105-B31B-CDA8-904554F926BE}" dt="2023-04-01T16:21:42.313" v="28"/>
          <ac:picMkLst>
            <pc:docMk/>
            <pc:sldMk cId="2296590158" sldId="296"/>
            <ac:picMk id="4" creationId="{1AD2E123-05BE-9A01-D565-696E3CFD5072}"/>
          </ac:picMkLst>
        </pc:picChg>
      </pc:sldChg>
      <pc:sldChg chg="addSp delSp modSp new mod setBg">
        <pc:chgData name="GIULIO VINCENZO DI BERARDO" userId="S::giulio.berardo@fatec.sp.gov.br::388c5d36-71fa-4ba2-b78e-28a9b82cafcd" providerId="AD" clId="Web-{F199871A-7105-B31B-CDA8-904554F926BE}" dt="2023-04-01T16:21:54.766" v="32"/>
        <pc:sldMkLst>
          <pc:docMk/>
          <pc:sldMk cId="4048681533" sldId="296"/>
        </pc:sldMkLst>
        <pc:spChg chg="del">
          <ac:chgData name="GIULIO VINCENZO DI BERARDO" userId="S::giulio.berardo@fatec.sp.gov.br::388c5d36-71fa-4ba2-b78e-28a9b82cafcd" providerId="AD" clId="Web-{F199871A-7105-B31B-CDA8-904554F926BE}" dt="2023-04-01T16:21:54.766" v="32"/>
          <ac:spMkLst>
            <pc:docMk/>
            <pc:sldMk cId="4048681533" sldId="296"/>
            <ac:spMk id="2" creationId="{DD420EE8-34DA-79CB-6866-EE4BA9DAB511}"/>
          </ac:spMkLst>
        </pc:spChg>
        <pc:spChg chg="del">
          <ac:chgData name="GIULIO VINCENZO DI BERARDO" userId="S::giulio.berardo@fatec.sp.gov.br::388c5d36-71fa-4ba2-b78e-28a9b82cafcd" providerId="AD" clId="Web-{F199871A-7105-B31B-CDA8-904554F926BE}" dt="2023-04-01T16:21:52.141" v="31"/>
          <ac:spMkLst>
            <pc:docMk/>
            <pc:sldMk cId="4048681533" sldId="296"/>
            <ac:spMk id="3" creationId="{FB9AE656-9556-626C-B8AC-17D3A3D2A3EA}"/>
          </ac:spMkLst>
        </pc:spChg>
        <pc:spChg chg="add">
          <ac:chgData name="GIULIO VINCENZO DI BERARDO" userId="S::giulio.berardo@fatec.sp.gov.br::388c5d36-71fa-4ba2-b78e-28a9b82cafcd" providerId="AD" clId="Web-{F199871A-7105-B31B-CDA8-904554F926BE}" dt="2023-04-01T16:21:54.766" v="32"/>
          <ac:spMkLst>
            <pc:docMk/>
            <pc:sldMk cId="4048681533" sldId="296"/>
            <ac:spMk id="32" creationId="{C40B6375-7479-45C4-8B99-EA1CF75F31E2}"/>
          </ac:spMkLst>
        </pc:spChg>
        <pc:grpChg chg="add">
          <ac:chgData name="GIULIO VINCENZO DI BERARDO" userId="S::giulio.berardo@fatec.sp.gov.br::388c5d36-71fa-4ba2-b78e-28a9b82cafcd" providerId="AD" clId="Web-{F199871A-7105-B31B-CDA8-904554F926BE}" dt="2023-04-01T16:21:54.766" v="32"/>
          <ac:grpSpMkLst>
            <pc:docMk/>
            <pc:sldMk cId="4048681533" sldId="296"/>
            <ac:grpSpMk id="9" creationId="{9EA06921-3C0C-4126-AF75-9499D48390C3}"/>
          </ac:grpSpMkLst>
        </pc:grpChg>
        <pc:picChg chg="add mod ord">
          <ac:chgData name="GIULIO VINCENZO DI BERARDO" userId="S::giulio.berardo@fatec.sp.gov.br::388c5d36-71fa-4ba2-b78e-28a9b82cafcd" providerId="AD" clId="Web-{F199871A-7105-B31B-CDA8-904554F926BE}" dt="2023-04-01T16:21:54.766" v="32"/>
          <ac:picMkLst>
            <pc:docMk/>
            <pc:sldMk cId="4048681533" sldId="296"/>
            <ac:picMk id="4" creationId="{A6F94EEF-A909-C058-BD14-CB274BD552E4}"/>
          </ac:picMkLst>
        </pc:picChg>
      </pc:sldChg>
    </pc:docChg>
  </pc:docChgLst>
  <pc:docChgLst>
    <pc:chgData clId="Web-{C1B74E97-44EA-C604-ACB9-9C6CDCFF9ED8}"/>
    <pc:docChg chg="modSld">
      <pc:chgData name="" userId="" providerId="" clId="Web-{C1B74E97-44EA-C604-ACB9-9C6CDCFF9ED8}" dt="2023-03-28T21:13:35.569" v="0" actId="1076"/>
      <pc:docMkLst>
        <pc:docMk/>
      </pc:docMkLst>
      <pc:sldChg chg="modSp">
        <pc:chgData name="" userId="" providerId="" clId="Web-{C1B74E97-44EA-C604-ACB9-9C6CDCFF9ED8}" dt="2023-03-28T21:13:35.569" v="0" actId="1076"/>
        <pc:sldMkLst>
          <pc:docMk/>
          <pc:sldMk cId="344961804" sldId="258"/>
        </pc:sldMkLst>
        <pc:spChg chg="mod">
          <ac:chgData name="" userId="" providerId="" clId="Web-{C1B74E97-44EA-C604-ACB9-9C6CDCFF9ED8}" dt="2023-03-28T21:13:35.569" v="0" actId="1076"/>
          <ac:spMkLst>
            <pc:docMk/>
            <pc:sldMk cId="344961804" sldId="258"/>
            <ac:spMk id="2" creationId="{A866EC42-4786-3967-5B1F-68F261F0FE61}"/>
          </ac:spMkLst>
        </pc:spChg>
      </pc:sldChg>
    </pc:docChg>
  </pc:docChgLst>
  <pc:docChgLst>
    <pc:chgData name="GIULIO VINCENZO DI BERARDO" userId="S::giulio.berardo@fatec.sp.gov.br::388c5d36-71fa-4ba2-b78e-28a9b82cafcd" providerId="AD" clId="Web-{3BAD048F-071B-A6CC-6AEE-F786E8AC41F2}"/>
    <pc:docChg chg="modSld">
      <pc:chgData name="GIULIO VINCENZO DI BERARDO" userId="S::giulio.berardo@fatec.sp.gov.br::388c5d36-71fa-4ba2-b78e-28a9b82cafcd" providerId="AD" clId="Web-{3BAD048F-071B-A6CC-6AEE-F786E8AC41F2}" dt="2023-04-01T17:04:42.037" v="1" actId="20577"/>
      <pc:docMkLst>
        <pc:docMk/>
      </pc:docMkLst>
      <pc:sldChg chg="modSp">
        <pc:chgData name="GIULIO VINCENZO DI BERARDO" userId="S::giulio.berardo@fatec.sp.gov.br::388c5d36-71fa-4ba2-b78e-28a9b82cafcd" providerId="AD" clId="Web-{3BAD048F-071B-A6CC-6AEE-F786E8AC41F2}" dt="2023-04-01T17:04:42.037" v="1" actId="20577"/>
        <pc:sldMkLst>
          <pc:docMk/>
          <pc:sldMk cId="834405932" sldId="290"/>
        </pc:sldMkLst>
        <pc:spChg chg="mod">
          <ac:chgData name="GIULIO VINCENZO DI BERARDO" userId="S::giulio.berardo@fatec.sp.gov.br::388c5d36-71fa-4ba2-b78e-28a9b82cafcd" providerId="AD" clId="Web-{3BAD048F-071B-A6CC-6AEE-F786E8AC41F2}" dt="2023-04-01T17:04:42.037" v="1" actId="20577"/>
          <ac:spMkLst>
            <pc:docMk/>
            <pc:sldMk cId="834405932" sldId="290"/>
            <ac:spMk id="2" creationId="{AF50E907-3975-07A8-4762-7161814C4DA7}"/>
          </ac:spMkLst>
        </pc:spChg>
      </pc:sldChg>
    </pc:docChg>
  </pc:docChgLst>
  <pc:docChgLst>
    <pc:chgData name="GIULIO VINCENZO DI BERARDO" userId="S::giulio.berardo@fatec.sp.gov.br::388c5d36-71fa-4ba2-b78e-28a9b82cafcd" providerId="AD" clId="Web-{E7489965-9F9B-820E-E0C3-1424ACB2C4EF}"/>
    <pc:docChg chg="modSld">
      <pc:chgData name="GIULIO VINCENZO DI BERARDO" userId="S::giulio.berardo@fatec.sp.gov.br::388c5d36-71fa-4ba2-b78e-28a9b82cafcd" providerId="AD" clId="Web-{E7489965-9F9B-820E-E0C3-1424ACB2C4EF}" dt="2023-03-28T21:17:32.637" v="17"/>
      <pc:docMkLst>
        <pc:docMk/>
      </pc:docMkLst>
      <pc:sldChg chg="addSp delSp modSp">
        <pc:chgData name="GIULIO VINCENZO DI BERARDO" userId="S::giulio.berardo@fatec.sp.gov.br::388c5d36-71fa-4ba2-b78e-28a9b82cafcd" providerId="AD" clId="Web-{E7489965-9F9B-820E-E0C3-1424ACB2C4EF}" dt="2023-03-28T21:17:32.637" v="17"/>
        <pc:sldMkLst>
          <pc:docMk/>
          <pc:sldMk cId="1940884527" sldId="259"/>
        </pc:sldMkLst>
        <pc:spChg chg="del">
          <ac:chgData name="GIULIO VINCENZO DI BERARDO" userId="S::giulio.berardo@fatec.sp.gov.br::388c5d36-71fa-4ba2-b78e-28a9b82cafcd" providerId="AD" clId="Web-{E7489965-9F9B-820E-E0C3-1424ACB2C4EF}" dt="2023-03-28T21:16:50.261" v="0"/>
          <ac:spMkLst>
            <pc:docMk/>
            <pc:sldMk cId="1940884527" sldId="259"/>
            <ac:spMk id="2" creationId="{57AD4AEE-50EE-EC3D-AB4F-CD647FB03902}"/>
          </ac:spMkLst>
        </pc:spChg>
        <pc:spChg chg="add del mod">
          <ac:chgData name="GIULIO VINCENZO DI BERARDO" userId="S::giulio.berardo@fatec.sp.gov.br::388c5d36-71fa-4ba2-b78e-28a9b82cafcd" providerId="AD" clId="Web-{E7489965-9F9B-820E-E0C3-1424ACB2C4EF}" dt="2023-03-28T21:17:32.637" v="17"/>
          <ac:spMkLst>
            <pc:docMk/>
            <pc:sldMk cId="1940884527" sldId="259"/>
            <ac:spMk id="4" creationId="{7A1BCAD7-FAD3-E750-A651-D674FE65A057}"/>
          </ac:spMkLst>
        </pc:spChg>
        <pc:spChg chg="add del mod">
          <ac:chgData name="GIULIO VINCENZO DI BERARDO" userId="S::giulio.berardo@fatec.sp.gov.br::388c5d36-71fa-4ba2-b78e-28a9b82cafcd" providerId="AD" clId="Web-{E7489965-9F9B-820E-E0C3-1424ACB2C4EF}" dt="2023-03-28T21:17:20.871" v="11"/>
          <ac:spMkLst>
            <pc:docMk/>
            <pc:sldMk cId="1940884527" sldId="259"/>
            <ac:spMk id="5" creationId="{085A90E6-6389-84DE-3CB4-F7BB459025F6}"/>
          </ac:spMkLst>
        </pc:spChg>
        <pc:spChg chg="add mod">
          <ac:chgData name="GIULIO VINCENZO DI BERARDO" userId="S::giulio.berardo@fatec.sp.gov.br::388c5d36-71fa-4ba2-b78e-28a9b82cafcd" providerId="AD" clId="Web-{E7489965-9F9B-820E-E0C3-1424ACB2C4EF}" dt="2023-03-28T21:17:32.637" v="17"/>
          <ac:spMkLst>
            <pc:docMk/>
            <pc:sldMk cId="1940884527" sldId="259"/>
            <ac:spMk id="7" creationId="{8D976D5D-C9FE-461D-8C80-00C30BC41AAA}"/>
          </ac:spMkLst>
        </pc:spChg>
      </pc:sldChg>
    </pc:docChg>
  </pc:docChgLst>
  <pc:docChgLst>
    <pc:chgData name="GIULIO VINCENZO DI BERARDO" userId="S::giulio.berardo@fatec.sp.gov.br::388c5d36-71fa-4ba2-b78e-28a9b82cafcd" providerId="AD" clId="Web-{E6EDE76C-D55A-42FB-C687-92365A15922D}"/>
    <pc:docChg chg="addSld delSld modSld">
      <pc:chgData name="GIULIO VINCENZO DI BERARDO" userId="S::giulio.berardo@fatec.sp.gov.br::388c5d36-71fa-4ba2-b78e-28a9b82cafcd" providerId="AD" clId="Web-{E6EDE76C-D55A-42FB-C687-92365A15922D}" dt="2023-03-28T22:40:43.332" v="129"/>
      <pc:docMkLst>
        <pc:docMk/>
      </pc:docMkLst>
      <pc:sldChg chg="addSp modSp">
        <pc:chgData name="GIULIO VINCENZO DI BERARDO" userId="S::giulio.berardo@fatec.sp.gov.br::388c5d36-71fa-4ba2-b78e-28a9b82cafcd" providerId="AD" clId="Web-{E6EDE76C-D55A-42FB-C687-92365A15922D}" dt="2023-03-28T22:30:21.123" v="17" actId="14100"/>
        <pc:sldMkLst>
          <pc:docMk/>
          <pc:sldMk cId="344961804" sldId="258"/>
        </pc:sldMkLst>
        <pc:spChg chg="add mod">
          <ac:chgData name="GIULIO VINCENZO DI BERARDO" userId="S::giulio.berardo@fatec.sp.gov.br::388c5d36-71fa-4ba2-b78e-28a9b82cafcd" providerId="AD" clId="Web-{E6EDE76C-D55A-42FB-C687-92365A15922D}" dt="2023-03-28T22:30:21.123" v="17" actId="14100"/>
          <ac:spMkLst>
            <pc:docMk/>
            <pc:sldMk cId="344961804" sldId="258"/>
            <ac:spMk id="5" creationId="{6DC6B6F2-4283-723A-E02F-29442AD8D4C9}"/>
          </ac:spMkLst>
        </pc:spChg>
      </pc:sldChg>
      <pc:sldChg chg="addSp delSp modSp del">
        <pc:chgData name="GIULIO VINCENZO DI BERARDO" userId="S::giulio.berardo@fatec.sp.gov.br::388c5d36-71fa-4ba2-b78e-28a9b82cafcd" providerId="AD" clId="Web-{E6EDE76C-D55A-42FB-C687-92365A15922D}" dt="2023-03-28T22:36:48.012" v="91"/>
        <pc:sldMkLst>
          <pc:docMk/>
          <pc:sldMk cId="1940884527" sldId="259"/>
        </pc:sldMkLst>
        <pc:spChg chg="add mod ord">
          <ac:chgData name="GIULIO VINCENZO DI BERARDO" userId="S::giulio.berardo@fatec.sp.gov.br::388c5d36-71fa-4ba2-b78e-28a9b82cafcd" providerId="AD" clId="Web-{E6EDE76C-D55A-42FB-C687-92365A15922D}" dt="2023-03-28T22:36:46.434" v="90" actId="20577"/>
          <ac:spMkLst>
            <pc:docMk/>
            <pc:sldMk cId="1940884527" sldId="259"/>
            <ac:spMk id="2" creationId="{AEC1E285-7D6F-CEAB-16EB-43BA7073AAA4}"/>
          </ac:spMkLst>
        </pc:spChg>
        <pc:spChg chg="add del mod">
          <ac:chgData name="GIULIO VINCENZO DI BERARDO" userId="S::giulio.berardo@fatec.sp.gov.br::388c5d36-71fa-4ba2-b78e-28a9b82cafcd" providerId="AD" clId="Web-{E6EDE76C-D55A-42FB-C687-92365A15922D}" dt="2023-03-28T22:33:34.725" v="52"/>
          <ac:spMkLst>
            <pc:docMk/>
            <pc:sldMk cId="1940884527" sldId="259"/>
            <ac:spMk id="5" creationId="{397891A6-1FFD-BA30-8562-8ABFDCC11B32}"/>
          </ac:spMkLst>
        </pc:spChg>
        <pc:spChg chg="del mod">
          <ac:chgData name="GIULIO VINCENZO DI BERARDO" userId="S::giulio.berardo@fatec.sp.gov.br::388c5d36-71fa-4ba2-b78e-28a9b82cafcd" providerId="AD" clId="Web-{E6EDE76C-D55A-42FB-C687-92365A15922D}" dt="2023-03-28T22:33:30.975" v="50"/>
          <ac:spMkLst>
            <pc:docMk/>
            <pc:sldMk cId="1940884527" sldId="259"/>
            <ac:spMk id="7" creationId="{8D976D5D-C9FE-461D-8C80-00C30BC41AAA}"/>
          </ac:spMkLst>
        </pc:spChg>
        <pc:spChg chg="add del">
          <ac:chgData name="GIULIO VINCENZO DI BERARDO" userId="S::giulio.berardo@fatec.sp.gov.br::388c5d36-71fa-4ba2-b78e-28a9b82cafcd" providerId="AD" clId="Web-{E6EDE76C-D55A-42FB-C687-92365A15922D}" dt="2023-03-28T22:33:20.693" v="49"/>
          <ac:spMkLst>
            <pc:docMk/>
            <pc:sldMk cId="1940884527" sldId="259"/>
            <ac:spMk id="8" creationId="{E2366EBA-92FD-44AE-87A9-25E5135EB2C9}"/>
          </ac:spMkLst>
        </pc:spChg>
        <pc:spChg chg="add del">
          <ac:chgData name="GIULIO VINCENZO DI BERARDO" userId="S::giulio.berardo@fatec.sp.gov.br::388c5d36-71fa-4ba2-b78e-28a9b82cafcd" providerId="AD" clId="Web-{E6EDE76C-D55A-42FB-C687-92365A15922D}" dt="2023-03-28T22:33:20.693" v="49"/>
          <ac:spMkLst>
            <pc:docMk/>
            <pc:sldMk cId="1940884527" sldId="259"/>
            <ac:spMk id="33" creationId="{7C462C46-EFB7-4580-9921-DFC346FCC3C2}"/>
          </ac:spMkLst>
        </pc:spChg>
        <pc:spChg chg="add del">
          <ac:chgData name="GIULIO VINCENZO DI BERARDO" userId="S::giulio.berardo@fatec.sp.gov.br::388c5d36-71fa-4ba2-b78e-28a9b82cafcd" providerId="AD" clId="Web-{E6EDE76C-D55A-42FB-C687-92365A15922D}" dt="2023-03-28T22:33:20.693" v="49"/>
          <ac:spMkLst>
            <pc:docMk/>
            <pc:sldMk cId="1940884527" sldId="259"/>
            <ac:spMk id="35" creationId="{B8B918B4-AB10-4E3A-916E-A9625586EA47}"/>
          </ac:spMkLst>
        </pc:spChg>
        <pc:spChg chg="add del">
          <ac:chgData name="GIULIO VINCENZO DI BERARDO" userId="S::giulio.berardo@fatec.sp.gov.br::388c5d36-71fa-4ba2-b78e-28a9b82cafcd" providerId="AD" clId="Web-{E6EDE76C-D55A-42FB-C687-92365A15922D}" dt="2023-03-28T22:33:10.974" v="44"/>
          <ac:spMkLst>
            <pc:docMk/>
            <pc:sldMk cId="1940884527" sldId="259"/>
            <ac:spMk id="40" creationId="{48CAE4AE-A9DF-45AF-9A9C-1712BC63418E}"/>
          </ac:spMkLst>
        </pc:spChg>
        <pc:spChg chg="add del">
          <ac:chgData name="GIULIO VINCENZO DI BERARDO" userId="S::giulio.berardo@fatec.sp.gov.br::388c5d36-71fa-4ba2-b78e-28a9b82cafcd" providerId="AD" clId="Web-{E6EDE76C-D55A-42FB-C687-92365A15922D}" dt="2023-03-28T22:33:10.974" v="44"/>
          <ac:spMkLst>
            <pc:docMk/>
            <pc:sldMk cId="1940884527" sldId="259"/>
            <ac:spMk id="65" creationId="{E972DE0D-2E53-4159-ABD3-C601524262C2}"/>
          </ac:spMkLst>
        </pc:spChg>
        <pc:spChg chg="add del">
          <ac:chgData name="GIULIO VINCENZO DI BERARDO" userId="S::giulio.berardo@fatec.sp.gov.br::388c5d36-71fa-4ba2-b78e-28a9b82cafcd" providerId="AD" clId="Web-{E6EDE76C-D55A-42FB-C687-92365A15922D}" dt="2023-03-28T22:33:15.021" v="46"/>
          <ac:spMkLst>
            <pc:docMk/>
            <pc:sldMk cId="1940884527" sldId="259"/>
            <ac:spMk id="67" creationId="{48CAE4AE-A9DF-45AF-9A9C-1712BC63418E}"/>
          </ac:spMkLst>
        </pc:spChg>
        <pc:spChg chg="add del">
          <ac:chgData name="GIULIO VINCENZO DI BERARDO" userId="S::giulio.berardo@fatec.sp.gov.br::388c5d36-71fa-4ba2-b78e-28a9b82cafcd" providerId="AD" clId="Web-{E6EDE76C-D55A-42FB-C687-92365A15922D}" dt="2023-03-28T22:33:15.021" v="46"/>
          <ac:spMkLst>
            <pc:docMk/>
            <pc:sldMk cId="1940884527" sldId="259"/>
            <ac:spMk id="69" creationId="{E972DE0D-2E53-4159-ABD3-C601524262C2}"/>
          </ac:spMkLst>
        </pc:spChg>
        <pc:spChg chg="add del">
          <ac:chgData name="GIULIO VINCENZO DI BERARDO" userId="S::giulio.berardo@fatec.sp.gov.br::388c5d36-71fa-4ba2-b78e-28a9b82cafcd" providerId="AD" clId="Web-{E6EDE76C-D55A-42FB-C687-92365A15922D}" dt="2023-03-28T22:33:20.662" v="48"/>
          <ac:spMkLst>
            <pc:docMk/>
            <pc:sldMk cId="1940884527" sldId="259"/>
            <ac:spMk id="71" creationId="{7CC9829A-26F6-4595-8608-1A9F57DA7504}"/>
          </ac:spMkLst>
        </pc:spChg>
        <pc:spChg chg="add">
          <ac:chgData name="GIULIO VINCENZO DI BERARDO" userId="S::giulio.berardo@fatec.sp.gov.br::388c5d36-71fa-4ba2-b78e-28a9b82cafcd" providerId="AD" clId="Web-{E6EDE76C-D55A-42FB-C687-92365A15922D}" dt="2023-03-28T22:33:20.693" v="49"/>
          <ac:spMkLst>
            <pc:docMk/>
            <pc:sldMk cId="1940884527" sldId="259"/>
            <ac:spMk id="77" creationId="{828D1E49-2A21-4A83-A0E0-FB1597B4B2ED}"/>
          </ac:spMkLst>
        </pc:spChg>
        <pc:spChg chg="add">
          <ac:chgData name="GIULIO VINCENZO DI BERARDO" userId="S::giulio.berardo@fatec.sp.gov.br::388c5d36-71fa-4ba2-b78e-28a9b82cafcd" providerId="AD" clId="Web-{E6EDE76C-D55A-42FB-C687-92365A15922D}" dt="2023-03-28T22:33:20.693" v="49"/>
          <ac:spMkLst>
            <pc:docMk/>
            <pc:sldMk cId="1940884527" sldId="259"/>
            <ac:spMk id="79" creationId="{E972DE0D-2E53-4159-ABD3-C601524262C2}"/>
          </ac:spMkLst>
        </pc:spChg>
        <pc:grpChg chg="add del">
          <ac:chgData name="GIULIO VINCENZO DI BERARDO" userId="S::giulio.berardo@fatec.sp.gov.br::388c5d36-71fa-4ba2-b78e-28a9b82cafcd" providerId="AD" clId="Web-{E6EDE76C-D55A-42FB-C687-92365A15922D}" dt="2023-03-28T22:33:20.693" v="49"/>
          <ac:grpSpMkLst>
            <pc:docMk/>
            <pc:sldMk cId="1940884527" sldId="259"/>
            <ac:grpSpMk id="10" creationId="{B437F5FC-01F7-4EB4-81E7-C27D917E9554}"/>
          </ac:grpSpMkLst>
        </pc:grpChg>
        <pc:grpChg chg="add del">
          <ac:chgData name="GIULIO VINCENZO DI BERARDO" userId="S::giulio.berardo@fatec.sp.gov.br::388c5d36-71fa-4ba2-b78e-28a9b82cafcd" providerId="AD" clId="Web-{E6EDE76C-D55A-42FB-C687-92365A15922D}" dt="2023-03-28T22:33:10.974" v="44"/>
          <ac:grpSpMkLst>
            <pc:docMk/>
            <pc:sldMk cId="1940884527" sldId="259"/>
            <ac:grpSpMk id="42" creationId="{6C272060-BC98-4C91-A58F-4DFEC566CF7F}"/>
          </ac:grpSpMkLst>
        </pc:grpChg>
        <pc:grpChg chg="add del">
          <ac:chgData name="GIULIO VINCENZO DI BERARDO" userId="S::giulio.berardo@fatec.sp.gov.br::388c5d36-71fa-4ba2-b78e-28a9b82cafcd" providerId="AD" clId="Web-{E6EDE76C-D55A-42FB-C687-92365A15922D}" dt="2023-03-28T22:33:15.021" v="46"/>
          <ac:grpSpMkLst>
            <pc:docMk/>
            <pc:sldMk cId="1940884527" sldId="259"/>
            <ac:grpSpMk id="68" creationId="{6C272060-BC98-4C91-A58F-4DFEC566CF7F}"/>
          </ac:grpSpMkLst>
        </pc:grpChg>
        <pc:grpChg chg="add del">
          <ac:chgData name="GIULIO VINCENZO DI BERARDO" userId="S::giulio.berardo@fatec.sp.gov.br::388c5d36-71fa-4ba2-b78e-28a9b82cafcd" providerId="AD" clId="Web-{E6EDE76C-D55A-42FB-C687-92365A15922D}" dt="2023-03-28T22:33:20.662" v="48"/>
          <ac:grpSpMkLst>
            <pc:docMk/>
            <pc:sldMk cId="1940884527" sldId="259"/>
            <ac:grpSpMk id="72" creationId="{75343792-FB15-4868-8582-6FB07FD06552}"/>
          </ac:grpSpMkLst>
        </pc:grpChg>
        <pc:grpChg chg="add del">
          <ac:chgData name="GIULIO VINCENZO DI BERARDO" userId="S::giulio.berardo@fatec.sp.gov.br::388c5d36-71fa-4ba2-b78e-28a9b82cafcd" providerId="AD" clId="Web-{E6EDE76C-D55A-42FB-C687-92365A15922D}" dt="2023-03-28T22:33:20.662" v="48"/>
          <ac:grpSpMkLst>
            <pc:docMk/>
            <pc:sldMk cId="1940884527" sldId="259"/>
            <ac:grpSpMk id="73" creationId="{F594A2EF-2FF2-48A2-91C9-02790030750B}"/>
          </ac:grpSpMkLst>
        </pc:grpChg>
        <pc:grpChg chg="add">
          <ac:chgData name="GIULIO VINCENZO DI BERARDO" userId="S::giulio.berardo@fatec.sp.gov.br::388c5d36-71fa-4ba2-b78e-28a9b82cafcd" providerId="AD" clId="Web-{E6EDE76C-D55A-42FB-C687-92365A15922D}" dt="2023-03-28T22:33:20.693" v="49"/>
          <ac:grpSpMkLst>
            <pc:docMk/>
            <pc:sldMk cId="1940884527" sldId="259"/>
            <ac:grpSpMk id="78" creationId="{088B852E-5494-418B-A833-75CF016A9E20}"/>
          </ac:grpSpMkLst>
        </pc:grpChg>
        <pc:picChg chg="add del mod">
          <ac:chgData name="GIULIO VINCENZO DI BERARDO" userId="S::giulio.berardo@fatec.sp.gov.br::388c5d36-71fa-4ba2-b78e-28a9b82cafcd" providerId="AD" clId="Web-{E6EDE76C-D55A-42FB-C687-92365A15922D}" dt="2023-03-28T22:36:42.199" v="87"/>
          <ac:picMkLst>
            <pc:docMk/>
            <pc:sldMk cId="1940884527" sldId="259"/>
            <ac:picMk id="3" creationId="{6319E3FC-24E0-DA29-C515-7E0E2523CDC3}"/>
          </ac:picMkLst>
        </pc:picChg>
      </pc:sldChg>
      <pc:sldChg chg="modSp new">
        <pc:chgData name="GIULIO VINCENZO DI BERARDO" userId="S::giulio.berardo@fatec.sp.gov.br::388c5d36-71fa-4ba2-b78e-28a9b82cafcd" providerId="AD" clId="Web-{E6EDE76C-D55A-42FB-C687-92365A15922D}" dt="2023-03-28T22:40:32.800" v="128" actId="20577"/>
        <pc:sldMkLst>
          <pc:docMk/>
          <pc:sldMk cId="4246778367" sldId="259"/>
        </pc:sldMkLst>
        <pc:spChg chg="mod">
          <ac:chgData name="GIULIO VINCENZO DI BERARDO" userId="S::giulio.berardo@fatec.sp.gov.br::388c5d36-71fa-4ba2-b78e-28a9b82cafcd" providerId="AD" clId="Web-{E6EDE76C-D55A-42FB-C687-92365A15922D}" dt="2023-03-28T22:37:45.233" v="102" actId="14100"/>
          <ac:spMkLst>
            <pc:docMk/>
            <pc:sldMk cId="4246778367" sldId="259"/>
            <ac:spMk id="2" creationId="{2D5F1633-B6A0-48F1-AEAA-B4AC6F4FF6CF}"/>
          </ac:spMkLst>
        </pc:spChg>
        <pc:spChg chg="mod">
          <ac:chgData name="GIULIO VINCENZO DI BERARDO" userId="S::giulio.berardo@fatec.sp.gov.br::388c5d36-71fa-4ba2-b78e-28a9b82cafcd" providerId="AD" clId="Web-{E6EDE76C-D55A-42FB-C687-92365A15922D}" dt="2023-03-28T22:40:32.800" v="128" actId="20577"/>
          <ac:spMkLst>
            <pc:docMk/>
            <pc:sldMk cId="4246778367" sldId="259"/>
            <ac:spMk id="3" creationId="{5703C28E-099C-DC4E-E5A5-6C3403B331C5}"/>
          </ac:spMkLst>
        </pc:spChg>
      </pc:sldChg>
      <pc:sldChg chg="addSp delSp modSp new del mod setBg">
        <pc:chgData name="GIULIO VINCENZO DI BERARDO" userId="S::giulio.berardo@fatec.sp.gov.br::388c5d36-71fa-4ba2-b78e-28a9b82cafcd" providerId="AD" clId="Web-{E6EDE76C-D55A-42FB-C687-92365A15922D}" dt="2023-03-28T22:36:19.714" v="83"/>
        <pc:sldMkLst>
          <pc:docMk/>
          <pc:sldMk cId="1564754050" sldId="260"/>
        </pc:sldMkLst>
        <pc:spChg chg="add del">
          <ac:chgData name="GIULIO VINCENZO DI BERARDO" userId="S::giulio.berardo@fatec.sp.gov.br::388c5d36-71fa-4ba2-b78e-28a9b82cafcd" providerId="AD" clId="Web-{E6EDE76C-D55A-42FB-C687-92365A15922D}" dt="2023-03-28T22:36:05.245" v="81"/>
          <ac:spMkLst>
            <pc:docMk/>
            <pc:sldMk cId="1564754050" sldId="260"/>
            <ac:spMk id="2" creationId="{674F6F1D-4140-DC18-28F5-B55E29F01FDF}"/>
          </ac:spMkLst>
        </pc:spChg>
        <pc:spChg chg="add del">
          <ac:chgData name="GIULIO VINCENZO DI BERARDO" userId="S::giulio.berardo@fatec.sp.gov.br::388c5d36-71fa-4ba2-b78e-28a9b82cafcd" providerId="AD" clId="Web-{E6EDE76C-D55A-42FB-C687-92365A15922D}" dt="2023-03-28T22:36:02.917" v="80"/>
          <ac:spMkLst>
            <pc:docMk/>
            <pc:sldMk cId="1564754050" sldId="260"/>
            <ac:spMk id="3" creationId="{181741D7-A70A-4B57-1A46-A7DDDE6F1CE8}"/>
          </ac:spMkLst>
        </pc:spChg>
        <pc:spChg chg="add del">
          <ac:chgData name="GIULIO VINCENZO DI BERARDO" userId="S::giulio.berardo@fatec.sp.gov.br::388c5d36-71fa-4ba2-b78e-28a9b82cafcd" providerId="AD" clId="Web-{E6EDE76C-D55A-42FB-C687-92365A15922D}" dt="2023-03-28T22:36:00.636" v="79"/>
          <ac:spMkLst>
            <pc:docMk/>
            <pc:sldMk cId="1564754050" sldId="260"/>
            <ac:spMk id="8" creationId="{FB469C4F-992E-28C6-4A11-01BECC7E04F3}"/>
          </ac:spMkLst>
        </pc:spChg>
        <pc:spChg chg="add del">
          <ac:chgData name="GIULIO VINCENZO DI BERARDO" userId="S::giulio.berardo@fatec.sp.gov.br::388c5d36-71fa-4ba2-b78e-28a9b82cafcd" providerId="AD" clId="Web-{E6EDE76C-D55A-42FB-C687-92365A15922D}" dt="2023-03-28T22:36:00.636" v="79"/>
          <ac:spMkLst>
            <pc:docMk/>
            <pc:sldMk cId="1564754050" sldId="260"/>
            <ac:spMk id="11" creationId="{828D1E49-2A21-4A83-A0E0-FB1597B4B2ED}"/>
          </ac:spMkLst>
        </pc:spChg>
        <pc:spChg chg="add del">
          <ac:chgData name="GIULIO VINCENZO DI BERARDO" userId="S::giulio.berardo@fatec.sp.gov.br::388c5d36-71fa-4ba2-b78e-28a9b82cafcd" providerId="AD" clId="Web-{E6EDE76C-D55A-42FB-C687-92365A15922D}" dt="2023-03-28T22:36:00.636" v="79"/>
          <ac:spMkLst>
            <pc:docMk/>
            <pc:sldMk cId="1564754050" sldId="260"/>
            <ac:spMk id="36" creationId="{E972DE0D-2E53-4159-ABD3-C601524262C2}"/>
          </ac:spMkLst>
        </pc:spChg>
        <pc:grpChg chg="add del">
          <ac:chgData name="GIULIO VINCENZO DI BERARDO" userId="S::giulio.berardo@fatec.sp.gov.br::388c5d36-71fa-4ba2-b78e-28a9b82cafcd" providerId="AD" clId="Web-{E6EDE76C-D55A-42FB-C687-92365A15922D}" dt="2023-03-28T22:36:00.636" v="79"/>
          <ac:grpSpMkLst>
            <pc:docMk/>
            <pc:sldMk cId="1564754050" sldId="260"/>
            <ac:grpSpMk id="13" creationId="{088B852E-5494-418B-A833-75CF016A9E20}"/>
          </ac:grpSpMkLst>
        </pc:grpChg>
        <pc:picChg chg="add del mod ord">
          <ac:chgData name="GIULIO VINCENZO DI BERARDO" userId="S::giulio.berardo@fatec.sp.gov.br::388c5d36-71fa-4ba2-b78e-28a9b82cafcd" providerId="AD" clId="Web-{E6EDE76C-D55A-42FB-C687-92365A15922D}" dt="2023-03-28T22:36:02.917" v="80"/>
          <ac:picMkLst>
            <pc:docMk/>
            <pc:sldMk cId="1564754050" sldId="260"/>
            <ac:picMk id="4" creationId="{1AA2938B-8953-99B3-E9A9-85BC7F63B541}"/>
          </ac:picMkLst>
        </pc:picChg>
      </pc:sldChg>
      <pc:sldChg chg="new del">
        <pc:chgData name="GIULIO VINCENZO DI BERARDO" userId="S::giulio.berardo@fatec.sp.gov.br::388c5d36-71fa-4ba2-b78e-28a9b82cafcd" providerId="AD" clId="Web-{E6EDE76C-D55A-42FB-C687-92365A15922D}" dt="2023-03-28T22:37:03.403" v="96"/>
        <pc:sldMkLst>
          <pc:docMk/>
          <pc:sldMk cId="1855246148" sldId="260"/>
        </pc:sldMkLst>
      </pc:sldChg>
      <pc:sldChg chg="modSp new">
        <pc:chgData name="GIULIO VINCENZO DI BERARDO" userId="S::giulio.berardo@fatec.sp.gov.br::388c5d36-71fa-4ba2-b78e-28a9b82cafcd" providerId="AD" clId="Web-{E6EDE76C-D55A-42FB-C687-92365A15922D}" dt="2023-03-28T22:40:23.784" v="127" actId="20577"/>
        <pc:sldMkLst>
          <pc:docMk/>
          <pc:sldMk cId="3165102359" sldId="260"/>
        </pc:sldMkLst>
        <pc:spChg chg="mod">
          <ac:chgData name="GIULIO VINCENZO DI BERARDO" userId="S::giulio.berardo@fatec.sp.gov.br::388c5d36-71fa-4ba2-b78e-28a9b82cafcd" providerId="AD" clId="Web-{E6EDE76C-D55A-42FB-C687-92365A15922D}" dt="2023-03-28T22:40:06.662" v="125" actId="20577"/>
          <ac:spMkLst>
            <pc:docMk/>
            <pc:sldMk cId="3165102359" sldId="260"/>
            <ac:spMk id="2" creationId="{A23C027A-9AC1-6A49-4F89-14CA8159EF9A}"/>
          </ac:spMkLst>
        </pc:spChg>
        <pc:spChg chg="mod">
          <ac:chgData name="GIULIO VINCENZO DI BERARDO" userId="S::giulio.berardo@fatec.sp.gov.br::388c5d36-71fa-4ba2-b78e-28a9b82cafcd" providerId="AD" clId="Web-{E6EDE76C-D55A-42FB-C687-92365A15922D}" dt="2023-03-28T22:40:23.784" v="127" actId="20577"/>
          <ac:spMkLst>
            <pc:docMk/>
            <pc:sldMk cId="3165102359" sldId="260"/>
            <ac:spMk id="3" creationId="{057001EB-2420-26BF-20E4-FB6A92FFF642}"/>
          </ac:spMkLst>
        </pc:spChg>
      </pc:sldChg>
      <pc:sldChg chg="new del">
        <pc:chgData name="GIULIO VINCENZO DI BERARDO" userId="S::giulio.berardo@fatec.sp.gov.br::388c5d36-71fa-4ba2-b78e-28a9b82cafcd" providerId="AD" clId="Web-{E6EDE76C-D55A-42FB-C687-92365A15922D}" dt="2023-03-28T22:36:21.152" v="84"/>
        <pc:sldMkLst>
          <pc:docMk/>
          <pc:sldMk cId="492610382" sldId="261"/>
        </pc:sldMkLst>
      </pc:sldChg>
      <pc:sldChg chg="new del">
        <pc:chgData name="GIULIO VINCENZO DI BERARDO" userId="S::giulio.berardo@fatec.sp.gov.br::388c5d36-71fa-4ba2-b78e-28a9b82cafcd" providerId="AD" clId="Web-{E6EDE76C-D55A-42FB-C687-92365A15922D}" dt="2023-03-28T22:37:02.028" v="95"/>
        <pc:sldMkLst>
          <pc:docMk/>
          <pc:sldMk cId="2221308118" sldId="261"/>
        </pc:sldMkLst>
      </pc:sldChg>
      <pc:sldChg chg="new">
        <pc:chgData name="GIULIO VINCENZO DI BERARDO" userId="S::giulio.berardo@fatec.sp.gov.br::388c5d36-71fa-4ba2-b78e-28a9b82cafcd" providerId="AD" clId="Web-{E6EDE76C-D55A-42FB-C687-92365A15922D}" dt="2023-03-28T22:40:43.332" v="129"/>
        <pc:sldMkLst>
          <pc:docMk/>
          <pc:sldMk cId="3511813974" sldId="261"/>
        </pc:sldMkLst>
      </pc:sldChg>
      <pc:sldChg chg="new del">
        <pc:chgData name="GIULIO VINCENZO DI BERARDO" userId="S::giulio.berardo@fatec.sp.gov.br::388c5d36-71fa-4ba2-b78e-28a9b82cafcd" providerId="AD" clId="Web-{E6EDE76C-D55A-42FB-C687-92365A15922D}" dt="2023-03-28T22:37:01.387" v="94"/>
        <pc:sldMkLst>
          <pc:docMk/>
          <pc:sldMk cId="2047195093" sldId="262"/>
        </pc:sldMkLst>
      </pc:sldChg>
    </pc:docChg>
  </pc:docChgLst>
  <pc:docChgLst>
    <pc:chgData clId="Web-{E4404E93-EDA7-28A7-2789-AF5F39FF7FA1}"/>
    <pc:docChg chg="modSld">
      <pc:chgData name="" userId="" providerId="" clId="Web-{E4404E93-EDA7-28A7-2789-AF5F39FF7FA1}" dt="2023-03-28T00:03:20.339" v="0"/>
      <pc:docMkLst>
        <pc:docMk/>
      </pc:docMkLst>
      <pc:sldChg chg="mod modShow">
        <pc:chgData name="" userId="" providerId="" clId="Web-{E4404E93-EDA7-28A7-2789-AF5F39FF7FA1}" dt="2023-03-28T00:03:20.339" v="0"/>
        <pc:sldMkLst>
          <pc:docMk/>
          <pc:sldMk cId="109857222" sldId="256"/>
        </pc:sldMkLst>
      </pc:sldChg>
    </pc:docChg>
  </pc:docChgLst>
  <pc:docChgLst>
    <pc:chgData name="GIULIO VINCENZO DI BERARDO" userId="S::giulio.berardo@fatec.sp.gov.br::388c5d36-71fa-4ba2-b78e-28a9b82cafcd" providerId="AD" clId="Web-{E4404E93-EDA7-28A7-2789-AF5F39FF7FA1}"/>
    <pc:docChg chg="delSld modSld addMainMaster delMainMaster">
      <pc:chgData name="GIULIO VINCENZO DI BERARDO" userId="S::giulio.berardo@fatec.sp.gov.br::388c5d36-71fa-4ba2-b78e-28a9b82cafcd" providerId="AD" clId="Web-{E4404E93-EDA7-28A7-2789-AF5F39FF7FA1}" dt="2023-03-28T00:08:58.269" v="66" actId="20577"/>
      <pc:docMkLst>
        <pc:docMk/>
      </pc:docMkLst>
      <pc:sldChg chg="del">
        <pc:chgData name="GIULIO VINCENZO DI BERARDO" userId="S::giulio.berardo@fatec.sp.gov.br::388c5d36-71fa-4ba2-b78e-28a9b82cafcd" providerId="AD" clId="Web-{E4404E93-EDA7-28A7-2789-AF5F39FF7FA1}" dt="2023-03-28T00:03:23.027" v="0"/>
        <pc:sldMkLst>
          <pc:docMk/>
          <pc:sldMk cId="109857222" sldId="256"/>
        </pc:sldMkLst>
      </pc:sldChg>
      <pc:sldChg chg="del">
        <pc:chgData name="GIULIO VINCENZO DI BERARDO" userId="S::giulio.berardo@fatec.sp.gov.br::388c5d36-71fa-4ba2-b78e-28a9b82cafcd" providerId="AD" clId="Web-{E4404E93-EDA7-28A7-2789-AF5F39FF7FA1}" dt="2023-03-28T00:03:24.120" v="1"/>
        <pc:sldMkLst>
          <pc:docMk/>
          <pc:sldMk cId="3963938310" sldId="257"/>
        </pc:sldMkLst>
      </pc:sldChg>
      <pc:sldChg chg="addSp delSp modSp mod setBg modClrScheme setClrOvrMap delDesignElem chgLayout">
        <pc:chgData name="GIULIO VINCENZO DI BERARDO" userId="S::giulio.berardo@fatec.sp.gov.br::388c5d36-71fa-4ba2-b78e-28a9b82cafcd" providerId="AD" clId="Web-{E4404E93-EDA7-28A7-2789-AF5F39FF7FA1}" dt="2023-03-28T00:08:58.269" v="66" actId="20577"/>
        <pc:sldMkLst>
          <pc:docMk/>
          <pc:sldMk cId="344961804" sldId="258"/>
        </pc:sldMkLst>
        <pc:spChg chg="mod ord">
          <ac:chgData name="GIULIO VINCENZO DI BERARDO" userId="S::giulio.berardo@fatec.sp.gov.br::388c5d36-71fa-4ba2-b78e-28a9b82cafcd" providerId="AD" clId="Web-{E4404E93-EDA7-28A7-2789-AF5F39FF7FA1}" dt="2023-03-28T00:08:58.269" v="66" actId="20577"/>
          <ac:spMkLst>
            <pc:docMk/>
            <pc:sldMk cId="344961804" sldId="258"/>
            <ac:spMk id="2" creationId="{A866EC42-4786-3967-5B1F-68F261F0FE61}"/>
          </ac:spMkLst>
        </pc:spChg>
        <pc:spChg chg="add del mod ord">
          <ac:chgData name="GIULIO VINCENZO DI BERARDO" userId="S::giulio.berardo@fatec.sp.gov.br::388c5d36-71fa-4ba2-b78e-28a9b82cafcd" providerId="AD" clId="Web-{E4404E93-EDA7-28A7-2789-AF5F39FF7FA1}" dt="2023-03-28T00:05:12.092" v="11"/>
          <ac:spMkLst>
            <pc:docMk/>
            <pc:sldMk cId="344961804" sldId="258"/>
            <ac:spMk id="3" creationId="{91B3299D-5E64-8F20-209B-DDD3E0514D36}"/>
          </ac:spMkLst>
        </pc:spChg>
        <pc:spChg chg="add del">
          <ac:chgData name="GIULIO VINCENZO DI BERARDO" userId="S::giulio.berardo@fatec.sp.gov.br::388c5d36-71fa-4ba2-b78e-28a9b82cafcd" providerId="AD" clId="Web-{E4404E93-EDA7-28A7-2789-AF5F39FF7FA1}" dt="2023-03-28T00:05:02.638" v="6"/>
          <ac:spMkLst>
            <pc:docMk/>
            <pc:sldMk cId="344961804" sldId="258"/>
            <ac:spMk id="12" creationId="{80E82CC2-31B4-4592-9C30-6A975D5DEB5B}"/>
          </ac:spMkLst>
        </pc:spChg>
        <pc:spChg chg="add del">
          <ac:chgData name="GIULIO VINCENZO DI BERARDO" userId="S::giulio.berardo@fatec.sp.gov.br::388c5d36-71fa-4ba2-b78e-28a9b82cafcd" providerId="AD" clId="Web-{E4404E93-EDA7-28A7-2789-AF5F39FF7FA1}" dt="2023-03-28T00:05:02.638" v="6"/>
          <ac:spMkLst>
            <pc:docMk/>
            <pc:sldMk cId="344961804" sldId="258"/>
            <ac:spMk id="14" creationId="{198CE383-5E7E-4B66-B52A-B492AE0F10A5}"/>
          </ac:spMkLst>
        </pc:spChg>
        <pc:spChg chg="add del">
          <ac:chgData name="GIULIO VINCENZO DI BERARDO" userId="S::giulio.berardo@fatec.sp.gov.br::388c5d36-71fa-4ba2-b78e-28a9b82cafcd" providerId="AD" clId="Web-{E4404E93-EDA7-28A7-2789-AF5F39FF7FA1}" dt="2023-03-28T00:05:02.638" v="6"/>
          <ac:spMkLst>
            <pc:docMk/>
            <pc:sldMk cId="344961804" sldId="258"/>
            <ac:spMk id="16" creationId="{9D185A96-18D7-4084-8117-F60559EB2EC0}"/>
          </ac:spMkLst>
        </pc:spChg>
        <pc:spChg chg="add del">
          <ac:chgData name="GIULIO VINCENZO DI BERARDO" userId="S::giulio.berardo@fatec.sp.gov.br::388c5d36-71fa-4ba2-b78e-28a9b82cafcd" providerId="AD" clId="Web-{E4404E93-EDA7-28A7-2789-AF5F39FF7FA1}" dt="2023-03-28T00:05:02.638" v="6"/>
          <ac:spMkLst>
            <pc:docMk/>
            <pc:sldMk cId="344961804" sldId="258"/>
            <ac:spMk id="18" creationId="{EA34A425-32DC-4467-9A4A-9176EC369276}"/>
          </ac:spMkLst>
        </pc:spChg>
        <pc:spChg chg="add del">
          <ac:chgData name="GIULIO VINCENZO DI BERARDO" userId="S::giulio.berardo@fatec.sp.gov.br::388c5d36-71fa-4ba2-b78e-28a9b82cafcd" providerId="AD" clId="Web-{E4404E93-EDA7-28A7-2789-AF5F39FF7FA1}" dt="2023-03-28T00:05:02.638" v="6"/>
          <ac:spMkLst>
            <pc:docMk/>
            <pc:sldMk cId="344961804" sldId="258"/>
            <ac:spMk id="20" creationId="{1BF53389-3CCE-4DFA-9F44-1093CA4DBEA2}"/>
          </ac:spMkLst>
        </pc:spChg>
        <pc:spChg chg="add del">
          <ac:chgData name="GIULIO VINCENZO DI BERARDO" userId="S::giulio.berardo@fatec.sp.gov.br::388c5d36-71fa-4ba2-b78e-28a9b82cafcd" providerId="AD" clId="Web-{E4404E93-EDA7-28A7-2789-AF5F39FF7FA1}" dt="2023-03-28T00:05:02.638" v="6"/>
          <ac:spMkLst>
            <pc:docMk/>
            <pc:sldMk cId="344961804" sldId="258"/>
            <ac:spMk id="22" creationId="{8F3CF990-ACB8-443A-BB74-D36EC8A00B02}"/>
          </ac:spMkLst>
        </pc:spChg>
        <pc:spChg chg="add del">
          <ac:chgData name="GIULIO VINCENZO DI BERARDO" userId="S::giulio.berardo@fatec.sp.gov.br::388c5d36-71fa-4ba2-b78e-28a9b82cafcd" providerId="AD" clId="Web-{E4404E93-EDA7-28A7-2789-AF5F39FF7FA1}" dt="2023-03-28T00:05:02.638" v="6"/>
          <ac:spMkLst>
            <pc:docMk/>
            <pc:sldMk cId="344961804" sldId="258"/>
            <ac:spMk id="26" creationId="{65F94F98-3A57-49AA-838E-91AAF600B6EE}"/>
          </ac:spMkLst>
        </pc:spChg>
        <pc:spChg chg="add del">
          <ac:chgData name="GIULIO VINCENZO DI BERARDO" userId="S::giulio.berardo@fatec.sp.gov.br::388c5d36-71fa-4ba2-b78e-28a9b82cafcd" providerId="AD" clId="Web-{E4404E93-EDA7-28A7-2789-AF5F39FF7FA1}" dt="2023-03-28T00:05:02.638" v="6"/>
          <ac:spMkLst>
            <pc:docMk/>
            <pc:sldMk cId="344961804" sldId="258"/>
            <ac:spMk id="30" creationId="{A0B5529D-5CAA-4BF2-B5C9-34705E7661F9}"/>
          </ac:spMkLst>
        </pc:spChg>
        <pc:spChg chg="add del">
          <ac:chgData name="GIULIO VINCENZO DI BERARDO" userId="S::giulio.berardo@fatec.sp.gov.br::388c5d36-71fa-4ba2-b78e-28a9b82cafcd" providerId="AD" clId="Web-{E4404E93-EDA7-28A7-2789-AF5F39FF7FA1}" dt="2023-03-28T00:05:02.638" v="6"/>
          <ac:spMkLst>
            <pc:docMk/>
            <pc:sldMk cId="344961804" sldId="258"/>
            <ac:spMk id="32" creationId="{FBD68200-BC03-4015-860B-CD5C30CD76B8}"/>
          </ac:spMkLst>
        </pc:spChg>
        <pc:spChg chg="add del">
          <ac:chgData name="GIULIO VINCENZO DI BERARDO" userId="S::giulio.berardo@fatec.sp.gov.br::388c5d36-71fa-4ba2-b78e-28a9b82cafcd" providerId="AD" clId="Web-{E4404E93-EDA7-28A7-2789-AF5F39FF7FA1}" dt="2023-03-28T00:05:02.638" v="6"/>
          <ac:spMkLst>
            <pc:docMk/>
            <pc:sldMk cId="344961804" sldId="258"/>
            <ac:spMk id="34" creationId="{332A6F87-AC28-4AA8-B8A6-AEBC67BD0D64}"/>
          </ac:spMkLst>
        </pc:spChg>
        <pc:spChg chg="add del">
          <ac:chgData name="GIULIO VINCENZO DI BERARDO" userId="S::giulio.berardo@fatec.sp.gov.br::388c5d36-71fa-4ba2-b78e-28a9b82cafcd" providerId="AD" clId="Web-{E4404E93-EDA7-28A7-2789-AF5F39FF7FA1}" dt="2023-03-28T00:05:09.560" v="8"/>
          <ac:spMkLst>
            <pc:docMk/>
            <pc:sldMk cId="344961804" sldId="258"/>
            <ac:spMk id="36" creationId="{8D8B8BFF-ABC6-4302-9767-D2ADEE381FA8}"/>
          </ac:spMkLst>
        </pc:spChg>
        <pc:spChg chg="add del">
          <ac:chgData name="GIULIO VINCENZO DI BERARDO" userId="S::giulio.berardo@fatec.sp.gov.br::388c5d36-71fa-4ba2-b78e-28a9b82cafcd" providerId="AD" clId="Web-{E4404E93-EDA7-28A7-2789-AF5F39FF7FA1}" dt="2023-03-28T00:05:09.560" v="8"/>
          <ac:spMkLst>
            <pc:docMk/>
            <pc:sldMk cId="344961804" sldId="258"/>
            <ac:spMk id="38" creationId="{BB17FFD2-DBC7-4ABB-B2A0-7E18EC1B8074}"/>
          </ac:spMkLst>
        </pc:spChg>
        <pc:spChg chg="add del">
          <ac:chgData name="GIULIO VINCENZO DI BERARDO" userId="S::giulio.berardo@fatec.sp.gov.br::388c5d36-71fa-4ba2-b78e-28a9b82cafcd" providerId="AD" clId="Web-{E4404E93-EDA7-28A7-2789-AF5F39FF7FA1}" dt="2023-03-28T00:05:09.560" v="8"/>
          <ac:spMkLst>
            <pc:docMk/>
            <pc:sldMk cId="344961804" sldId="258"/>
            <ac:spMk id="39" creationId="{92806DFD-E192-42CC-B190-3C4C95B8FF4E}"/>
          </ac:spMkLst>
        </pc:spChg>
        <pc:spChg chg="add del">
          <ac:chgData name="GIULIO VINCENZO DI BERARDO" userId="S::giulio.berardo@fatec.sp.gov.br::388c5d36-71fa-4ba2-b78e-28a9b82cafcd" providerId="AD" clId="Web-{E4404E93-EDA7-28A7-2789-AF5F39FF7FA1}" dt="2023-03-28T00:05:09.560" v="8"/>
          <ac:spMkLst>
            <pc:docMk/>
            <pc:sldMk cId="344961804" sldId="258"/>
            <ac:spMk id="40" creationId="{91B3299D-5E64-8F20-209B-DDD3E0514D36}"/>
          </ac:spMkLst>
        </pc:spChg>
        <pc:spChg chg="add del">
          <ac:chgData name="GIULIO VINCENZO DI BERARDO" userId="S::giulio.berardo@fatec.sp.gov.br::388c5d36-71fa-4ba2-b78e-28a9b82cafcd" providerId="AD" clId="Web-{E4404E93-EDA7-28A7-2789-AF5F39FF7FA1}" dt="2023-03-28T00:05:12.076" v="10"/>
          <ac:spMkLst>
            <pc:docMk/>
            <pc:sldMk cId="344961804" sldId="258"/>
            <ac:spMk id="43" creationId="{92806DFD-E192-42CC-B190-3C4C95B8FF4E}"/>
          </ac:spMkLst>
        </pc:spChg>
        <pc:spChg chg="add del">
          <ac:chgData name="GIULIO VINCENZO DI BERARDO" userId="S::giulio.berardo@fatec.sp.gov.br::388c5d36-71fa-4ba2-b78e-28a9b82cafcd" providerId="AD" clId="Web-{E4404E93-EDA7-28A7-2789-AF5F39FF7FA1}" dt="2023-03-28T00:05:12.076" v="10"/>
          <ac:spMkLst>
            <pc:docMk/>
            <pc:sldMk cId="344961804" sldId="258"/>
            <ac:spMk id="44" creationId="{BB17FFD2-DBC7-4ABB-B2A0-7E18EC1B8074}"/>
          </ac:spMkLst>
        </pc:spChg>
        <pc:spChg chg="add del">
          <ac:chgData name="GIULIO VINCENZO DI BERARDO" userId="S::giulio.berardo@fatec.sp.gov.br::388c5d36-71fa-4ba2-b78e-28a9b82cafcd" providerId="AD" clId="Web-{E4404E93-EDA7-28A7-2789-AF5F39FF7FA1}" dt="2023-03-28T00:05:12.076" v="10"/>
          <ac:spMkLst>
            <pc:docMk/>
            <pc:sldMk cId="344961804" sldId="258"/>
            <ac:spMk id="46" creationId="{91B3299D-5E64-8F20-209B-DDD3E0514D36}"/>
          </ac:spMkLst>
        </pc:spChg>
        <pc:spChg chg="add del">
          <ac:chgData name="GIULIO VINCENZO DI BERARDO" userId="S::giulio.berardo@fatec.sp.gov.br::388c5d36-71fa-4ba2-b78e-28a9b82cafcd" providerId="AD" clId="Web-{E4404E93-EDA7-28A7-2789-AF5F39FF7FA1}" dt="2023-03-28T00:05:24.311" v="14"/>
          <ac:spMkLst>
            <pc:docMk/>
            <pc:sldMk cId="344961804" sldId="258"/>
            <ac:spMk id="48" creationId="{8D8B8BFF-ABC6-4302-9767-D2ADEE381FA8}"/>
          </ac:spMkLst>
        </pc:spChg>
        <pc:spChg chg="add del">
          <ac:chgData name="GIULIO VINCENZO DI BERARDO" userId="S::giulio.berardo@fatec.sp.gov.br::388c5d36-71fa-4ba2-b78e-28a9b82cafcd" providerId="AD" clId="Web-{E4404E93-EDA7-28A7-2789-AF5F39FF7FA1}" dt="2023-03-28T00:05:24.311" v="14"/>
          <ac:spMkLst>
            <pc:docMk/>
            <pc:sldMk cId="344961804" sldId="258"/>
            <ac:spMk id="50" creationId="{BB17FFD2-DBC7-4ABB-B2A0-7E18EC1B8074}"/>
          </ac:spMkLst>
        </pc:spChg>
        <pc:spChg chg="add del">
          <ac:chgData name="GIULIO VINCENZO DI BERARDO" userId="S::giulio.berardo@fatec.sp.gov.br::388c5d36-71fa-4ba2-b78e-28a9b82cafcd" providerId="AD" clId="Web-{E4404E93-EDA7-28A7-2789-AF5F39FF7FA1}" dt="2023-03-28T00:05:24.311" v="14"/>
          <ac:spMkLst>
            <pc:docMk/>
            <pc:sldMk cId="344961804" sldId="258"/>
            <ac:spMk id="51" creationId="{92806DFD-E192-42CC-B190-3C4C95B8FF4E}"/>
          </ac:spMkLst>
        </pc:spChg>
        <pc:spChg chg="add del mod ord">
          <ac:chgData name="GIULIO VINCENZO DI BERARDO" userId="S::giulio.berardo@fatec.sp.gov.br::388c5d36-71fa-4ba2-b78e-28a9b82cafcd" providerId="AD" clId="Web-{E4404E93-EDA7-28A7-2789-AF5F39FF7FA1}" dt="2023-03-28T00:06:40.937" v="35"/>
          <ac:spMkLst>
            <pc:docMk/>
            <pc:sldMk cId="344961804" sldId="258"/>
            <ac:spMk id="52" creationId="{91B3299D-5E64-8F20-209B-DDD3E0514D36}"/>
          </ac:spMkLst>
        </pc:spChg>
        <pc:spChg chg="add del">
          <ac:chgData name="GIULIO VINCENZO DI BERARDO" userId="S::giulio.berardo@fatec.sp.gov.br::388c5d36-71fa-4ba2-b78e-28a9b82cafcd" providerId="AD" clId="Web-{E4404E93-EDA7-28A7-2789-AF5F39FF7FA1}" dt="2023-03-28T00:06:11.046" v="18"/>
          <ac:spMkLst>
            <pc:docMk/>
            <pc:sldMk cId="344961804" sldId="258"/>
            <ac:spMk id="54" creationId="{EDB4298B-514D-4087-BFCF-5E0B7C9A9979}"/>
          </ac:spMkLst>
        </pc:spChg>
        <pc:spChg chg="add del">
          <ac:chgData name="GIULIO VINCENZO DI BERARDO" userId="S::giulio.berardo@fatec.sp.gov.br::388c5d36-71fa-4ba2-b78e-28a9b82cafcd" providerId="AD" clId="Web-{E4404E93-EDA7-28A7-2789-AF5F39FF7FA1}" dt="2023-03-28T00:05:24.279" v="13"/>
          <ac:spMkLst>
            <pc:docMk/>
            <pc:sldMk cId="344961804" sldId="258"/>
            <ac:spMk id="57" creationId="{8D8B8BFF-ABC6-4302-9767-D2ADEE381FA8}"/>
          </ac:spMkLst>
        </pc:spChg>
        <pc:spChg chg="add del">
          <ac:chgData name="GIULIO VINCENZO DI BERARDO" userId="S::giulio.berardo@fatec.sp.gov.br::388c5d36-71fa-4ba2-b78e-28a9b82cafcd" providerId="AD" clId="Web-{E4404E93-EDA7-28A7-2789-AF5F39FF7FA1}" dt="2023-03-28T00:05:24.279" v="13"/>
          <ac:spMkLst>
            <pc:docMk/>
            <pc:sldMk cId="344961804" sldId="258"/>
            <ac:spMk id="61" creationId="{BB17FFD2-DBC7-4ABB-B2A0-7E18EC1B8074}"/>
          </ac:spMkLst>
        </pc:spChg>
        <pc:spChg chg="add del">
          <ac:chgData name="GIULIO VINCENZO DI BERARDO" userId="S::giulio.berardo@fatec.sp.gov.br::388c5d36-71fa-4ba2-b78e-28a9b82cafcd" providerId="AD" clId="Web-{E4404E93-EDA7-28A7-2789-AF5F39FF7FA1}" dt="2023-03-28T00:05:24.279" v="13"/>
          <ac:spMkLst>
            <pc:docMk/>
            <pc:sldMk cId="344961804" sldId="258"/>
            <ac:spMk id="63" creationId="{92806DFD-E192-42CC-B190-3C4C95B8FF4E}"/>
          </ac:spMkLst>
        </pc:spChg>
        <pc:spChg chg="add del">
          <ac:chgData name="GIULIO VINCENZO DI BERARDO" userId="S::giulio.berardo@fatec.sp.gov.br::388c5d36-71fa-4ba2-b78e-28a9b82cafcd" providerId="AD" clId="Web-{E4404E93-EDA7-28A7-2789-AF5F39FF7FA1}" dt="2023-03-28T00:05:35.311" v="15"/>
          <ac:spMkLst>
            <pc:docMk/>
            <pc:sldMk cId="344961804" sldId="258"/>
            <ac:spMk id="66" creationId="{8F3CF990-ACB8-443A-BB74-D36EC8A00B02}"/>
          </ac:spMkLst>
        </pc:spChg>
        <pc:spChg chg="add del">
          <ac:chgData name="GIULIO VINCENZO DI BERARDO" userId="S::giulio.berardo@fatec.sp.gov.br::388c5d36-71fa-4ba2-b78e-28a9b82cafcd" providerId="AD" clId="Web-{E4404E93-EDA7-28A7-2789-AF5F39FF7FA1}" dt="2023-03-28T00:05:35.311" v="15"/>
          <ac:spMkLst>
            <pc:docMk/>
            <pc:sldMk cId="344961804" sldId="258"/>
            <ac:spMk id="67" creationId="{41F8C064-2DC5-4758-B49C-76BFF64052AF}"/>
          </ac:spMkLst>
        </pc:spChg>
        <pc:spChg chg="add del">
          <ac:chgData name="GIULIO VINCENZO DI BERARDO" userId="S::giulio.berardo@fatec.sp.gov.br::388c5d36-71fa-4ba2-b78e-28a9b82cafcd" providerId="AD" clId="Web-{E4404E93-EDA7-28A7-2789-AF5F39FF7FA1}" dt="2023-03-28T00:05:35.311" v="15"/>
          <ac:spMkLst>
            <pc:docMk/>
            <pc:sldMk cId="344961804" sldId="258"/>
            <ac:spMk id="68" creationId="{2601900C-265D-4146-A578-477541E3DF28}"/>
          </ac:spMkLst>
        </pc:spChg>
        <pc:spChg chg="add del">
          <ac:chgData name="GIULIO VINCENZO DI BERARDO" userId="S::giulio.berardo@fatec.sp.gov.br::388c5d36-71fa-4ba2-b78e-28a9b82cafcd" providerId="AD" clId="Web-{E4404E93-EDA7-28A7-2789-AF5F39FF7FA1}" dt="2023-03-28T00:05:35.311" v="15"/>
          <ac:spMkLst>
            <pc:docMk/>
            <pc:sldMk cId="344961804" sldId="258"/>
            <ac:spMk id="69" creationId="{FBD68200-BC03-4015-860B-CD5C30CD76B8}"/>
          </ac:spMkLst>
        </pc:spChg>
        <pc:spChg chg="add del">
          <ac:chgData name="GIULIO VINCENZO DI BERARDO" userId="S::giulio.berardo@fatec.sp.gov.br::388c5d36-71fa-4ba2-b78e-28a9b82cafcd" providerId="AD" clId="Web-{E4404E93-EDA7-28A7-2789-AF5F39FF7FA1}" dt="2023-03-28T00:05:35.311" v="15"/>
          <ac:spMkLst>
            <pc:docMk/>
            <pc:sldMk cId="344961804" sldId="258"/>
            <ac:spMk id="71" creationId="{A0B5529D-5CAA-4BF2-B5C9-34705E7661F9}"/>
          </ac:spMkLst>
        </pc:spChg>
        <pc:spChg chg="add del">
          <ac:chgData name="GIULIO VINCENZO DI BERARDO" userId="S::giulio.berardo@fatec.sp.gov.br::388c5d36-71fa-4ba2-b78e-28a9b82cafcd" providerId="AD" clId="Web-{E4404E93-EDA7-28A7-2789-AF5F39FF7FA1}" dt="2023-03-28T00:05:35.311" v="15"/>
          <ac:spMkLst>
            <pc:docMk/>
            <pc:sldMk cId="344961804" sldId="258"/>
            <ac:spMk id="72" creationId="{65F94F98-3A57-49AA-838E-91AAF600B6EE}"/>
          </ac:spMkLst>
        </pc:spChg>
        <pc:spChg chg="add del">
          <ac:chgData name="GIULIO VINCENZO DI BERARDO" userId="S::giulio.berardo@fatec.sp.gov.br::388c5d36-71fa-4ba2-b78e-28a9b82cafcd" providerId="AD" clId="Web-{E4404E93-EDA7-28A7-2789-AF5F39FF7FA1}" dt="2023-03-28T00:05:35.311" v="15"/>
          <ac:spMkLst>
            <pc:docMk/>
            <pc:sldMk cId="344961804" sldId="258"/>
            <ac:spMk id="73" creationId="{332A6F87-AC28-4AA8-B8A6-AEBC67BD0D64}"/>
          </ac:spMkLst>
        </pc:spChg>
        <pc:spChg chg="add del">
          <ac:chgData name="GIULIO VINCENZO DI BERARDO" userId="S::giulio.berardo@fatec.sp.gov.br::388c5d36-71fa-4ba2-b78e-28a9b82cafcd" providerId="AD" clId="Web-{E4404E93-EDA7-28A7-2789-AF5F39FF7FA1}" dt="2023-03-28T00:05:55.124" v="16"/>
          <ac:spMkLst>
            <pc:docMk/>
            <pc:sldMk cId="344961804" sldId="258"/>
            <ac:spMk id="78" creationId="{8D8B8BFF-ABC6-4302-9767-D2ADEE381FA8}"/>
          </ac:spMkLst>
        </pc:spChg>
        <pc:spChg chg="add del">
          <ac:chgData name="GIULIO VINCENZO DI BERARDO" userId="S::giulio.berardo@fatec.sp.gov.br::388c5d36-71fa-4ba2-b78e-28a9b82cafcd" providerId="AD" clId="Web-{E4404E93-EDA7-28A7-2789-AF5F39FF7FA1}" dt="2023-03-28T00:05:55.124" v="16"/>
          <ac:spMkLst>
            <pc:docMk/>
            <pc:sldMk cId="344961804" sldId="258"/>
            <ac:spMk id="82" creationId="{BB17FFD2-DBC7-4ABB-B2A0-7E18EC1B8074}"/>
          </ac:spMkLst>
        </pc:spChg>
        <pc:spChg chg="add del">
          <ac:chgData name="GIULIO VINCENZO DI BERARDO" userId="S::giulio.berardo@fatec.sp.gov.br::388c5d36-71fa-4ba2-b78e-28a9b82cafcd" providerId="AD" clId="Web-{E4404E93-EDA7-28A7-2789-AF5F39FF7FA1}" dt="2023-03-28T00:06:17.374" v="22"/>
          <ac:spMkLst>
            <pc:docMk/>
            <pc:sldMk cId="344961804" sldId="258"/>
            <ac:spMk id="83" creationId="{10CE3618-1D7A-4256-B2AF-9DB692996C65}"/>
          </ac:spMkLst>
        </pc:spChg>
        <pc:spChg chg="add del">
          <ac:chgData name="GIULIO VINCENZO DI BERARDO" userId="S::giulio.berardo@fatec.sp.gov.br::388c5d36-71fa-4ba2-b78e-28a9b82cafcd" providerId="AD" clId="Web-{E4404E93-EDA7-28A7-2789-AF5F39FF7FA1}" dt="2023-03-28T00:05:55.124" v="16"/>
          <ac:spMkLst>
            <pc:docMk/>
            <pc:sldMk cId="344961804" sldId="258"/>
            <ac:spMk id="84" creationId="{92806DFD-E192-42CC-B190-3C4C95B8FF4E}"/>
          </ac:spMkLst>
        </pc:spChg>
        <pc:spChg chg="add del">
          <ac:chgData name="GIULIO VINCENZO DI BERARDO" userId="S::giulio.berardo@fatec.sp.gov.br::388c5d36-71fa-4ba2-b78e-28a9b82cafcd" providerId="AD" clId="Web-{E4404E93-EDA7-28A7-2789-AF5F39FF7FA1}" dt="2023-03-28T00:06:13.390" v="20"/>
          <ac:spMkLst>
            <pc:docMk/>
            <pc:sldMk cId="344961804" sldId="258"/>
            <ac:spMk id="95" creationId="{A3BAF07C-C39E-42EB-BB22-8D46691D9735}"/>
          </ac:spMkLst>
        </pc:spChg>
        <pc:spChg chg="add del">
          <ac:chgData name="GIULIO VINCENZO DI BERARDO" userId="S::giulio.berardo@fatec.sp.gov.br::388c5d36-71fa-4ba2-b78e-28a9b82cafcd" providerId="AD" clId="Web-{E4404E93-EDA7-28A7-2789-AF5F39FF7FA1}" dt="2023-03-28T00:06:17.374" v="22"/>
          <ac:spMkLst>
            <pc:docMk/>
            <pc:sldMk cId="344961804" sldId="258"/>
            <ac:spMk id="106" creationId="{3F39476B-1A6D-47CB-AC7A-FB87EF003323}"/>
          </ac:spMkLst>
        </pc:spChg>
        <pc:spChg chg="add del">
          <ac:chgData name="GIULIO VINCENZO DI BERARDO" userId="S::giulio.berardo@fatec.sp.gov.br::388c5d36-71fa-4ba2-b78e-28a9b82cafcd" providerId="AD" clId="Web-{E4404E93-EDA7-28A7-2789-AF5F39FF7FA1}" dt="2023-03-28T00:06:27.125" v="28"/>
          <ac:spMkLst>
            <pc:docMk/>
            <pc:sldMk cId="344961804" sldId="258"/>
            <ac:spMk id="108" creationId="{7842FC68-61FD-4700-8A22-BB8B071884DB}"/>
          </ac:spMkLst>
        </pc:spChg>
        <pc:spChg chg="add del">
          <ac:chgData name="GIULIO VINCENZO DI BERARDO" userId="S::giulio.berardo@fatec.sp.gov.br::388c5d36-71fa-4ba2-b78e-28a9b82cafcd" providerId="AD" clId="Web-{E4404E93-EDA7-28A7-2789-AF5F39FF7FA1}" dt="2023-03-28T00:06:13.390" v="20"/>
          <ac:spMkLst>
            <pc:docMk/>
            <pc:sldMk cId="344961804" sldId="258"/>
            <ac:spMk id="109" creationId="{B3D296CC-CA82-4C71-A176-6A9FECDB82CB}"/>
          </ac:spMkLst>
        </pc:spChg>
        <pc:spChg chg="add del">
          <ac:chgData name="GIULIO VINCENZO DI BERARDO" userId="S::giulio.berardo@fatec.sp.gov.br::388c5d36-71fa-4ba2-b78e-28a9b82cafcd" providerId="AD" clId="Web-{E4404E93-EDA7-28A7-2789-AF5F39FF7FA1}" dt="2023-03-28T00:06:19.718" v="24"/>
          <ac:spMkLst>
            <pc:docMk/>
            <pc:sldMk cId="344961804" sldId="258"/>
            <ac:spMk id="129" creationId="{E2366EBA-92FD-44AE-87A9-25E5135EB2C9}"/>
          </ac:spMkLst>
        </pc:spChg>
        <pc:spChg chg="add del">
          <ac:chgData name="GIULIO VINCENZO DI BERARDO" userId="S::giulio.berardo@fatec.sp.gov.br::388c5d36-71fa-4ba2-b78e-28a9b82cafcd" providerId="AD" clId="Web-{E4404E93-EDA7-28A7-2789-AF5F39FF7FA1}" dt="2023-03-28T00:06:19.718" v="24"/>
          <ac:spMkLst>
            <pc:docMk/>
            <pc:sldMk cId="344961804" sldId="258"/>
            <ac:spMk id="144" creationId="{7C462C46-EFB7-4580-9921-DFC346FCC3C2}"/>
          </ac:spMkLst>
        </pc:spChg>
        <pc:spChg chg="add del">
          <ac:chgData name="GIULIO VINCENZO DI BERARDO" userId="S::giulio.berardo@fatec.sp.gov.br::388c5d36-71fa-4ba2-b78e-28a9b82cafcd" providerId="AD" clId="Web-{E4404E93-EDA7-28A7-2789-AF5F39FF7FA1}" dt="2023-03-28T00:06:19.718" v="24"/>
          <ac:spMkLst>
            <pc:docMk/>
            <pc:sldMk cId="344961804" sldId="258"/>
            <ac:spMk id="145" creationId="{B8B918B4-AB10-4E3A-916E-A9625586EA47}"/>
          </ac:spMkLst>
        </pc:spChg>
        <pc:spChg chg="add del">
          <ac:chgData name="GIULIO VINCENZO DI BERARDO" userId="S::giulio.berardo@fatec.sp.gov.br::388c5d36-71fa-4ba2-b78e-28a9b82cafcd" providerId="AD" clId="Web-{E4404E93-EDA7-28A7-2789-AF5F39FF7FA1}" dt="2023-03-28T00:06:19.718" v="24"/>
          <ac:spMkLst>
            <pc:docMk/>
            <pc:sldMk cId="344961804" sldId="258"/>
            <ac:spMk id="146" creationId="{91B3299D-5E64-8F20-209B-DDD3E0514D36}"/>
          </ac:spMkLst>
        </pc:spChg>
        <pc:spChg chg="add del">
          <ac:chgData name="GIULIO VINCENZO DI BERARDO" userId="S::giulio.berardo@fatec.sp.gov.br::388c5d36-71fa-4ba2-b78e-28a9b82cafcd" providerId="AD" clId="Web-{E4404E93-EDA7-28A7-2789-AF5F39FF7FA1}" dt="2023-03-28T00:06:24.687" v="26"/>
          <ac:spMkLst>
            <pc:docMk/>
            <pc:sldMk cId="344961804" sldId="258"/>
            <ac:spMk id="148" creationId="{D75627FE-0AC5-4349-AC08-45A58BEC9B8C}"/>
          </ac:spMkLst>
        </pc:spChg>
        <pc:spChg chg="add del">
          <ac:chgData name="GIULIO VINCENZO DI BERARDO" userId="S::giulio.berardo@fatec.sp.gov.br::388c5d36-71fa-4ba2-b78e-28a9b82cafcd" providerId="AD" clId="Web-{E4404E93-EDA7-28A7-2789-AF5F39FF7FA1}" dt="2023-03-28T00:06:24.687" v="26"/>
          <ac:spMkLst>
            <pc:docMk/>
            <pc:sldMk cId="344961804" sldId="258"/>
            <ac:spMk id="163" creationId="{BC2574CF-1D35-4994-87BD-5A3378E1AB34}"/>
          </ac:spMkLst>
        </pc:spChg>
        <pc:spChg chg="add del">
          <ac:chgData name="GIULIO VINCENZO DI BERARDO" userId="S::giulio.berardo@fatec.sp.gov.br::388c5d36-71fa-4ba2-b78e-28a9b82cafcd" providerId="AD" clId="Web-{E4404E93-EDA7-28A7-2789-AF5F39FF7FA1}" dt="2023-03-28T00:06:24.687" v="26"/>
          <ac:spMkLst>
            <pc:docMk/>
            <pc:sldMk cId="344961804" sldId="258"/>
            <ac:spMk id="165" creationId="{91B3299D-5E64-8F20-209B-DDD3E0514D36}"/>
          </ac:spMkLst>
        </pc:spChg>
        <pc:spChg chg="add del">
          <ac:chgData name="GIULIO VINCENZO DI BERARDO" userId="S::giulio.berardo@fatec.sp.gov.br::388c5d36-71fa-4ba2-b78e-28a9b82cafcd" providerId="AD" clId="Web-{E4404E93-EDA7-28A7-2789-AF5F39FF7FA1}" dt="2023-03-28T00:06:27.125" v="28"/>
          <ac:spMkLst>
            <pc:docMk/>
            <pc:sldMk cId="344961804" sldId="258"/>
            <ac:spMk id="182" creationId="{6BDBA639-2A71-4A60-A71A-FF1836F546CE}"/>
          </ac:spMkLst>
        </pc:spChg>
        <pc:spChg chg="add del">
          <ac:chgData name="GIULIO VINCENZO DI BERARDO" userId="S::giulio.berardo@fatec.sp.gov.br::388c5d36-71fa-4ba2-b78e-28a9b82cafcd" providerId="AD" clId="Web-{E4404E93-EDA7-28A7-2789-AF5F39FF7FA1}" dt="2023-03-28T00:06:27.125" v="28"/>
          <ac:spMkLst>
            <pc:docMk/>
            <pc:sldMk cId="344961804" sldId="258"/>
            <ac:spMk id="186" creationId="{D9C506D7-84CB-4057-A44A-465313E78538}"/>
          </ac:spMkLst>
        </pc:spChg>
        <pc:spChg chg="add del">
          <ac:chgData name="GIULIO VINCENZO DI BERARDO" userId="S::giulio.berardo@fatec.sp.gov.br::388c5d36-71fa-4ba2-b78e-28a9b82cafcd" providerId="AD" clId="Web-{E4404E93-EDA7-28A7-2789-AF5F39FF7FA1}" dt="2023-03-28T00:06:36.109" v="30"/>
          <ac:spMkLst>
            <pc:docMk/>
            <pc:sldMk cId="344961804" sldId="258"/>
            <ac:spMk id="188" creationId="{F3C5918A-1DC5-4CF3-AA27-00AA3088AA9F}"/>
          </ac:spMkLst>
        </pc:spChg>
        <pc:spChg chg="add del">
          <ac:chgData name="GIULIO VINCENZO DI BERARDO" userId="S::giulio.berardo@fatec.sp.gov.br::388c5d36-71fa-4ba2-b78e-28a9b82cafcd" providerId="AD" clId="Web-{E4404E93-EDA7-28A7-2789-AF5F39FF7FA1}" dt="2023-03-28T00:06:36.109" v="30"/>
          <ac:spMkLst>
            <pc:docMk/>
            <pc:sldMk cId="344961804" sldId="258"/>
            <ac:spMk id="189" creationId="{B786683A-6FD6-4BF7-B3B0-DC397677391F}"/>
          </ac:spMkLst>
        </pc:spChg>
        <pc:spChg chg="add del">
          <ac:chgData name="GIULIO VINCENZO DI BERARDO" userId="S::giulio.berardo@fatec.sp.gov.br::388c5d36-71fa-4ba2-b78e-28a9b82cafcd" providerId="AD" clId="Web-{E4404E93-EDA7-28A7-2789-AF5F39FF7FA1}" dt="2023-03-28T00:06:36.109" v="30"/>
          <ac:spMkLst>
            <pc:docMk/>
            <pc:sldMk cId="344961804" sldId="258"/>
            <ac:spMk id="190" creationId="{05169E50-59FB-4AEE-B61D-44A882A4CD2C}"/>
          </ac:spMkLst>
        </pc:spChg>
        <pc:spChg chg="add del">
          <ac:chgData name="GIULIO VINCENZO DI BERARDO" userId="S::giulio.berardo@fatec.sp.gov.br::388c5d36-71fa-4ba2-b78e-28a9b82cafcd" providerId="AD" clId="Web-{E4404E93-EDA7-28A7-2789-AF5F39FF7FA1}" dt="2023-03-28T00:06:36.109" v="30"/>
          <ac:spMkLst>
            <pc:docMk/>
            <pc:sldMk cId="344961804" sldId="258"/>
            <ac:spMk id="191" creationId="{117C30F0-5A38-4B60-B632-3AF7C2780824}"/>
          </ac:spMkLst>
        </pc:spChg>
        <pc:spChg chg="add del">
          <ac:chgData name="GIULIO VINCENZO DI BERARDO" userId="S::giulio.berardo@fatec.sp.gov.br::388c5d36-71fa-4ba2-b78e-28a9b82cafcd" providerId="AD" clId="Web-{E4404E93-EDA7-28A7-2789-AF5F39FF7FA1}" dt="2023-03-28T00:06:36.109" v="30"/>
          <ac:spMkLst>
            <pc:docMk/>
            <pc:sldMk cId="344961804" sldId="258"/>
            <ac:spMk id="192" creationId="{A200CBA5-3F2B-4AAC-9F86-99AFECC19C1D}"/>
          </ac:spMkLst>
        </pc:spChg>
        <pc:spChg chg="add del">
          <ac:chgData name="GIULIO VINCENZO DI BERARDO" userId="S::giulio.berardo@fatec.sp.gov.br::388c5d36-71fa-4ba2-b78e-28a9b82cafcd" providerId="AD" clId="Web-{E4404E93-EDA7-28A7-2789-AF5F39FF7FA1}" dt="2023-03-28T00:06:36.109" v="30"/>
          <ac:spMkLst>
            <pc:docMk/>
            <pc:sldMk cId="344961804" sldId="258"/>
            <ac:spMk id="193" creationId="{91B3299D-5E64-8F20-209B-DDD3E0514D36}"/>
          </ac:spMkLst>
        </pc:spChg>
        <pc:spChg chg="add del">
          <ac:chgData name="GIULIO VINCENZO DI BERARDO" userId="S::giulio.berardo@fatec.sp.gov.br::388c5d36-71fa-4ba2-b78e-28a9b82cafcd" providerId="AD" clId="Web-{E4404E93-EDA7-28A7-2789-AF5F39FF7FA1}" dt="2023-03-28T00:06:38.609" v="32"/>
          <ac:spMkLst>
            <pc:docMk/>
            <pc:sldMk cId="344961804" sldId="258"/>
            <ac:spMk id="195" creationId="{E2366EBA-92FD-44AE-87A9-25E5135EB2C9}"/>
          </ac:spMkLst>
        </pc:spChg>
        <pc:spChg chg="add del">
          <ac:chgData name="GIULIO VINCENZO DI BERARDO" userId="S::giulio.berardo@fatec.sp.gov.br::388c5d36-71fa-4ba2-b78e-28a9b82cafcd" providerId="AD" clId="Web-{E4404E93-EDA7-28A7-2789-AF5F39FF7FA1}" dt="2023-03-28T00:06:38.609" v="32"/>
          <ac:spMkLst>
            <pc:docMk/>
            <pc:sldMk cId="344961804" sldId="258"/>
            <ac:spMk id="210" creationId="{7C462C46-EFB7-4580-9921-DFC346FCC3C2}"/>
          </ac:spMkLst>
        </pc:spChg>
        <pc:spChg chg="add del">
          <ac:chgData name="GIULIO VINCENZO DI BERARDO" userId="S::giulio.berardo@fatec.sp.gov.br::388c5d36-71fa-4ba2-b78e-28a9b82cafcd" providerId="AD" clId="Web-{E4404E93-EDA7-28A7-2789-AF5F39FF7FA1}" dt="2023-03-28T00:06:38.609" v="32"/>
          <ac:spMkLst>
            <pc:docMk/>
            <pc:sldMk cId="344961804" sldId="258"/>
            <ac:spMk id="211" creationId="{B8B918B4-AB10-4E3A-916E-A9625586EA47}"/>
          </ac:spMkLst>
        </pc:spChg>
        <pc:spChg chg="add del">
          <ac:chgData name="GIULIO VINCENZO DI BERARDO" userId="S::giulio.berardo@fatec.sp.gov.br::388c5d36-71fa-4ba2-b78e-28a9b82cafcd" providerId="AD" clId="Web-{E4404E93-EDA7-28A7-2789-AF5F39FF7FA1}" dt="2023-03-28T00:06:38.609" v="32"/>
          <ac:spMkLst>
            <pc:docMk/>
            <pc:sldMk cId="344961804" sldId="258"/>
            <ac:spMk id="212" creationId="{91B3299D-5E64-8F20-209B-DDD3E0514D36}"/>
          </ac:spMkLst>
        </pc:spChg>
        <pc:spChg chg="add del">
          <ac:chgData name="GIULIO VINCENZO DI BERARDO" userId="S::giulio.berardo@fatec.sp.gov.br::388c5d36-71fa-4ba2-b78e-28a9b82cafcd" providerId="AD" clId="Web-{E4404E93-EDA7-28A7-2789-AF5F39FF7FA1}" dt="2023-03-28T00:06:40.922" v="34"/>
          <ac:spMkLst>
            <pc:docMk/>
            <pc:sldMk cId="344961804" sldId="258"/>
            <ac:spMk id="214" creationId="{D75627FE-0AC5-4349-AC08-45A58BEC9B8C}"/>
          </ac:spMkLst>
        </pc:spChg>
        <pc:spChg chg="add del">
          <ac:chgData name="GIULIO VINCENZO DI BERARDO" userId="S::giulio.berardo@fatec.sp.gov.br::388c5d36-71fa-4ba2-b78e-28a9b82cafcd" providerId="AD" clId="Web-{E4404E93-EDA7-28A7-2789-AF5F39FF7FA1}" dt="2023-03-28T00:06:40.922" v="34"/>
          <ac:spMkLst>
            <pc:docMk/>
            <pc:sldMk cId="344961804" sldId="258"/>
            <ac:spMk id="229" creationId="{BC2574CF-1D35-4994-87BD-5A3378E1AB34}"/>
          </ac:spMkLst>
        </pc:spChg>
        <pc:spChg chg="add del">
          <ac:chgData name="GIULIO VINCENZO DI BERARDO" userId="S::giulio.berardo@fatec.sp.gov.br::388c5d36-71fa-4ba2-b78e-28a9b82cafcd" providerId="AD" clId="Web-{E4404E93-EDA7-28A7-2789-AF5F39FF7FA1}" dt="2023-03-28T00:06:40.922" v="34"/>
          <ac:spMkLst>
            <pc:docMk/>
            <pc:sldMk cId="344961804" sldId="258"/>
            <ac:spMk id="231" creationId="{91B3299D-5E64-8F20-209B-DDD3E0514D36}"/>
          </ac:spMkLst>
        </pc:spChg>
        <pc:spChg chg="add del">
          <ac:chgData name="GIULIO VINCENZO DI BERARDO" userId="S::giulio.berardo@fatec.sp.gov.br::388c5d36-71fa-4ba2-b78e-28a9b82cafcd" providerId="AD" clId="Web-{E4404E93-EDA7-28A7-2789-AF5F39FF7FA1}" dt="2023-03-28T00:06:59.485" v="38"/>
          <ac:spMkLst>
            <pc:docMk/>
            <pc:sldMk cId="344961804" sldId="258"/>
            <ac:spMk id="233" creationId="{E2366EBA-92FD-44AE-87A9-25E5135EB2C9}"/>
          </ac:spMkLst>
        </pc:spChg>
        <pc:spChg chg="add del">
          <ac:chgData name="GIULIO VINCENZO DI BERARDO" userId="S::giulio.berardo@fatec.sp.gov.br::388c5d36-71fa-4ba2-b78e-28a9b82cafcd" providerId="AD" clId="Web-{E4404E93-EDA7-28A7-2789-AF5F39FF7FA1}" dt="2023-03-28T00:06:59.485" v="38"/>
          <ac:spMkLst>
            <pc:docMk/>
            <pc:sldMk cId="344961804" sldId="258"/>
            <ac:spMk id="248" creationId="{7C462C46-EFB7-4580-9921-DFC346FCC3C2}"/>
          </ac:spMkLst>
        </pc:spChg>
        <pc:spChg chg="add del">
          <ac:chgData name="GIULIO VINCENZO DI BERARDO" userId="S::giulio.berardo@fatec.sp.gov.br::388c5d36-71fa-4ba2-b78e-28a9b82cafcd" providerId="AD" clId="Web-{E4404E93-EDA7-28A7-2789-AF5F39FF7FA1}" dt="2023-03-28T00:06:59.485" v="38"/>
          <ac:spMkLst>
            <pc:docMk/>
            <pc:sldMk cId="344961804" sldId="258"/>
            <ac:spMk id="249" creationId="{B8B918B4-AB10-4E3A-916E-A9625586EA47}"/>
          </ac:spMkLst>
        </pc:spChg>
        <pc:spChg chg="add del mod">
          <ac:chgData name="GIULIO VINCENZO DI BERARDO" userId="S::giulio.berardo@fatec.sp.gov.br::388c5d36-71fa-4ba2-b78e-28a9b82cafcd" providerId="AD" clId="Web-{E4404E93-EDA7-28A7-2789-AF5F39FF7FA1}" dt="2023-03-28T00:07:09.672" v="39"/>
          <ac:spMkLst>
            <pc:docMk/>
            <pc:sldMk cId="344961804" sldId="258"/>
            <ac:spMk id="250" creationId="{91B3299D-5E64-8F20-209B-DDD3E0514D36}"/>
          </ac:spMkLst>
        </pc:spChg>
        <pc:spChg chg="add del">
          <ac:chgData name="GIULIO VINCENZO DI BERARDO" userId="S::giulio.berardo@fatec.sp.gov.br::388c5d36-71fa-4ba2-b78e-28a9b82cafcd" providerId="AD" clId="Web-{E4404E93-EDA7-28A7-2789-AF5F39FF7FA1}" dt="2023-03-28T00:06:59.469" v="37"/>
          <ac:spMkLst>
            <pc:docMk/>
            <pc:sldMk cId="344961804" sldId="258"/>
            <ac:spMk id="255" creationId="{D75627FE-0AC5-4349-AC08-45A58BEC9B8C}"/>
          </ac:spMkLst>
        </pc:spChg>
        <pc:spChg chg="add del">
          <ac:chgData name="GIULIO VINCENZO DI BERARDO" userId="S::giulio.berardo@fatec.sp.gov.br::388c5d36-71fa-4ba2-b78e-28a9b82cafcd" providerId="AD" clId="Web-{E4404E93-EDA7-28A7-2789-AF5F39FF7FA1}" dt="2023-03-28T00:06:59.469" v="37"/>
          <ac:spMkLst>
            <pc:docMk/>
            <pc:sldMk cId="344961804" sldId="258"/>
            <ac:spMk id="280" creationId="{BC2574CF-1D35-4994-87BD-5A3378E1AB34}"/>
          </ac:spMkLst>
        </pc:spChg>
        <pc:spChg chg="add">
          <ac:chgData name="GIULIO VINCENZO DI BERARDO" userId="S::giulio.berardo@fatec.sp.gov.br::388c5d36-71fa-4ba2-b78e-28a9b82cafcd" providerId="AD" clId="Web-{E4404E93-EDA7-28A7-2789-AF5F39FF7FA1}" dt="2023-03-28T00:06:59.485" v="38"/>
          <ac:spMkLst>
            <pc:docMk/>
            <pc:sldMk cId="344961804" sldId="258"/>
            <ac:spMk id="284" creationId="{E2366EBA-92FD-44AE-87A9-25E5135EB2C9}"/>
          </ac:spMkLst>
        </pc:spChg>
        <pc:spChg chg="add">
          <ac:chgData name="GIULIO VINCENZO DI BERARDO" userId="S::giulio.berardo@fatec.sp.gov.br::388c5d36-71fa-4ba2-b78e-28a9b82cafcd" providerId="AD" clId="Web-{E4404E93-EDA7-28A7-2789-AF5F39FF7FA1}" dt="2023-03-28T00:06:59.485" v="38"/>
          <ac:spMkLst>
            <pc:docMk/>
            <pc:sldMk cId="344961804" sldId="258"/>
            <ac:spMk id="286" creationId="{7C462C46-EFB7-4580-9921-DFC346FCC3C2}"/>
          </ac:spMkLst>
        </pc:spChg>
        <pc:spChg chg="add">
          <ac:chgData name="GIULIO VINCENZO DI BERARDO" userId="S::giulio.berardo@fatec.sp.gov.br::388c5d36-71fa-4ba2-b78e-28a9b82cafcd" providerId="AD" clId="Web-{E4404E93-EDA7-28A7-2789-AF5F39FF7FA1}" dt="2023-03-28T00:06:59.485" v="38"/>
          <ac:spMkLst>
            <pc:docMk/>
            <pc:sldMk cId="344961804" sldId="258"/>
            <ac:spMk id="287" creationId="{B8B918B4-AB10-4E3A-916E-A9625586EA47}"/>
          </ac:spMkLst>
        </pc:spChg>
        <pc:grpChg chg="add del">
          <ac:chgData name="GIULIO VINCENZO DI BERARDO" userId="S::giulio.berardo@fatec.sp.gov.br::388c5d36-71fa-4ba2-b78e-28a9b82cafcd" providerId="AD" clId="Web-{E4404E93-EDA7-28A7-2789-AF5F39FF7FA1}" dt="2023-03-28T00:06:11.046" v="18"/>
          <ac:grpSpMkLst>
            <pc:docMk/>
            <pc:sldMk cId="344961804" sldId="258"/>
            <ac:grpSpMk id="55" creationId="{04250D78-05C1-41CC-8744-FF361296252F}"/>
          </ac:grpSpMkLst>
        </pc:grpChg>
        <pc:grpChg chg="add del">
          <ac:chgData name="GIULIO VINCENZO DI BERARDO" userId="S::giulio.berardo@fatec.sp.gov.br::388c5d36-71fa-4ba2-b78e-28a9b82cafcd" providerId="AD" clId="Web-{E4404E93-EDA7-28A7-2789-AF5F39FF7FA1}" dt="2023-03-28T00:06:17.374" v="22"/>
          <ac:grpSpMkLst>
            <pc:docMk/>
            <pc:sldMk cId="344961804" sldId="258"/>
            <ac:grpSpMk id="85" creationId="{D91A9185-A7D5-460B-98BC-0BF2EBD3EEBE}"/>
          </ac:grpSpMkLst>
        </pc:grpChg>
        <pc:grpChg chg="add del">
          <ac:chgData name="GIULIO VINCENZO DI BERARDO" userId="S::giulio.berardo@fatec.sp.gov.br::388c5d36-71fa-4ba2-b78e-28a9b82cafcd" providerId="AD" clId="Web-{E4404E93-EDA7-28A7-2789-AF5F39FF7FA1}" dt="2023-03-28T00:06:13.390" v="20"/>
          <ac:grpSpMkLst>
            <pc:docMk/>
            <pc:sldMk cId="344961804" sldId="258"/>
            <ac:grpSpMk id="96" creationId="{D8E9CF54-0466-4261-9E62-0249E60E1886}"/>
          </ac:grpSpMkLst>
        </pc:grpChg>
        <pc:grpChg chg="add del">
          <ac:chgData name="GIULIO VINCENZO DI BERARDO" userId="S::giulio.berardo@fatec.sp.gov.br::388c5d36-71fa-4ba2-b78e-28a9b82cafcd" providerId="AD" clId="Web-{E4404E93-EDA7-28A7-2789-AF5F39FF7FA1}" dt="2023-03-28T00:06:17.374" v="22"/>
          <ac:grpSpMkLst>
            <pc:docMk/>
            <pc:sldMk cId="344961804" sldId="258"/>
            <ac:grpSpMk id="111" creationId="{84DB7353-7D7A-431B-A5B6-A3845E6F2BB2}"/>
          </ac:grpSpMkLst>
        </pc:grpChg>
        <pc:grpChg chg="add del">
          <ac:chgData name="GIULIO VINCENZO DI BERARDO" userId="S::giulio.berardo@fatec.sp.gov.br::388c5d36-71fa-4ba2-b78e-28a9b82cafcd" providerId="AD" clId="Web-{E4404E93-EDA7-28A7-2789-AF5F39FF7FA1}" dt="2023-03-28T00:06:17.374" v="22"/>
          <ac:grpSpMkLst>
            <pc:docMk/>
            <pc:sldMk cId="344961804" sldId="258"/>
            <ac:grpSpMk id="124" creationId="{1B24766B-81CA-44C7-BF11-77A12BA42411}"/>
          </ac:grpSpMkLst>
        </pc:grpChg>
        <pc:grpChg chg="add del">
          <ac:chgData name="GIULIO VINCENZO DI BERARDO" userId="S::giulio.berardo@fatec.sp.gov.br::388c5d36-71fa-4ba2-b78e-28a9b82cafcd" providerId="AD" clId="Web-{E4404E93-EDA7-28A7-2789-AF5F39FF7FA1}" dt="2023-03-28T00:06:19.718" v="24"/>
          <ac:grpSpMkLst>
            <pc:docMk/>
            <pc:sldMk cId="344961804" sldId="258"/>
            <ac:grpSpMk id="130" creationId="{B437F5FC-01F7-4EB4-81E7-C27D917E9554}"/>
          </ac:grpSpMkLst>
        </pc:grpChg>
        <pc:grpChg chg="add del">
          <ac:chgData name="GIULIO VINCENZO DI BERARDO" userId="S::giulio.berardo@fatec.sp.gov.br::388c5d36-71fa-4ba2-b78e-28a9b82cafcd" providerId="AD" clId="Web-{E4404E93-EDA7-28A7-2789-AF5F39FF7FA1}" dt="2023-03-28T00:06:24.687" v="26"/>
          <ac:grpSpMkLst>
            <pc:docMk/>
            <pc:sldMk cId="344961804" sldId="258"/>
            <ac:grpSpMk id="149" creationId="{F87AAF7B-2090-475D-9C3E-FDC03DD87A88}"/>
          </ac:grpSpMkLst>
        </pc:grpChg>
        <pc:grpChg chg="add del">
          <ac:chgData name="GIULIO VINCENZO DI BERARDO" userId="S::giulio.berardo@fatec.sp.gov.br::388c5d36-71fa-4ba2-b78e-28a9b82cafcd" providerId="AD" clId="Web-{E4404E93-EDA7-28A7-2789-AF5F39FF7FA1}" dt="2023-03-28T00:06:27.125" v="28"/>
          <ac:grpSpMkLst>
            <pc:docMk/>
            <pc:sldMk cId="344961804" sldId="258"/>
            <ac:grpSpMk id="167" creationId="{84DB7353-7D7A-431B-A5B6-A3845E6F2BB2}"/>
          </ac:grpSpMkLst>
        </pc:grpChg>
        <pc:grpChg chg="add del">
          <ac:chgData name="GIULIO VINCENZO DI BERARDO" userId="S::giulio.berardo@fatec.sp.gov.br::388c5d36-71fa-4ba2-b78e-28a9b82cafcd" providerId="AD" clId="Web-{E4404E93-EDA7-28A7-2789-AF5F39FF7FA1}" dt="2023-03-28T00:06:27.125" v="28"/>
          <ac:grpSpMkLst>
            <pc:docMk/>
            <pc:sldMk cId="344961804" sldId="258"/>
            <ac:grpSpMk id="180" creationId="{1B24766B-81CA-44C7-BF11-77A12BA42411}"/>
          </ac:grpSpMkLst>
        </pc:grpChg>
        <pc:grpChg chg="add del">
          <ac:chgData name="GIULIO VINCENZO DI BERARDO" userId="S::giulio.berardo@fatec.sp.gov.br::388c5d36-71fa-4ba2-b78e-28a9b82cafcd" providerId="AD" clId="Web-{E4404E93-EDA7-28A7-2789-AF5F39FF7FA1}" dt="2023-03-28T00:06:27.125" v="28"/>
          <ac:grpSpMkLst>
            <pc:docMk/>
            <pc:sldMk cId="344961804" sldId="258"/>
            <ac:grpSpMk id="183" creationId="{5E208A8B-5EBD-4532-BE72-26414FA7CFF6}"/>
          </ac:grpSpMkLst>
        </pc:grpChg>
        <pc:grpChg chg="add del">
          <ac:chgData name="GIULIO VINCENZO DI BERARDO" userId="S::giulio.berardo@fatec.sp.gov.br::388c5d36-71fa-4ba2-b78e-28a9b82cafcd" providerId="AD" clId="Web-{E4404E93-EDA7-28A7-2789-AF5F39FF7FA1}" dt="2023-03-28T00:06:38.609" v="32"/>
          <ac:grpSpMkLst>
            <pc:docMk/>
            <pc:sldMk cId="344961804" sldId="258"/>
            <ac:grpSpMk id="196" creationId="{B437F5FC-01F7-4EB4-81E7-C27D917E9554}"/>
          </ac:grpSpMkLst>
        </pc:grpChg>
        <pc:grpChg chg="add del">
          <ac:chgData name="GIULIO VINCENZO DI BERARDO" userId="S::giulio.berardo@fatec.sp.gov.br::388c5d36-71fa-4ba2-b78e-28a9b82cafcd" providerId="AD" clId="Web-{E4404E93-EDA7-28A7-2789-AF5F39FF7FA1}" dt="2023-03-28T00:06:40.922" v="34"/>
          <ac:grpSpMkLst>
            <pc:docMk/>
            <pc:sldMk cId="344961804" sldId="258"/>
            <ac:grpSpMk id="215" creationId="{F87AAF7B-2090-475D-9C3E-FDC03DD87A88}"/>
          </ac:grpSpMkLst>
        </pc:grpChg>
        <pc:grpChg chg="add del">
          <ac:chgData name="GIULIO VINCENZO DI BERARDO" userId="S::giulio.berardo@fatec.sp.gov.br::388c5d36-71fa-4ba2-b78e-28a9b82cafcd" providerId="AD" clId="Web-{E4404E93-EDA7-28A7-2789-AF5F39FF7FA1}" dt="2023-03-28T00:06:59.485" v="38"/>
          <ac:grpSpMkLst>
            <pc:docMk/>
            <pc:sldMk cId="344961804" sldId="258"/>
            <ac:grpSpMk id="234" creationId="{B437F5FC-01F7-4EB4-81E7-C27D917E9554}"/>
          </ac:grpSpMkLst>
        </pc:grpChg>
        <pc:grpChg chg="add del">
          <ac:chgData name="GIULIO VINCENZO DI BERARDO" userId="S::giulio.berardo@fatec.sp.gov.br::388c5d36-71fa-4ba2-b78e-28a9b82cafcd" providerId="AD" clId="Web-{E4404E93-EDA7-28A7-2789-AF5F39FF7FA1}" dt="2023-03-28T00:06:59.469" v="37"/>
          <ac:grpSpMkLst>
            <pc:docMk/>
            <pc:sldMk cId="344961804" sldId="258"/>
            <ac:grpSpMk id="257" creationId="{F87AAF7B-2090-475D-9C3E-FDC03DD87A88}"/>
          </ac:grpSpMkLst>
        </pc:grpChg>
        <pc:grpChg chg="add">
          <ac:chgData name="GIULIO VINCENZO DI BERARDO" userId="S::giulio.berardo@fatec.sp.gov.br::388c5d36-71fa-4ba2-b78e-28a9b82cafcd" providerId="AD" clId="Web-{E4404E93-EDA7-28A7-2789-AF5F39FF7FA1}" dt="2023-03-28T00:06:59.485" v="38"/>
          <ac:grpSpMkLst>
            <pc:docMk/>
            <pc:sldMk cId="344961804" sldId="258"/>
            <ac:grpSpMk id="285" creationId="{B437F5FC-01F7-4EB4-81E7-C27D917E9554}"/>
          </ac:grpSpMkLst>
        </pc:grpChg>
        <pc:picChg chg="add del">
          <ac:chgData name="GIULIO VINCENZO DI BERARDO" userId="S::giulio.berardo@fatec.sp.gov.br::388c5d36-71fa-4ba2-b78e-28a9b82cafcd" providerId="AD" clId="Web-{E4404E93-EDA7-28A7-2789-AF5F39FF7FA1}" dt="2023-03-28T00:05:02.638" v="6"/>
          <ac:picMkLst>
            <pc:docMk/>
            <pc:sldMk cId="344961804" sldId="258"/>
            <ac:picMk id="8" creationId="{2049A0C8-4DD4-4ABB-A614-2328477652AC}"/>
          </ac:picMkLst>
        </pc:picChg>
        <pc:picChg chg="add del">
          <ac:chgData name="GIULIO VINCENZO DI BERARDO" userId="S::giulio.berardo@fatec.sp.gov.br::388c5d36-71fa-4ba2-b78e-28a9b82cafcd" providerId="AD" clId="Web-{E4404E93-EDA7-28A7-2789-AF5F39FF7FA1}" dt="2023-03-28T00:05:02.638" v="6"/>
          <ac:picMkLst>
            <pc:docMk/>
            <pc:sldMk cId="344961804" sldId="258"/>
            <ac:picMk id="10" creationId="{0F6A325A-2919-4123-9174-54EABC5A03AC}"/>
          </ac:picMkLst>
        </pc:picChg>
        <pc:picChg chg="add del">
          <ac:chgData name="GIULIO VINCENZO DI BERARDO" userId="S::giulio.berardo@fatec.sp.gov.br::388c5d36-71fa-4ba2-b78e-28a9b82cafcd" providerId="AD" clId="Web-{E4404E93-EDA7-28A7-2789-AF5F39FF7FA1}" dt="2023-03-28T00:05:02.638" v="6"/>
          <ac:picMkLst>
            <pc:docMk/>
            <pc:sldMk cId="344961804" sldId="258"/>
            <ac:picMk id="24" creationId="{00B98862-BEE1-44FB-A335-A1B9106B445E}"/>
          </ac:picMkLst>
        </pc:picChg>
        <pc:picChg chg="add del">
          <ac:chgData name="GIULIO VINCENZO DI BERARDO" userId="S::giulio.berardo@fatec.sp.gov.br::388c5d36-71fa-4ba2-b78e-28a9b82cafcd" providerId="AD" clId="Web-{E4404E93-EDA7-28A7-2789-AF5F39FF7FA1}" dt="2023-03-28T00:05:02.638" v="6"/>
          <ac:picMkLst>
            <pc:docMk/>
            <pc:sldMk cId="344961804" sldId="258"/>
            <ac:picMk id="28" creationId="{7185CF21-0594-48C0-9F3E-254D6BCE9D9B}"/>
          </ac:picMkLst>
        </pc:picChg>
        <pc:picChg chg="add del">
          <ac:chgData name="GIULIO VINCENZO DI BERARDO" userId="S::giulio.berardo@fatec.sp.gov.br::388c5d36-71fa-4ba2-b78e-28a9b82cafcd" providerId="AD" clId="Web-{E4404E93-EDA7-28A7-2789-AF5F39FF7FA1}" dt="2023-03-28T00:05:09.560" v="8"/>
          <ac:picMkLst>
            <pc:docMk/>
            <pc:sldMk cId="344961804" sldId="258"/>
            <ac:picMk id="37" creationId="{D5F431FD-989C-4F7B-9EF1-BDED51AED4CF}"/>
          </ac:picMkLst>
        </pc:picChg>
        <pc:picChg chg="add del">
          <ac:chgData name="GIULIO VINCENZO DI BERARDO" userId="S::giulio.berardo@fatec.sp.gov.br::388c5d36-71fa-4ba2-b78e-28a9b82cafcd" providerId="AD" clId="Web-{E4404E93-EDA7-28A7-2789-AF5F39FF7FA1}" dt="2023-03-28T00:05:12.076" v="10"/>
          <ac:picMkLst>
            <pc:docMk/>
            <pc:sldMk cId="344961804" sldId="258"/>
            <ac:picMk id="42" creationId="{0214283E-D7B4-49E9-932E-D7F2A2847F1F}"/>
          </ac:picMkLst>
        </pc:picChg>
        <pc:picChg chg="add del">
          <ac:chgData name="GIULIO VINCENZO DI BERARDO" userId="S::giulio.berardo@fatec.sp.gov.br::388c5d36-71fa-4ba2-b78e-28a9b82cafcd" providerId="AD" clId="Web-{E4404E93-EDA7-28A7-2789-AF5F39FF7FA1}" dt="2023-03-28T00:05:24.311" v="14"/>
          <ac:picMkLst>
            <pc:docMk/>
            <pc:sldMk cId="344961804" sldId="258"/>
            <ac:picMk id="49" creationId="{D5F431FD-989C-4F7B-9EF1-BDED51AED4CF}"/>
          </ac:picMkLst>
        </pc:picChg>
        <pc:picChg chg="add del">
          <ac:chgData name="GIULIO VINCENZO DI BERARDO" userId="S::giulio.berardo@fatec.sp.gov.br::388c5d36-71fa-4ba2-b78e-28a9b82cafcd" providerId="AD" clId="Web-{E4404E93-EDA7-28A7-2789-AF5F39FF7FA1}" dt="2023-03-28T00:05:24.279" v="13"/>
          <ac:picMkLst>
            <pc:docMk/>
            <pc:sldMk cId="344961804" sldId="258"/>
            <ac:picMk id="59" creationId="{D5F431FD-989C-4F7B-9EF1-BDED51AED4CF}"/>
          </ac:picMkLst>
        </pc:picChg>
        <pc:picChg chg="add del">
          <ac:chgData name="GIULIO VINCENZO DI BERARDO" userId="S::giulio.berardo@fatec.sp.gov.br::388c5d36-71fa-4ba2-b78e-28a9b82cafcd" providerId="AD" clId="Web-{E4404E93-EDA7-28A7-2789-AF5F39FF7FA1}" dt="2023-03-28T00:05:35.311" v="15"/>
          <ac:picMkLst>
            <pc:docMk/>
            <pc:sldMk cId="344961804" sldId="258"/>
            <ac:picMk id="65" creationId="{7185CF21-0594-48C0-9F3E-254D6BCE9D9B}"/>
          </ac:picMkLst>
        </pc:picChg>
        <pc:picChg chg="add del">
          <ac:chgData name="GIULIO VINCENZO DI BERARDO" userId="S::giulio.berardo@fatec.sp.gov.br::388c5d36-71fa-4ba2-b78e-28a9b82cafcd" providerId="AD" clId="Web-{E4404E93-EDA7-28A7-2789-AF5F39FF7FA1}" dt="2023-03-28T00:05:35.311" v="15"/>
          <ac:picMkLst>
            <pc:docMk/>
            <pc:sldMk cId="344961804" sldId="258"/>
            <ac:picMk id="70" creationId="{00B98862-BEE1-44FB-A335-A1B9106B445E}"/>
          </ac:picMkLst>
        </pc:picChg>
        <pc:picChg chg="add del">
          <ac:chgData name="GIULIO VINCENZO DI BERARDO" userId="S::giulio.berardo@fatec.sp.gov.br::388c5d36-71fa-4ba2-b78e-28a9b82cafcd" providerId="AD" clId="Web-{E4404E93-EDA7-28A7-2789-AF5F39FF7FA1}" dt="2023-03-28T00:05:55.124" v="16"/>
          <ac:picMkLst>
            <pc:docMk/>
            <pc:sldMk cId="344961804" sldId="258"/>
            <ac:picMk id="80" creationId="{D5F431FD-989C-4F7B-9EF1-BDED51AED4CF}"/>
          </ac:picMkLst>
        </pc:picChg>
        <pc:cxnChg chg="add del">
          <ac:chgData name="GIULIO VINCENZO DI BERARDO" userId="S::giulio.berardo@fatec.sp.gov.br::388c5d36-71fa-4ba2-b78e-28a9b82cafcd" providerId="AD" clId="Web-{E4404E93-EDA7-28A7-2789-AF5F39FF7FA1}" dt="2023-03-28T00:05:12.076" v="10"/>
          <ac:cxnSpMkLst>
            <pc:docMk/>
            <pc:sldMk cId="344961804" sldId="258"/>
            <ac:cxnSpMk id="45" creationId="{7FA45ACF-DABA-410D-9663-DACA842E6B63}"/>
          </ac:cxnSpMkLst>
        </pc:cxnChg>
        <pc:cxnChg chg="add del">
          <ac:chgData name="GIULIO VINCENZO DI BERARDO" userId="S::giulio.berardo@fatec.sp.gov.br::388c5d36-71fa-4ba2-b78e-28a9b82cafcd" providerId="AD" clId="Web-{E4404E93-EDA7-28A7-2789-AF5F39FF7FA1}" dt="2023-03-28T00:06:24.687" v="26"/>
          <ac:cxnSpMkLst>
            <pc:docMk/>
            <pc:sldMk cId="344961804" sldId="258"/>
            <ac:cxnSpMk id="164" creationId="{68B6AB33-DFE6-4FE4-94FE-C9E25424AD16}"/>
          </ac:cxnSpMkLst>
        </pc:cxnChg>
        <pc:cxnChg chg="add del">
          <ac:chgData name="GIULIO VINCENZO DI BERARDO" userId="S::giulio.berardo@fatec.sp.gov.br::388c5d36-71fa-4ba2-b78e-28a9b82cafcd" providerId="AD" clId="Web-{E4404E93-EDA7-28A7-2789-AF5F39FF7FA1}" dt="2023-03-28T00:06:40.922" v="34"/>
          <ac:cxnSpMkLst>
            <pc:docMk/>
            <pc:sldMk cId="344961804" sldId="258"/>
            <ac:cxnSpMk id="230" creationId="{68B6AB33-DFE6-4FE4-94FE-C9E25424AD16}"/>
          </ac:cxnSpMkLst>
        </pc:cxnChg>
        <pc:cxnChg chg="add del">
          <ac:chgData name="GIULIO VINCENZO DI BERARDO" userId="S::giulio.berardo@fatec.sp.gov.br::388c5d36-71fa-4ba2-b78e-28a9b82cafcd" providerId="AD" clId="Web-{E4404E93-EDA7-28A7-2789-AF5F39FF7FA1}" dt="2023-03-28T00:06:59.469" v="37"/>
          <ac:cxnSpMkLst>
            <pc:docMk/>
            <pc:sldMk cId="344961804" sldId="258"/>
            <ac:cxnSpMk id="282" creationId="{68B6AB33-DFE6-4FE4-94FE-C9E25424AD16}"/>
          </ac:cxnSpMkLst>
        </pc:cxnChg>
      </pc:sldChg>
      <pc:sldMasterChg chg="del delSldLayout">
        <pc:chgData name="GIULIO VINCENZO DI BERARDO" userId="S::giulio.berardo@fatec.sp.gov.br::388c5d36-71fa-4ba2-b78e-28a9b82cafcd" providerId="AD" clId="Web-{E4404E93-EDA7-28A7-2789-AF5F39FF7FA1}" dt="2023-03-28T00:04:20.887" v="2"/>
        <pc:sldMasterMkLst>
          <pc:docMk/>
          <pc:sldMasterMk cId="1377348350" sldId="2147483724"/>
        </pc:sldMasterMkLst>
        <pc:sldLayoutChg chg="del">
          <pc:chgData name="GIULIO VINCENZO DI BERARDO" userId="S::giulio.berardo@fatec.sp.gov.br::388c5d36-71fa-4ba2-b78e-28a9b82cafcd" providerId="AD" clId="Web-{E4404E93-EDA7-28A7-2789-AF5F39FF7FA1}" dt="2023-03-28T00:04:20.887" v="2"/>
          <pc:sldLayoutMkLst>
            <pc:docMk/>
            <pc:sldMasterMk cId="1377348350" sldId="2147483724"/>
            <pc:sldLayoutMk cId="4023555453" sldId="2147483713"/>
          </pc:sldLayoutMkLst>
        </pc:sldLayoutChg>
        <pc:sldLayoutChg chg="del">
          <pc:chgData name="GIULIO VINCENZO DI BERARDO" userId="S::giulio.berardo@fatec.sp.gov.br::388c5d36-71fa-4ba2-b78e-28a9b82cafcd" providerId="AD" clId="Web-{E4404E93-EDA7-28A7-2789-AF5F39FF7FA1}" dt="2023-03-28T00:04:20.887" v="2"/>
          <pc:sldLayoutMkLst>
            <pc:docMk/>
            <pc:sldMasterMk cId="1377348350" sldId="2147483724"/>
            <pc:sldLayoutMk cId="3595251023" sldId="2147483714"/>
          </pc:sldLayoutMkLst>
        </pc:sldLayoutChg>
        <pc:sldLayoutChg chg="del">
          <pc:chgData name="GIULIO VINCENZO DI BERARDO" userId="S::giulio.berardo@fatec.sp.gov.br::388c5d36-71fa-4ba2-b78e-28a9b82cafcd" providerId="AD" clId="Web-{E4404E93-EDA7-28A7-2789-AF5F39FF7FA1}" dt="2023-03-28T00:04:20.887" v="2"/>
          <pc:sldLayoutMkLst>
            <pc:docMk/>
            <pc:sldMasterMk cId="1377348350" sldId="2147483724"/>
            <pc:sldLayoutMk cId="3029539796" sldId="2147483715"/>
          </pc:sldLayoutMkLst>
        </pc:sldLayoutChg>
        <pc:sldLayoutChg chg="del">
          <pc:chgData name="GIULIO VINCENZO DI BERARDO" userId="S::giulio.berardo@fatec.sp.gov.br::388c5d36-71fa-4ba2-b78e-28a9b82cafcd" providerId="AD" clId="Web-{E4404E93-EDA7-28A7-2789-AF5F39FF7FA1}" dt="2023-03-28T00:04:20.887" v="2"/>
          <pc:sldLayoutMkLst>
            <pc:docMk/>
            <pc:sldMasterMk cId="1377348350" sldId="2147483724"/>
            <pc:sldLayoutMk cId="2978388519" sldId="2147483716"/>
          </pc:sldLayoutMkLst>
        </pc:sldLayoutChg>
        <pc:sldLayoutChg chg="del">
          <pc:chgData name="GIULIO VINCENZO DI BERARDO" userId="S::giulio.berardo@fatec.sp.gov.br::388c5d36-71fa-4ba2-b78e-28a9b82cafcd" providerId="AD" clId="Web-{E4404E93-EDA7-28A7-2789-AF5F39FF7FA1}" dt="2023-03-28T00:04:20.887" v="2"/>
          <pc:sldLayoutMkLst>
            <pc:docMk/>
            <pc:sldMasterMk cId="1377348350" sldId="2147483724"/>
            <pc:sldLayoutMk cId="643706443" sldId="2147483717"/>
          </pc:sldLayoutMkLst>
        </pc:sldLayoutChg>
        <pc:sldLayoutChg chg="del">
          <pc:chgData name="GIULIO VINCENZO DI BERARDO" userId="S::giulio.berardo@fatec.sp.gov.br::388c5d36-71fa-4ba2-b78e-28a9b82cafcd" providerId="AD" clId="Web-{E4404E93-EDA7-28A7-2789-AF5F39FF7FA1}" dt="2023-03-28T00:04:20.887" v="2"/>
          <pc:sldLayoutMkLst>
            <pc:docMk/>
            <pc:sldMasterMk cId="1377348350" sldId="2147483724"/>
            <pc:sldLayoutMk cId="1184176025" sldId="2147483718"/>
          </pc:sldLayoutMkLst>
        </pc:sldLayoutChg>
        <pc:sldLayoutChg chg="del">
          <pc:chgData name="GIULIO VINCENZO DI BERARDO" userId="S::giulio.berardo@fatec.sp.gov.br::388c5d36-71fa-4ba2-b78e-28a9b82cafcd" providerId="AD" clId="Web-{E4404E93-EDA7-28A7-2789-AF5F39FF7FA1}" dt="2023-03-28T00:04:20.887" v="2"/>
          <pc:sldLayoutMkLst>
            <pc:docMk/>
            <pc:sldMasterMk cId="1377348350" sldId="2147483724"/>
            <pc:sldLayoutMk cId="914144594" sldId="2147483719"/>
          </pc:sldLayoutMkLst>
        </pc:sldLayoutChg>
        <pc:sldLayoutChg chg="del">
          <pc:chgData name="GIULIO VINCENZO DI BERARDO" userId="S::giulio.berardo@fatec.sp.gov.br::388c5d36-71fa-4ba2-b78e-28a9b82cafcd" providerId="AD" clId="Web-{E4404E93-EDA7-28A7-2789-AF5F39FF7FA1}" dt="2023-03-28T00:04:20.887" v="2"/>
          <pc:sldLayoutMkLst>
            <pc:docMk/>
            <pc:sldMasterMk cId="1377348350" sldId="2147483724"/>
            <pc:sldLayoutMk cId="3376345074" sldId="2147483720"/>
          </pc:sldLayoutMkLst>
        </pc:sldLayoutChg>
        <pc:sldLayoutChg chg="del">
          <pc:chgData name="GIULIO VINCENZO DI BERARDO" userId="S::giulio.berardo@fatec.sp.gov.br::388c5d36-71fa-4ba2-b78e-28a9b82cafcd" providerId="AD" clId="Web-{E4404E93-EDA7-28A7-2789-AF5F39FF7FA1}" dt="2023-03-28T00:04:20.887" v="2"/>
          <pc:sldLayoutMkLst>
            <pc:docMk/>
            <pc:sldMasterMk cId="1377348350" sldId="2147483724"/>
            <pc:sldLayoutMk cId="866346197" sldId="2147483721"/>
          </pc:sldLayoutMkLst>
        </pc:sldLayoutChg>
        <pc:sldLayoutChg chg="del">
          <pc:chgData name="GIULIO VINCENZO DI BERARDO" userId="S::giulio.berardo@fatec.sp.gov.br::388c5d36-71fa-4ba2-b78e-28a9b82cafcd" providerId="AD" clId="Web-{E4404E93-EDA7-28A7-2789-AF5F39FF7FA1}" dt="2023-03-28T00:04:20.887" v="2"/>
          <pc:sldLayoutMkLst>
            <pc:docMk/>
            <pc:sldMasterMk cId="1377348350" sldId="2147483724"/>
            <pc:sldLayoutMk cId="2154303772" sldId="2147483722"/>
          </pc:sldLayoutMkLst>
        </pc:sldLayoutChg>
        <pc:sldLayoutChg chg="del">
          <pc:chgData name="GIULIO VINCENZO DI BERARDO" userId="S::giulio.berardo@fatec.sp.gov.br::388c5d36-71fa-4ba2-b78e-28a9b82cafcd" providerId="AD" clId="Web-{E4404E93-EDA7-28A7-2789-AF5F39FF7FA1}" dt="2023-03-28T00:04:20.887" v="2"/>
          <pc:sldLayoutMkLst>
            <pc:docMk/>
            <pc:sldMasterMk cId="1377348350" sldId="2147483724"/>
            <pc:sldLayoutMk cId="989816033" sldId="2147483723"/>
          </pc:sldLayoutMkLst>
        </pc:sldLayoutChg>
      </pc:sldMasterChg>
      <pc:sldMasterChg chg="add del addSldLayout delSldLayout modSldLayout">
        <pc:chgData name="GIULIO VINCENZO DI BERARDO" userId="S::giulio.berardo@fatec.sp.gov.br::388c5d36-71fa-4ba2-b78e-28a9b82cafcd" providerId="AD" clId="Web-{E4404E93-EDA7-28A7-2789-AF5F39FF7FA1}" dt="2023-03-28T00:04:45.513" v="3"/>
        <pc:sldMasterMkLst>
          <pc:docMk/>
          <pc:sldMasterMk cId="1587047959" sldId="2147483725"/>
        </pc:sldMasterMkLst>
        <pc:sldLayoutChg chg="add del mod replId">
          <pc:chgData name="GIULIO VINCENZO DI BERARDO" userId="S::giulio.berardo@fatec.sp.gov.br::388c5d36-71fa-4ba2-b78e-28a9b82cafcd" providerId="AD" clId="Web-{E4404E93-EDA7-28A7-2789-AF5F39FF7FA1}" dt="2023-03-28T00:04:45.513" v="3"/>
          <pc:sldLayoutMkLst>
            <pc:docMk/>
            <pc:sldMasterMk cId="1587047959" sldId="2147483725"/>
            <pc:sldLayoutMk cId="2853480545" sldId="2147483726"/>
          </pc:sldLayoutMkLst>
        </pc:sldLayoutChg>
        <pc:sldLayoutChg chg="add del mod replId">
          <pc:chgData name="GIULIO VINCENZO DI BERARDO" userId="S::giulio.berardo@fatec.sp.gov.br::388c5d36-71fa-4ba2-b78e-28a9b82cafcd" providerId="AD" clId="Web-{E4404E93-EDA7-28A7-2789-AF5F39FF7FA1}" dt="2023-03-28T00:04:45.513" v="3"/>
          <pc:sldLayoutMkLst>
            <pc:docMk/>
            <pc:sldMasterMk cId="1587047959" sldId="2147483725"/>
            <pc:sldLayoutMk cId="4171206035" sldId="2147483727"/>
          </pc:sldLayoutMkLst>
        </pc:sldLayoutChg>
        <pc:sldLayoutChg chg="add del mod replId">
          <pc:chgData name="GIULIO VINCENZO DI BERARDO" userId="S::giulio.berardo@fatec.sp.gov.br::388c5d36-71fa-4ba2-b78e-28a9b82cafcd" providerId="AD" clId="Web-{E4404E93-EDA7-28A7-2789-AF5F39FF7FA1}" dt="2023-03-28T00:04:45.513" v="3"/>
          <pc:sldLayoutMkLst>
            <pc:docMk/>
            <pc:sldMasterMk cId="1587047959" sldId="2147483725"/>
            <pc:sldLayoutMk cId="2765566848" sldId="2147483728"/>
          </pc:sldLayoutMkLst>
        </pc:sldLayoutChg>
        <pc:sldLayoutChg chg="add del mod replId">
          <pc:chgData name="GIULIO VINCENZO DI BERARDO" userId="S::giulio.berardo@fatec.sp.gov.br::388c5d36-71fa-4ba2-b78e-28a9b82cafcd" providerId="AD" clId="Web-{E4404E93-EDA7-28A7-2789-AF5F39FF7FA1}" dt="2023-03-28T00:04:45.513" v="3"/>
          <pc:sldLayoutMkLst>
            <pc:docMk/>
            <pc:sldMasterMk cId="1587047959" sldId="2147483725"/>
            <pc:sldLayoutMk cId="3344893200" sldId="2147483729"/>
          </pc:sldLayoutMkLst>
        </pc:sldLayoutChg>
        <pc:sldLayoutChg chg="add del mod replId">
          <pc:chgData name="GIULIO VINCENZO DI BERARDO" userId="S::giulio.berardo@fatec.sp.gov.br::388c5d36-71fa-4ba2-b78e-28a9b82cafcd" providerId="AD" clId="Web-{E4404E93-EDA7-28A7-2789-AF5F39FF7FA1}" dt="2023-03-28T00:04:45.513" v="3"/>
          <pc:sldLayoutMkLst>
            <pc:docMk/>
            <pc:sldMasterMk cId="1587047959" sldId="2147483725"/>
            <pc:sldLayoutMk cId="2246139659" sldId="2147483730"/>
          </pc:sldLayoutMkLst>
        </pc:sldLayoutChg>
        <pc:sldLayoutChg chg="add del mod replId">
          <pc:chgData name="GIULIO VINCENZO DI BERARDO" userId="S::giulio.berardo@fatec.sp.gov.br::388c5d36-71fa-4ba2-b78e-28a9b82cafcd" providerId="AD" clId="Web-{E4404E93-EDA7-28A7-2789-AF5F39FF7FA1}" dt="2023-03-28T00:04:45.513" v="3"/>
          <pc:sldLayoutMkLst>
            <pc:docMk/>
            <pc:sldMasterMk cId="1587047959" sldId="2147483725"/>
            <pc:sldLayoutMk cId="584869876" sldId="2147483731"/>
          </pc:sldLayoutMkLst>
        </pc:sldLayoutChg>
        <pc:sldLayoutChg chg="add del mod replId">
          <pc:chgData name="GIULIO VINCENZO DI BERARDO" userId="S::giulio.berardo@fatec.sp.gov.br::388c5d36-71fa-4ba2-b78e-28a9b82cafcd" providerId="AD" clId="Web-{E4404E93-EDA7-28A7-2789-AF5F39FF7FA1}" dt="2023-03-28T00:04:45.513" v="3"/>
          <pc:sldLayoutMkLst>
            <pc:docMk/>
            <pc:sldMasterMk cId="1587047959" sldId="2147483725"/>
            <pc:sldLayoutMk cId="4086695307" sldId="2147483732"/>
          </pc:sldLayoutMkLst>
        </pc:sldLayoutChg>
        <pc:sldLayoutChg chg="add del mod replId">
          <pc:chgData name="GIULIO VINCENZO DI BERARDO" userId="S::giulio.berardo@fatec.sp.gov.br::388c5d36-71fa-4ba2-b78e-28a9b82cafcd" providerId="AD" clId="Web-{E4404E93-EDA7-28A7-2789-AF5F39FF7FA1}" dt="2023-03-28T00:04:45.513" v="3"/>
          <pc:sldLayoutMkLst>
            <pc:docMk/>
            <pc:sldMasterMk cId="1587047959" sldId="2147483725"/>
            <pc:sldLayoutMk cId="1832374542" sldId="2147483733"/>
          </pc:sldLayoutMkLst>
        </pc:sldLayoutChg>
        <pc:sldLayoutChg chg="add del mod replId">
          <pc:chgData name="GIULIO VINCENZO DI BERARDO" userId="S::giulio.berardo@fatec.sp.gov.br::388c5d36-71fa-4ba2-b78e-28a9b82cafcd" providerId="AD" clId="Web-{E4404E93-EDA7-28A7-2789-AF5F39FF7FA1}" dt="2023-03-28T00:04:45.513" v="3"/>
          <pc:sldLayoutMkLst>
            <pc:docMk/>
            <pc:sldMasterMk cId="1587047959" sldId="2147483725"/>
            <pc:sldLayoutMk cId="1198765865" sldId="2147483734"/>
          </pc:sldLayoutMkLst>
        </pc:sldLayoutChg>
        <pc:sldLayoutChg chg="add del mod replId">
          <pc:chgData name="GIULIO VINCENZO DI BERARDO" userId="S::giulio.berardo@fatec.sp.gov.br::388c5d36-71fa-4ba2-b78e-28a9b82cafcd" providerId="AD" clId="Web-{E4404E93-EDA7-28A7-2789-AF5F39FF7FA1}" dt="2023-03-28T00:04:45.513" v="3"/>
          <pc:sldLayoutMkLst>
            <pc:docMk/>
            <pc:sldMasterMk cId="1587047959" sldId="2147483725"/>
            <pc:sldLayoutMk cId="847274407" sldId="2147483735"/>
          </pc:sldLayoutMkLst>
        </pc:sldLayoutChg>
        <pc:sldLayoutChg chg="add del mod replId">
          <pc:chgData name="GIULIO VINCENZO DI BERARDO" userId="S::giulio.berardo@fatec.sp.gov.br::388c5d36-71fa-4ba2-b78e-28a9b82cafcd" providerId="AD" clId="Web-{E4404E93-EDA7-28A7-2789-AF5F39FF7FA1}" dt="2023-03-28T00:04:45.513" v="3"/>
          <pc:sldLayoutMkLst>
            <pc:docMk/>
            <pc:sldMasterMk cId="1587047959" sldId="2147483725"/>
            <pc:sldLayoutMk cId="387544167" sldId="2147483736"/>
          </pc:sldLayoutMkLst>
        </pc:sldLayoutChg>
      </pc:sldMasterChg>
      <pc:sldMasterChg chg="add del addSldLayout delSldLayout modSldLayout">
        <pc:chgData name="GIULIO VINCENZO DI BERARDO" userId="S::giulio.berardo@fatec.sp.gov.br::388c5d36-71fa-4ba2-b78e-28a9b82cafcd" providerId="AD" clId="Web-{E4404E93-EDA7-28A7-2789-AF5F39FF7FA1}" dt="2023-03-28T00:04:50.075" v="4"/>
        <pc:sldMasterMkLst>
          <pc:docMk/>
          <pc:sldMasterMk cId="4144028240" sldId="2147483737"/>
        </pc:sldMasterMkLst>
        <pc:sldLayoutChg chg="add del mod replId">
          <pc:chgData name="GIULIO VINCENZO DI BERARDO" userId="S::giulio.berardo@fatec.sp.gov.br::388c5d36-71fa-4ba2-b78e-28a9b82cafcd" providerId="AD" clId="Web-{E4404E93-EDA7-28A7-2789-AF5F39FF7FA1}" dt="2023-03-28T00:04:50.075" v="4"/>
          <pc:sldLayoutMkLst>
            <pc:docMk/>
            <pc:sldMasterMk cId="4144028240" sldId="2147483737"/>
            <pc:sldLayoutMk cId="499887645" sldId="2147483738"/>
          </pc:sldLayoutMkLst>
        </pc:sldLayoutChg>
        <pc:sldLayoutChg chg="add del mod replId">
          <pc:chgData name="GIULIO VINCENZO DI BERARDO" userId="S::giulio.berardo@fatec.sp.gov.br::388c5d36-71fa-4ba2-b78e-28a9b82cafcd" providerId="AD" clId="Web-{E4404E93-EDA7-28A7-2789-AF5F39FF7FA1}" dt="2023-03-28T00:04:50.075" v="4"/>
          <pc:sldLayoutMkLst>
            <pc:docMk/>
            <pc:sldMasterMk cId="4144028240" sldId="2147483737"/>
            <pc:sldLayoutMk cId="3472062526" sldId="2147483739"/>
          </pc:sldLayoutMkLst>
        </pc:sldLayoutChg>
        <pc:sldLayoutChg chg="add del mod replId">
          <pc:chgData name="GIULIO VINCENZO DI BERARDO" userId="S::giulio.berardo@fatec.sp.gov.br::388c5d36-71fa-4ba2-b78e-28a9b82cafcd" providerId="AD" clId="Web-{E4404E93-EDA7-28A7-2789-AF5F39FF7FA1}" dt="2023-03-28T00:04:50.075" v="4"/>
          <pc:sldLayoutMkLst>
            <pc:docMk/>
            <pc:sldMasterMk cId="4144028240" sldId="2147483737"/>
            <pc:sldLayoutMk cId="1868993670" sldId="2147483740"/>
          </pc:sldLayoutMkLst>
        </pc:sldLayoutChg>
        <pc:sldLayoutChg chg="add del mod replId">
          <pc:chgData name="GIULIO VINCENZO DI BERARDO" userId="S::giulio.berardo@fatec.sp.gov.br::388c5d36-71fa-4ba2-b78e-28a9b82cafcd" providerId="AD" clId="Web-{E4404E93-EDA7-28A7-2789-AF5F39FF7FA1}" dt="2023-03-28T00:04:50.075" v="4"/>
          <pc:sldLayoutMkLst>
            <pc:docMk/>
            <pc:sldMasterMk cId="4144028240" sldId="2147483737"/>
            <pc:sldLayoutMk cId="656375811" sldId="2147483741"/>
          </pc:sldLayoutMkLst>
        </pc:sldLayoutChg>
        <pc:sldLayoutChg chg="add del mod replId">
          <pc:chgData name="GIULIO VINCENZO DI BERARDO" userId="S::giulio.berardo@fatec.sp.gov.br::388c5d36-71fa-4ba2-b78e-28a9b82cafcd" providerId="AD" clId="Web-{E4404E93-EDA7-28A7-2789-AF5F39FF7FA1}" dt="2023-03-28T00:04:50.075" v="4"/>
          <pc:sldLayoutMkLst>
            <pc:docMk/>
            <pc:sldMasterMk cId="4144028240" sldId="2147483737"/>
            <pc:sldLayoutMk cId="3465344899" sldId="2147483742"/>
          </pc:sldLayoutMkLst>
        </pc:sldLayoutChg>
        <pc:sldLayoutChg chg="add del mod replId">
          <pc:chgData name="GIULIO VINCENZO DI BERARDO" userId="S::giulio.berardo@fatec.sp.gov.br::388c5d36-71fa-4ba2-b78e-28a9b82cafcd" providerId="AD" clId="Web-{E4404E93-EDA7-28A7-2789-AF5F39FF7FA1}" dt="2023-03-28T00:04:50.075" v="4"/>
          <pc:sldLayoutMkLst>
            <pc:docMk/>
            <pc:sldMasterMk cId="4144028240" sldId="2147483737"/>
            <pc:sldLayoutMk cId="3842065160" sldId="2147483743"/>
          </pc:sldLayoutMkLst>
        </pc:sldLayoutChg>
        <pc:sldLayoutChg chg="add del mod replId">
          <pc:chgData name="GIULIO VINCENZO DI BERARDO" userId="S::giulio.berardo@fatec.sp.gov.br::388c5d36-71fa-4ba2-b78e-28a9b82cafcd" providerId="AD" clId="Web-{E4404E93-EDA7-28A7-2789-AF5F39FF7FA1}" dt="2023-03-28T00:04:50.075" v="4"/>
          <pc:sldLayoutMkLst>
            <pc:docMk/>
            <pc:sldMasterMk cId="4144028240" sldId="2147483737"/>
            <pc:sldLayoutMk cId="2739769621" sldId="2147483744"/>
          </pc:sldLayoutMkLst>
        </pc:sldLayoutChg>
        <pc:sldLayoutChg chg="add del mod replId">
          <pc:chgData name="GIULIO VINCENZO DI BERARDO" userId="S::giulio.berardo@fatec.sp.gov.br::388c5d36-71fa-4ba2-b78e-28a9b82cafcd" providerId="AD" clId="Web-{E4404E93-EDA7-28A7-2789-AF5F39FF7FA1}" dt="2023-03-28T00:04:50.075" v="4"/>
          <pc:sldLayoutMkLst>
            <pc:docMk/>
            <pc:sldMasterMk cId="4144028240" sldId="2147483737"/>
            <pc:sldLayoutMk cId="2233352143" sldId="2147483745"/>
          </pc:sldLayoutMkLst>
        </pc:sldLayoutChg>
        <pc:sldLayoutChg chg="add del mod replId">
          <pc:chgData name="GIULIO VINCENZO DI BERARDO" userId="S::giulio.berardo@fatec.sp.gov.br::388c5d36-71fa-4ba2-b78e-28a9b82cafcd" providerId="AD" clId="Web-{E4404E93-EDA7-28A7-2789-AF5F39FF7FA1}" dt="2023-03-28T00:04:50.075" v="4"/>
          <pc:sldLayoutMkLst>
            <pc:docMk/>
            <pc:sldMasterMk cId="4144028240" sldId="2147483737"/>
            <pc:sldLayoutMk cId="2625274510" sldId="2147483746"/>
          </pc:sldLayoutMkLst>
        </pc:sldLayoutChg>
        <pc:sldLayoutChg chg="add del mod replId">
          <pc:chgData name="GIULIO VINCENZO DI BERARDO" userId="S::giulio.berardo@fatec.sp.gov.br::388c5d36-71fa-4ba2-b78e-28a9b82cafcd" providerId="AD" clId="Web-{E4404E93-EDA7-28A7-2789-AF5F39FF7FA1}" dt="2023-03-28T00:04:50.075" v="4"/>
          <pc:sldLayoutMkLst>
            <pc:docMk/>
            <pc:sldMasterMk cId="4144028240" sldId="2147483737"/>
            <pc:sldLayoutMk cId="374574938" sldId="2147483747"/>
          </pc:sldLayoutMkLst>
        </pc:sldLayoutChg>
        <pc:sldLayoutChg chg="add del mod replId">
          <pc:chgData name="GIULIO VINCENZO DI BERARDO" userId="S::giulio.berardo@fatec.sp.gov.br::388c5d36-71fa-4ba2-b78e-28a9b82cafcd" providerId="AD" clId="Web-{E4404E93-EDA7-28A7-2789-AF5F39FF7FA1}" dt="2023-03-28T00:04:50.075" v="4"/>
          <pc:sldLayoutMkLst>
            <pc:docMk/>
            <pc:sldMasterMk cId="4144028240" sldId="2147483737"/>
            <pc:sldLayoutMk cId="1353163636" sldId="2147483748"/>
          </pc:sldLayoutMkLst>
        </pc:sldLayoutChg>
      </pc:sldMasterChg>
      <pc:sldMasterChg chg="add del addSldLayout delSldLayout modSldLayout">
        <pc:chgData name="GIULIO VINCENZO DI BERARDO" userId="S::giulio.berardo@fatec.sp.gov.br::388c5d36-71fa-4ba2-b78e-28a9b82cafcd" providerId="AD" clId="Web-{E4404E93-EDA7-28A7-2789-AF5F39FF7FA1}" dt="2023-03-28T00:05:55.124" v="16"/>
        <pc:sldMasterMkLst>
          <pc:docMk/>
          <pc:sldMasterMk cId="96980608" sldId="2147483749"/>
        </pc:sldMasterMkLst>
        <pc:sldLayoutChg chg="add del mod replId">
          <pc:chgData name="GIULIO VINCENZO DI BERARDO" userId="S::giulio.berardo@fatec.sp.gov.br::388c5d36-71fa-4ba2-b78e-28a9b82cafcd" providerId="AD" clId="Web-{E4404E93-EDA7-28A7-2789-AF5F39FF7FA1}" dt="2023-03-28T00:05:55.124" v="16"/>
          <pc:sldLayoutMkLst>
            <pc:docMk/>
            <pc:sldMasterMk cId="96980608" sldId="2147483749"/>
            <pc:sldLayoutMk cId="1797500371" sldId="2147483750"/>
          </pc:sldLayoutMkLst>
        </pc:sldLayoutChg>
        <pc:sldLayoutChg chg="add del mod replId">
          <pc:chgData name="GIULIO VINCENZO DI BERARDO" userId="S::giulio.berardo@fatec.sp.gov.br::388c5d36-71fa-4ba2-b78e-28a9b82cafcd" providerId="AD" clId="Web-{E4404E93-EDA7-28A7-2789-AF5F39FF7FA1}" dt="2023-03-28T00:05:55.124" v="16"/>
          <pc:sldLayoutMkLst>
            <pc:docMk/>
            <pc:sldMasterMk cId="96980608" sldId="2147483749"/>
            <pc:sldLayoutMk cId="1021459820" sldId="2147483751"/>
          </pc:sldLayoutMkLst>
        </pc:sldLayoutChg>
        <pc:sldLayoutChg chg="add del mod replId">
          <pc:chgData name="GIULIO VINCENZO DI BERARDO" userId="S::giulio.berardo@fatec.sp.gov.br::388c5d36-71fa-4ba2-b78e-28a9b82cafcd" providerId="AD" clId="Web-{E4404E93-EDA7-28A7-2789-AF5F39FF7FA1}" dt="2023-03-28T00:05:55.124" v="16"/>
          <pc:sldLayoutMkLst>
            <pc:docMk/>
            <pc:sldMasterMk cId="96980608" sldId="2147483749"/>
            <pc:sldLayoutMk cId="862276762" sldId="2147483752"/>
          </pc:sldLayoutMkLst>
        </pc:sldLayoutChg>
        <pc:sldLayoutChg chg="add del mod replId">
          <pc:chgData name="GIULIO VINCENZO DI BERARDO" userId="S::giulio.berardo@fatec.sp.gov.br::388c5d36-71fa-4ba2-b78e-28a9b82cafcd" providerId="AD" clId="Web-{E4404E93-EDA7-28A7-2789-AF5F39FF7FA1}" dt="2023-03-28T00:05:55.124" v="16"/>
          <pc:sldLayoutMkLst>
            <pc:docMk/>
            <pc:sldMasterMk cId="96980608" sldId="2147483749"/>
            <pc:sldLayoutMk cId="249832966" sldId="2147483753"/>
          </pc:sldLayoutMkLst>
        </pc:sldLayoutChg>
        <pc:sldLayoutChg chg="add del mod replId">
          <pc:chgData name="GIULIO VINCENZO DI BERARDO" userId="S::giulio.berardo@fatec.sp.gov.br::388c5d36-71fa-4ba2-b78e-28a9b82cafcd" providerId="AD" clId="Web-{E4404E93-EDA7-28A7-2789-AF5F39FF7FA1}" dt="2023-03-28T00:05:55.124" v="16"/>
          <pc:sldLayoutMkLst>
            <pc:docMk/>
            <pc:sldMasterMk cId="96980608" sldId="2147483749"/>
            <pc:sldLayoutMk cId="3074187583" sldId="2147483754"/>
          </pc:sldLayoutMkLst>
        </pc:sldLayoutChg>
        <pc:sldLayoutChg chg="add del mod replId">
          <pc:chgData name="GIULIO VINCENZO DI BERARDO" userId="S::giulio.berardo@fatec.sp.gov.br::388c5d36-71fa-4ba2-b78e-28a9b82cafcd" providerId="AD" clId="Web-{E4404E93-EDA7-28A7-2789-AF5F39FF7FA1}" dt="2023-03-28T00:05:55.124" v="16"/>
          <pc:sldLayoutMkLst>
            <pc:docMk/>
            <pc:sldMasterMk cId="96980608" sldId="2147483749"/>
            <pc:sldLayoutMk cId="2537485248" sldId="2147483755"/>
          </pc:sldLayoutMkLst>
        </pc:sldLayoutChg>
        <pc:sldLayoutChg chg="add del mod replId">
          <pc:chgData name="GIULIO VINCENZO DI BERARDO" userId="S::giulio.berardo@fatec.sp.gov.br::388c5d36-71fa-4ba2-b78e-28a9b82cafcd" providerId="AD" clId="Web-{E4404E93-EDA7-28A7-2789-AF5F39FF7FA1}" dt="2023-03-28T00:05:55.124" v="16"/>
          <pc:sldLayoutMkLst>
            <pc:docMk/>
            <pc:sldMasterMk cId="96980608" sldId="2147483749"/>
            <pc:sldLayoutMk cId="3887019005" sldId="2147483756"/>
          </pc:sldLayoutMkLst>
        </pc:sldLayoutChg>
        <pc:sldLayoutChg chg="add del mod replId">
          <pc:chgData name="GIULIO VINCENZO DI BERARDO" userId="S::giulio.berardo@fatec.sp.gov.br::388c5d36-71fa-4ba2-b78e-28a9b82cafcd" providerId="AD" clId="Web-{E4404E93-EDA7-28A7-2789-AF5F39FF7FA1}" dt="2023-03-28T00:05:55.124" v="16"/>
          <pc:sldLayoutMkLst>
            <pc:docMk/>
            <pc:sldMasterMk cId="96980608" sldId="2147483749"/>
            <pc:sldLayoutMk cId="3954672079" sldId="2147483757"/>
          </pc:sldLayoutMkLst>
        </pc:sldLayoutChg>
        <pc:sldLayoutChg chg="add del mod replId">
          <pc:chgData name="GIULIO VINCENZO DI BERARDO" userId="S::giulio.berardo@fatec.sp.gov.br::388c5d36-71fa-4ba2-b78e-28a9b82cafcd" providerId="AD" clId="Web-{E4404E93-EDA7-28A7-2789-AF5F39FF7FA1}" dt="2023-03-28T00:05:55.124" v="16"/>
          <pc:sldLayoutMkLst>
            <pc:docMk/>
            <pc:sldMasterMk cId="96980608" sldId="2147483749"/>
            <pc:sldLayoutMk cId="622175197" sldId="2147483758"/>
          </pc:sldLayoutMkLst>
        </pc:sldLayoutChg>
        <pc:sldLayoutChg chg="add del mod replId">
          <pc:chgData name="GIULIO VINCENZO DI BERARDO" userId="S::giulio.berardo@fatec.sp.gov.br::388c5d36-71fa-4ba2-b78e-28a9b82cafcd" providerId="AD" clId="Web-{E4404E93-EDA7-28A7-2789-AF5F39FF7FA1}" dt="2023-03-28T00:05:55.124" v="16"/>
          <pc:sldLayoutMkLst>
            <pc:docMk/>
            <pc:sldMasterMk cId="96980608" sldId="2147483749"/>
            <pc:sldLayoutMk cId="3108495695" sldId="2147483759"/>
          </pc:sldLayoutMkLst>
        </pc:sldLayoutChg>
        <pc:sldLayoutChg chg="add del mod replId">
          <pc:chgData name="GIULIO VINCENZO DI BERARDO" userId="S::giulio.berardo@fatec.sp.gov.br::388c5d36-71fa-4ba2-b78e-28a9b82cafcd" providerId="AD" clId="Web-{E4404E93-EDA7-28A7-2789-AF5F39FF7FA1}" dt="2023-03-28T00:05:55.124" v="16"/>
          <pc:sldLayoutMkLst>
            <pc:docMk/>
            <pc:sldMasterMk cId="96980608" sldId="2147483749"/>
            <pc:sldLayoutMk cId="441507886" sldId="2147483760"/>
          </pc:sldLayoutMkLst>
        </pc:sldLayoutChg>
      </pc:sldMasterChg>
      <pc:sldMasterChg chg="add addSldLayout modSldLayout">
        <pc:chgData name="GIULIO VINCENZO DI BERARDO" userId="S::giulio.berardo@fatec.sp.gov.br::388c5d36-71fa-4ba2-b78e-28a9b82cafcd" providerId="AD" clId="Web-{E4404E93-EDA7-28A7-2789-AF5F39FF7FA1}" dt="2023-03-28T00:05:55.124" v="16"/>
        <pc:sldMasterMkLst>
          <pc:docMk/>
          <pc:sldMasterMk cId="4052650901" sldId="2147483761"/>
        </pc:sldMasterMkLst>
        <pc:sldLayoutChg chg="add mod replId">
          <pc:chgData name="GIULIO VINCENZO DI BERARDO" userId="S::giulio.berardo@fatec.sp.gov.br::388c5d36-71fa-4ba2-b78e-28a9b82cafcd" providerId="AD" clId="Web-{E4404E93-EDA7-28A7-2789-AF5F39FF7FA1}" dt="2023-03-28T00:05:55.124" v="16"/>
          <pc:sldLayoutMkLst>
            <pc:docMk/>
            <pc:sldMasterMk cId="4052650901" sldId="2147483761"/>
            <pc:sldLayoutMk cId="3345424893" sldId="2147483762"/>
          </pc:sldLayoutMkLst>
        </pc:sldLayoutChg>
        <pc:sldLayoutChg chg="add mod replId">
          <pc:chgData name="GIULIO VINCENZO DI BERARDO" userId="S::giulio.berardo@fatec.sp.gov.br::388c5d36-71fa-4ba2-b78e-28a9b82cafcd" providerId="AD" clId="Web-{E4404E93-EDA7-28A7-2789-AF5F39FF7FA1}" dt="2023-03-28T00:05:55.124" v="16"/>
          <pc:sldLayoutMkLst>
            <pc:docMk/>
            <pc:sldMasterMk cId="4052650901" sldId="2147483761"/>
            <pc:sldLayoutMk cId="655501612" sldId="2147483763"/>
          </pc:sldLayoutMkLst>
        </pc:sldLayoutChg>
        <pc:sldLayoutChg chg="add mod replId">
          <pc:chgData name="GIULIO VINCENZO DI BERARDO" userId="S::giulio.berardo@fatec.sp.gov.br::388c5d36-71fa-4ba2-b78e-28a9b82cafcd" providerId="AD" clId="Web-{E4404E93-EDA7-28A7-2789-AF5F39FF7FA1}" dt="2023-03-28T00:05:55.124" v="16"/>
          <pc:sldLayoutMkLst>
            <pc:docMk/>
            <pc:sldMasterMk cId="4052650901" sldId="2147483761"/>
            <pc:sldLayoutMk cId="4018901386" sldId="2147483764"/>
          </pc:sldLayoutMkLst>
        </pc:sldLayoutChg>
        <pc:sldLayoutChg chg="add mod replId">
          <pc:chgData name="GIULIO VINCENZO DI BERARDO" userId="S::giulio.berardo@fatec.sp.gov.br::388c5d36-71fa-4ba2-b78e-28a9b82cafcd" providerId="AD" clId="Web-{E4404E93-EDA7-28A7-2789-AF5F39FF7FA1}" dt="2023-03-28T00:05:55.124" v="16"/>
          <pc:sldLayoutMkLst>
            <pc:docMk/>
            <pc:sldMasterMk cId="4052650901" sldId="2147483761"/>
            <pc:sldLayoutMk cId="837216660" sldId="2147483765"/>
          </pc:sldLayoutMkLst>
        </pc:sldLayoutChg>
        <pc:sldLayoutChg chg="add mod replId">
          <pc:chgData name="GIULIO VINCENZO DI BERARDO" userId="S::giulio.berardo@fatec.sp.gov.br::388c5d36-71fa-4ba2-b78e-28a9b82cafcd" providerId="AD" clId="Web-{E4404E93-EDA7-28A7-2789-AF5F39FF7FA1}" dt="2023-03-28T00:05:55.124" v="16"/>
          <pc:sldLayoutMkLst>
            <pc:docMk/>
            <pc:sldMasterMk cId="4052650901" sldId="2147483761"/>
            <pc:sldLayoutMk cId="3687967279" sldId="2147483766"/>
          </pc:sldLayoutMkLst>
        </pc:sldLayoutChg>
        <pc:sldLayoutChg chg="add mod replId">
          <pc:chgData name="GIULIO VINCENZO DI BERARDO" userId="S::giulio.berardo@fatec.sp.gov.br::388c5d36-71fa-4ba2-b78e-28a9b82cafcd" providerId="AD" clId="Web-{E4404E93-EDA7-28A7-2789-AF5F39FF7FA1}" dt="2023-03-28T00:05:55.124" v="16"/>
          <pc:sldLayoutMkLst>
            <pc:docMk/>
            <pc:sldMasterMk cId="4052650901" sldId="2147483761"/>
            <pc:sldLayoutMk cId="1172913352" sldId="2147483767"/>
          </pc:sldLayoutMkLst>
        </pc:sldLayoutChg>
        <pc:sldLayoutChg chg="add mod replId">
          <pc:chgData name="GIULIO VINCENZO DI BERARDO" userId="S::giulio.berardo@fatec.sp.gov.br::388c5d36-71fa-4ba2-b78e-28a9b82cafcd" providerId="AD" clId="Web-{E4404E93-EDA7-28A7-2789-AF5F39FF7FA1}" dt="2023-03-28T00:05:55.124" v="16"/>
          <pc:sldLayoutMkLst>
            <pc:docMk/>
            <pc:sldMasterMk cId="4052650901" sldId="2147483761"/>
            <pc:sldLayoutMk cId="2214675399" sldId="2147483768"/>
          </pc:sldLayoutMkLst>
        </pc:sldLayoutChg>
        <pc:sldLayoutChg chg="add mod replId">
          <pc:chgData name="GIULIO VINCENZO DI BERARDO" userId="S::giulio.berardo@fatec.sp.gov.br::388c5d36-71fa-4ba2-b78e-28a9b82cafcd" providerId="AD" clId="Web-{E4404E93-EDA7-28A7-2789-AF5F39FF7FA1}" dt="2023-03-28T00:05:55.124" v="16"/>
          <pc:sldLayoutMkLst>
            <pc:docMk/>
            <pc:sldMasterMk cId="4052650901" sldId="2147483761"/>
            <pc:sldLayoutMk cId="3779343591" sldId="2147483769"/>
          </pc:sldLayoutMkLst>
        </pc:sldLayoutChg>
        <pc:sldLayoutChg chg="add mod replId">
          <pc:chgData name="GIULIO VINCENZO DI BERARDO" userId="S::giulio.berardo@fatec.sp.gov.br::388c5d36-71fa-4ba2-b78e-28a9b82cafcd" providerId="AD" clId="Web-{E4404E93-EDA7-28A7-2789-AF5F39FF7FA1}" dt="2023-03-28T00:05:55.124" v="16"/>
          <pc:sldLayoutMkLst>
            <pc:docMk/>
            <pc:sldMasterMk cId="4052650901" sldId="2147483761"/>
            <pc:sldLayoutMk cId="3744331868" sldId="2147483770"/>
          </pc:sldLayoutMkLst>
        </pc:sldLayoutChg>
        <pc:sldLayoutChg chg="add mod replId">
          <pc:chgData name="GIULIO VINCENZO DI BERARDO" userId="S::giulio.berardo@fatec.sp.gov.br::388c5d36-71fa-4ba2-b78e-28a9b82cafcd" providerId="AD" clId="Web-{E4404E93-EDA7-28A7-2789-AF5F39FF7FA1}" dt="2023-03-28T00:05:55.124" v="16"/>
          <pc:sldLayoutMkLst>
            <pc:docMk/>
            <pc:sldMasterMk cId="4052650901" sldId="2147483761"/>
            <pc:sldLayoutMk cId="4249734011" sldId="2147483771"/>
          </pc:sldLayoutMkLst>
        </pc:sldLayoutChg>
        <pc:sldLayoutChg chg="add mod replId">
          <pc:chgData name="GIULIO VINCENZO DI BERARDO" userId="S::giulio.berardo@fatec.sp.gov.br::388c5d36-71fa-4ba2-b78e-28a9b82cafcd" providerId="AD" clId="Web-{E4404E93-EDA7-28A7-2789-AF5F39FF7FA1}" dt="2023-03-28T00:05:55.124" v="16"/>
          <pc:sldLayoutMkLst>
            <pc:docMk/>
            <pc:sldMasterMk cId="4052650901" sldId="2147483761"/>
            <pc:sldLayoutMk cId="571622898" sldId="2147483772"/>
          </pc:sldLayoutMkLst>
        </pc:sldLayoutChg>
      </pc:sldMasterChg>
    </pc:docChg>
  </pc:docChgLst>
  <pc:docChgLst>
    <pc:chgData name="GIULIO VINCENZO DI BERARDO" userId="S::giulio.berardo@fatec.sp.gov.br::388c5d36-71fa-4ba2-b78e-28a9b82cafcd" providerId="AD" clId="Web-{28B6EE50-DA40-B284-8DF3-5480A5B5B737}"/>
    <pc:docChg chg="modSld">
      <pc:chgData name="GIULIO VINCENZO DI BERARDO" userId="S::giulio.berardo@fatec.sp.gov.br::388c5d36-71fa-4ba2-b78e-28a9b82cafcd" providerId="AD" clId="Web-{28B6EE50-DA40-B284-8DF3-5480A5B5B737}" dt="2023-03-28T21:17:59.351" v="6" actId="14100"/>
      <pc:docMkLst>
        <pc:docMk/>
      </pc:docMkLst>
      <pc:sldChg chg="modSp">
        <pc:chgData name="GIULIO VINCENZO DI BERARDO" userId="S::giulio.berardo@fatec.sp.gov.br::388c5d36-71fa-4ba2-b78e-28a9b82cafcd" providerId="AD" clId="Web-{28B6EE50-DA40-B284-8DF3-5480A5B5B737}" dt="2023-03-28T21:17:59.351" v="6" actId="14100"/>
        <pc:sldMkLst>
          <pc:docMk/>
          <pc:sldMk cId="1940884527" sldId="259"/>
        </pc:sldMkLst>
        <pc:spChg chg="mod">
          <ac:chgData name="GIULIO VINCENZO DI BERARDO" userId="S::giulio.berardo@fatec.sp.gov.br::388c5d36-71fa-4ba2-b78e-28a9b82cafcd" providerId="AD" clId="Web-{28B6EE50-DA40-B284-8DF3-5480A5B5B737}" dt="2023-03-28T21:17:59.351" v="6" actId="14100"/>
          <ac:spMkLst>
            <pc:docMk/>
            <pc:sldMk cId="1940884527" sldId="259"/>
            <ac:spMk id="7" creationId="{8D976D5D-C9FE-461D-8C80-00C30BC41AAA}"/>
          </ac:spMkLst>
        </pc:spChg>
      </pc:sldChg>
    </pc:docChg>
  </pc:docChgLst>
  <pc:docChgLst>
    <pc:chgData name="JAQUELINE SCALON DUTRA LUI" userId="S::jaqueline.lui@fatec.sp.gov.br::d329e257-9db2-40f0-8d85-4f9edae525dc" providerId="AD" clId="Web-{A9284ABB-DA07-F424-8544-1B081C9A56E1}"/>
    <pc:docChg chg="addSld delSld">
      <pc:chgData name="JAQUELINE SCALON DUTRA LUI" userId="S::jaqueline.lui@fatec.sp.gov.br::d329e257-9db2-40f0-8d85-4f9edae525dc" providerId="AD" clId="Web-{A9284ABB-DA07-F424-8544-1B081C9A56E1}" dt="2023-04-01T17:10:28.825" v="2"/>
      <pc:docMkLst>
        <pc:docMk/>
      </pc:docMkLst>
      <pc:sldChg chg="new del">
        <pc:chgData name="JAQUELINE SCALON DUTRA LUI" userId="S::jaqueline.lui@fatec.sp.gov.br::d329e257-9db2-40f0-8d85-4f9edae525dc" providerId="AD" clId="Web-{A9284ABB-DA07-F424-8544-1B081C9A56E1}" dt="2023-04-01T17:10:28.825" v="2"/>
        <pc:sldMkLst>
          <pc:docMk/>
          <pc:sldMk cId="869945451" sldId="297"/>
        </pc:sldMkLst>
      </pc:sldChg>
      <pc:sldChg chg="del">
        <pc:chgData name="JAQUELINE SCALON DUTRA LUI" userId="S::jaqueline.lui@fatec.sp.gov.br::d329e257-9db2-40f0-8d85-4f9edae525dc" providerId="AD" clId="Web-{A9284ABB-DA07-F424-8544-1B081C9A56E1}" dt="2023-04-01T16:57:35.138" v="0"/>
        <pc:sldMkLst>
          <pc:docMk/>
          <pc:sldMk cId="3351304888" sldId="297"/>
        </pc:sldMkLst>
      </pc:sldChg>
    </pc:docChg>
  </pc:docChgLst>
  <pc:docChgLst>
    <pc:chgData name="GIULIO VINCENZO DI BERARDO" userId="S::giulio.berardo@fatec.sp.gov.br::388c5d36-71fa-4ba2-b78e-28a9b82cafcd" providerId="AD" clId="Web-{C1B74E97-44EA-C604-ACB9-9C6CDCFF9ED8}"/>
    <pc:docChg chg="modSld">
      <pc:chgData name="GIULIO VINCENZO DI BERARDO" userId="S::giulio.berardo@fatec.sp.gov.br::388c5d36-71fa-4ba2-b78e-28a9b82cafcd" providerId="AD" clId="Web-{C1B74E97-44EA-C604-ACB9-9C6CDCFF9ED8}" dt="2023-03-28T21:16:05.543" v="33" actId="20577"/>
      <pc:docMkLst>
        <pc:docMk/>
      </pc:docMkLst>
      <pc:sldChg chg="modSp">
        <pc:chgData name="GIULIO VINCENZO DI BERARDO" userId="S::giulio.berardo@fatec.sp.gov.br::388c5d36-71fa-4ba2-b78e-28a9b82cafcd" providerId="AD" clId="Web-{C1B74E97-44EA-C604-ACB9-9C6CDCFF9ED8}" dt="2023-03-28T21:14:38.868" v="12" actId="20577"/>
        <pc:sldMkLst>
          <pc:docMk/>
          <pc:sldMk cId="344961804" sldId="258"/>
        </pc:sldMkLst>
        <pc:spChg chg="mod">
          <ac:chgData name="GIULIO VINCENZO DI BERARDO" userId="S::giulio.berardo@fatec.sp.gov.br::388c5d36-71fa-4ba2-b78e-28a9b82cafcd" providerId="AD" clId="Web-{C1B74E97-44EA-C604-ACB9-9C6CDCFF9ED8}" dt="2023-03-28T21:13:54.819" v="6" actId="14100"/>
          <ac:spMkLst>
            <pc:docMk/>
            <pc:sldMk cId="344961804" sldId="258"/>
            <ac:spMk id="2" creationId="{A866EC42-4786-3967-5B1F-68F261F0FE61}"/>
          </ac:spMkLst>
        </pc:spChg>
        <pc:spChg chg="mod">
          <ac:chgData name="GIULIO VINCENZO DI BERARDO" userId="S::giulio.berardo@fatec.sp.gov.br::388c5d36-71fa-4ba2-b78e-28a9b82cafcd" providerId="AD" clId="Web-{C1B74E97-44EA-C604-ACB9-9C6CDCFF9ED8}" dt="2023-03-28T21:14:38.868" v="12" actId="20577"/>
          <ac:spMkLst>
            <pc:docMk/>
            <pc:sldMk cId="344961804" sldId="258"/>
            <ac:spMk id="3" creationId="{7DF727A0-9754-52D8-4E78-2A64819847FE}"/>
          </ac:spMkLst>
        </pc:spChg>
      </pc:sldChg>
      <pc:sldChg chg="delSp modSp">
        <pc:chgData name="GIULIO VINCENZO DI BERARDO" userId="S::giulio.berardo@fatec.sp.gov.br::388c5d36-71fa-4ba2-b78e-28a9b82cafcd" providerId="AD" clId="Web-{C1B74E97-44EA-C604-ACB9-9C6CDCFF9ED8}" dt="2023-03-28T21:16:05.543" v="33" actId="20577"/>
        <pc:sldMkLst>
          <pc:docMk/>
          <pc:sldMk cId="1940884527" sldId="259"/>
        </pc:sldMkLst>
        <pc:spChg chg="mod">
          <ac:chgData name="GIULIO VINCENZO DI BERARDO" userId="S::giulio.berardo@fatec.sp.gov.br::388c5d36-71fa-4ba2-b78e-28a9b82cafcd" providerId="AD" clId="Web-{C1B74E97-44EA-C604-ACB9-9C6CDCFF9ED8}" dt="2023-03-28T21:16:05.543" v="33" actId="20577"/>
          <ac:spMkLst>
            <pc:docMk/>
            <pc:sldMk cId="1940884527" sldId="259"/>
            <ac:spMk id="2" creationId="{57AD4AEE-50EE-EC3D-AB4F-CD647FB03902}"/>
          </ac:spMkLst>
        </pc:spChg>
        <pc:spChg chg="del">
          <ac:chgData name="GIULIO VINCENZO DI BERARDO" userId="S::giulio.berardo@fatec.sp.gov.br::388c5d36-71fa-4ba2-b78e-28a9b82cafcd" providerId="AD" clId="Web-{C1B74E97-44EA-C604-ACB9-9C6CDCFF9ED8}" dt="2023-03-28T21:14:54.837" v="13"/>
          <ac:spMkLst>
            <pc:docMk/>
            <pc:sldMk cId="1940884527" sldId="259"/>
            <ac:spMk id="3" creationId="{02EDCBDC-EE58-D190-5E8F-98D02A345DF6}"/>
          </ac:spMkLst>
        </pc:spChg>
      </pc:sldChg>
    </pc:docChg>
  </pc:docChgLst>
  <pc:docChgLst>
    <pc:chgData name="GIULIO VINCENZO DI BERARDO" userId="S::giulio.berardo@fatec.sp.gov.br::388c5d36-71fa-4ba2-b78e-28a9b82cafcd" providerId="AD" clId="Web-{B15440ED-6110-E650-DDD0-76F52B1E33E5}"/>
    <pc:docChg chg="addSld delSld modSld">
      <pc:chgData name="GIULIO VINCENZO DI BERARDO" userId="S::giulio.berardo@fatec.sp.gov.br::388c5d36-71fa-4ba2-b78e-28a9b82cafcd" providerId="AD" clId="Web-{B15440ED-6110-E650-DDD0-76F52B1E33E5}" dt="2023-03-31T14:03:24.265" v="536"/>
      <pc:docMkLst>
        <pc:docMk/>
      </pc:docMkLst>
      <pc:sldChg chg="addSp delSp modSp mod setBg">
        <pc:chgData name="GIULIO VINCENZO DI BERARDO" userId="S::giulio.berardo@fatec.sp.gov.br::388c5d36-71fa-4ba2-b78e-28a9b82cafcd" providerId="AD" clId="Web-{B15440ED-6110-E650-DDD0-76F52B1E33E5}" dt="2023-03-31T13:23:28.569" v="48"/>
        <pc:sldMkLst>
          <pc:docMk/>
          <pc:sldMk cId="4246778367" sldId="259"/>
        </pc:sldMkLst>
        <pc:spChg chg="mod">
          <ac:chgData name="GIULIO VINCENZO DI BERARDO" userId="S::giulio.berardo@fatec.sp.gov.br::388c5d36-71fa-4ba2-b78e-28a9b82cafcd" providerId="AD" clId="Web-{B15440ED-6110-E650-DDD0-76F52B1E33E5}" dt="2023-03-31T13:22:55.349" v="42" actId="1076"/>
          <ac:spMkLst>
            <pc:docMk/>
            <pc:sldMk cId="4246778367" sldId="259"/>
            <ac:spMk id="2" creationId="{2D5F1633-B6A0-48F1-AEAA-B4AC6F4FF6CF}"/>
          </ac:spMkLst>
        </pc:spChg>
        <pc:spChg chg="add del mod ord">
          <ac:chgData name="GIULIO VINCENZO DI BERARDO" userId="S::giulio.berardo@fatec.sp.gov.br::388c5d36-71fa-4ba2-b78e-28a9b82cafcd" providerId="AD" clId="Web-{B15440ED-6110-E650-DDD0-76F52B1E33E5}" dt="2023-03-31T13:20:10.439" v="23"/>
          <ac:spMkLst>
            <pc:docMk/>
            <pc:sldMk cId="4246778367" sldId="259"/>
            <ac:spMk id="3" creationId="{5703C28E-099C-DC4E-E5A5-6C3403B331C5}"/>
          </ac:spMkLst>
        </pc:spChg>
        <pc:spChg chg="add del">
          <ac:chgData name="GIULIO VINCENZO DI BERARDO" userId="S::giulio.berardo@fatec.sp.gov.br::388c5d36-71fa-4ba2-b78e-28a9b82cafcd" providerId="AD" clId="Web-{B15440ED-6110-E650-DDD0-76F52B1E33E5}" dt="2023-03-31T13:18:56.312" v="16"/>
          <ac:spMkLst>
            <pc:docMk/>
            <pc:sldMk cId="4246778367" sldId="259"/>
            <ac:spMk id="9" creationId="{7CC9829A-26F6-4595-8608-1A9F57DA7504}"/>
          </ac:spMkLst>
        </pc:spChg>
        <pc:spChg chg="add del">
          <ac:chgData name="GIULIO VINCENZO DI BERARDO" userId="S::giulio.berardo@fatec.sp.gov.br::388c5d36-71fa-4ba2-b78e-28a9b82cafcd" providerId="AD" clId="Web-{B15440ED-6110-E650-DDD0-76F52B1E33E5}" dt="2023-03-31T13:20:10.439" v="23"/>
          <ac:spMkLst>
            <pc:docMk/>
            <pc:sldMk cId="4246778367" sldId="259"/>
            <ac:spMk id="42" creationId="{828D1E49-2A21-4A83-A0E0-FB1597B4B2ED}"/>
          </ac:spMkLst>
        </pc:spChg>
        <pc:spChg chg="add del">
          <ac:chgData name="GIULIO VINCENZO DI BERARDO" userId="S::giulio.berardo@fatec.sp.gov.br::388c5d36-71fa-4ba2-b78e-28a9b82cafcd" providerId="AD" clId="Web-{B15440ED-6110-E650-DDD0-76F52B1E33E5}" dt="2023-03-31T13:20:10.439" v="23"/>
          <ac:spMkLst>
            <pc:docMk/>
            <pc:sldMk cId="4246778367" sldId="259"/>
            <ac:spMk id="67" creationId="{E972DE0D-2E53-4159-ABD3-C601524262C2}"/>
          </ac:spMkLst>
        </pc:spChg>
        <pc:spChg chg="add mod">
          <ac:chgData name="GIULIO VINCENZO DI BERARDO" userId="S::giulio.berardo@fatec.sp.gov.br::388c5d36-71fa-4ba2-b78e-28a9b82cafcd" providerId="AD" clId="Web-{B15440ED-6110-E650-DDD0-76F52B1E33E5}" dt="2023-03-31T13:22:58.427" v="43" actId="1076"/>
          <ac:spMkLst>
            <pc:docMk/>
            <pc:sldMk cId="4246778367" sldId="259"/>
            <ac:spMk id="71" creationId="{5703C28E-099C-DC4E-E5A5-6C3403B331C5}"/>
          </ac:spMkLst>
        </pc:spChg>
        <pc:spChg chg="add del">
          <ac:chgData name="GIULIO VINCENZO DI BERARDO" userId="S::giulio.berardo@fatec.sp.gov.br::388c5d36-71fa-4ba2-b78e-28a9b82cafcd" providerId="AD" clId="Web-{B15440ED-6110-E650-DDD0-76F52B1E33E5}" dt="2023-03-31T13:22:49.224" v="41"/>
          <ac:spMkLst>
            <pc:docMk/>
            <pc:sldMk cId="4246778367" sldId="259"/>
            <ac:spMk id="72" creationId="{420F26D3-3E8E-4DBE-990B-7E0FA20C438C}"/>
          </ac:spMkLst>
        </pc:spChg>
        <pc:spChg chg="add">
          <ac:chgData name="GIULIO VINCENZO DI BERARDO" userId="S::giulio.berardo@fatec.sp.gov.br::388c5d36-71fa-4ba2-b78e-28a9b82cafcd" providerId="AD" clId="Web-{B15440ED-6110-E650-DDD0-76F52B1E33E5}" dt="2023-03-31T13:22:49.224" v="41"/>
          <ac:spMkLst>
            <pc:docMk/>
            <pc:sldMk cId="4246778367" sldId="259"/>
            <ac:spMk id="105" creationId="{E2366EBA-92FD-44AE-87A9-25E5135EB2C9}"/>
          </ac:spMkLst>
        </pc:spChg>
        <pc:spChg chg="add">
          <ac:chgData name="GIULIO VINCENZO DI BERARDO" userId="S::giulio.berardo@fatec.sp.gov.br::388c5d36-71fa-4ba2-b78e-28a9b82cafcd" providerId="AD" clId="Web-{B15440ED-6110-E650-DDD0-76F52B1E33E5}" dt="2023-03-31T13:22:49.224" v="41"/>
          <ac:spMkLst>
            <pc:docMk/>
            <pc:sldMk cId="4246778367" sldId="259"/>
            <ac:spMk id="130" creationId="{7C462C46-EFB7-4580-9921-DFC346FCC3C2}"/>
          </ac:spMkLst>
        </pc:spChg>
        <pc:spChg chg="add">
          <ac:chgData name="GIULIO VINCENZO DI BERARDO" userId="S::giulio.berardo@fatec.sp.gov.br::388c5d36-71fa-4ba2-b78e-28a9b82cafcd" providerId="AD" clId="Web-{B15440ED-6110-E650-DDD0-76F52B1E33E5}" dt="2023-03-31T13:22:49.224" v="41"/>
          <ac:spMkLst>
            <pc:docMk/>
            <pc:sldMk cId="4246778367" sldId="259"/>
            <ac:spMk id="132" creationId="{B8B918B4-AB10-4E3A-916E-A9625586EA47}"/>
          </ac:spMkLst>
        </pc:spChg>
        <pc:grpChg chg="add del">
          <ac:chgData name="GIULIO VINCENZO DI BERARDO" userId="S::giulio.berardo@fatec.sp.gov.br::388c5d36-71fa-4ba2-b78e-28a9b82cafcd" providerId="AD" clId="Web-{B15440ED-6110-E650-DDD0-76F52B1E33E5}" dt="2023-03-31T13:18:56.312" v="16"/>
          <ac:grpSpMkLst>
            <pc:docMk/>
            <pc:sldMk cId="4246778367" sldId="259"/>
            <ac:grpSpMk id="11" creationId="{75343792-FB15-4868-8582-6FB07FD06552}"/>
          </ac:grpSpMkLst>
        </pc:grpChg>
        <pc:grpChg chg="add del">
          <ac:chgData name="GIULIO VINCENZO DI BERARDO" userId="S::giulio.berardo@fatec.sp.gov.br::388c5d36-71fa-4ba2-b78e-28a9b82cafcd" providerId="AD" clId="Web-{B15440ED-6110-E650-DDD0-76F52B1E33E5}" dt="2023-03-31T13:18:56.312" v="16"/>
          <ac:grpSpMkLst>
            <pc:docMk/>
            <pc:sldMk cId="4246778367" sldId="259"/>
            <ac:grpSpMk id="34" creationId="{F594A2EF-2FF2-48A2-91C9-02790030750B}"/>
          </ac:grpSpMkLst>
        </pc:grpChg>
        <pc:grpChg chg="add del">
          <ac:chgData name="GIULIO VINCENZO DI BERARDO" userId="S::giulio.berardo@fatec.sp.gov.br::388c5d36-71fa-4ba2-b78e-28a9b82cafcd" providerId="AD" clId="Web-{B15440ED-6110-E650-DDD0-76F52B1E33E5}" dt="2023-03-31T13:20:10.439" v="23"/>
          <ac:grpSpMkLst>
            <pc:docMk/>
            <pc:sldMk cId="4246778367" sldId="259"/>
            <ac:grpSpMk id="44" creationId="{088B852E-5494-418B-A833-75CF016A9E20}"/>
          </ac:grpSpMkLst>
        </pc:grpChg>
        <pc:grpChg chg="add del">
          <ac:chgData name="GIULIO VINCENZO DI BERARDO" userId="S::giulio.berardo@fatec.sp.gov.br::388c5d36-71fa-4ba2-b78e-28a9b82cafcd" providerId="AD" clId="Web-{B15440ED-6110-E650-DDD0-76F52B1E33E5}" dt="2023-03-31T13:22:49.224" v="41"/>
          <ac:grpSpMkLst>
            <pc:docMk/>
            <pc:sldMk cId="4246778367" sldId="259"/>
            <ac:grpSpMk id="74" creationId="{722ABC6A-2294-4E4E-AE51-D0B892F70C12}"/>
          </ac:grpSpMkLst>
        </pc:grpChg>
        <pc:grpChg chg="add del">
          <ac:chgData name="GIULIO VINCENZO DI BERARDO" userId="S::giulio.berardo@fatec.sp.gov.br::388c5d36-71fa-4ba2-b78e-28a9b82cafcd" providerId="AD" clId="Web-{B15440ED-6110-E650-DDD0-76F52B1E33E5}" dt="2023-03-31T13:22:49.224" v="41"/>
          <ac:grpSpMkLst>
            <pc:docMk/>
            <pc:sldMk cId="4246778367" sldId="259"/>
            <ac:grpSpMk id="97" creationId="{D239098C-7E72-4888-8711-496779E31023}"/>
          </ac:grpSpMkLst>
        </pc:grpChg>
        <pc:grpChg chg="add">
          <ac:chgData name="GIULIO VINCENZO DI BERARDO" userId="S::giulio.berardo@fatec.sp.gov.br::388c5d36-71fa-4ba2-b78e-28a9b82cafcd" providerId="AD" clId="Web-{B15440ED-6110-E650-DDD0-76F52B1E33E5}" dt="2023-03-31T13:22:49.224" v="41"/>
          <ac:grpSpMkLst>
            <pc:docMk/>
            <pc:sldMk cId="4246778367" sldId="259"/>
            <ac:grpSpMk id="107" creationId="{B437F5FC-01F7-4EB4-81E7-C27D917E9554}"/>
          </ac:grpSpMkLst>
        </pc:grpChg>
        <pc:graphicFrameChg chg="add del">
          <ac:chgData name="GIULIO VINCENZO DI BERARDO" userId="S::giulio.berardo@fatec.sp.gov.br::388c5d36-71fa-4ba2-b78e-28a9b82cafcd" providerId="AD" clId="Web-{B15440ED-6110-E650-DDD0-76F52B1E33E5}" dt="2023-03-31T13:20:10.423" v="22"/>
          <ac:graphicFrameMkLst>
            <pc:docMk/>
            <pc:sldMk cId="4246778367" sldId="259"/>
            <ac:graphicFrameMk id="69" creationId="{1B42A9C4-06F2-7BA3-21B2-E399D42235E1}"/>
          </ac:graphicFrameMkLst>
        </pc:graphicFrameChg>
        <pc:picChg chg="add del mod">
          <ac:chgData name="GIULIO VINCENZO DI BERARDO" userId="S::giulio.berardo@fatec.sp.gov.br::388c5d36-71fa-4ba2-b78e-28a9b82cafcd" providerId="AD" clId="Web-{B15440ED-6110-E650-DDD0-76F52B1E33E5}" dt="2023-03-31T13:22:45.943" v="40"/>
          <ac:picMkLst>
            <pc:docMk/>
            <pc:sldMk cId="4246778367" sldId="259"/>
            <ac:picMk id="4" creationId="{79875E59-3272-E5FC-7008-B6903041BD62}"/>
          </ac:picMkLst>
        </pc:picChg>
        <pc:picChg chg="add del mod">
          <ac:chgData name="GIULIO VINCENZO DI BERARDO" userId="S::giulio.berardo@fatec.sp.gov.br::388c5d36-71fa-4ba2-b78e-28a9b82cafcd" providerId="AD" clId="Web-{B15440ED-6110-E650-DDD0-76F52B1E33E5}" dt="2023-03-31T13:23:28.569" v="48"/>
          <ac:picMkLst>
            <pc:docMk/>
            <pc:sldMk cId="4246778367" sldId="259"/>
            <ac:picMk id="66" creationId="{AFE84DD2-2BDC-B931-D080-10E257C9C826}"/>
          </ac:picMkLst>
        </pc:picChg>
      </pc:sldChg>
      <pc:sldChg chg="addSp modSp mod setBg">
        <pc:chgData name="GIULIO VINCENZO DI BERARDO" userId="S::giulio.berardo@fatec.sp.gov.br::388c5d36-71fa-4ba2-b78e-28a9b82cafcd" providerId="AD" clId="Web-{B15440ED-6110-E650-DDD0-76F52B1E33E5}" dt="2023-03-31T13:24:50.305" v="65" actId="14100"/>
        <pc:sldMkLst>
          <pc:docMk/>
          <pc:sldMk cId="3165102359" sldId="260"/>
        </pc:sldMkLst>
        <pc:spChg chg="mod">
          <ac:chgData name="GIULIO VINCENZO DI BERARDO" userId="S::giulio.berardo@fatec.sp.gov.br::388c5d36-71fa-4ba2-b78e-28a9b82cafcd" providerId="AD" clId="Web-{B15440ED-6110-E650-DDD0-76F52B1E33E5}" dt="2023-03-31T13:24:45.055" v="63" actId="14100"/>
          <ac:spMkLst>
            <pc:docMk/>
            <pc:sldMk cId="3165102359" sldId="260"/>
            <ac:spMk id="2" creationId="{A23C027A-9AC1-6A49-4F89-14CA8159EF9A}"/>
          </ac:spMkLst>
        </pc:spChg>
        <pc:spChg chg="mod">
          <ac:chgData name="GIULIO VINCENZO DI BERARDO" userId="S::giulio.berardo@fatec.sp.gov.br::388c5d36-71fa-4ba2-b78e-28a9b82cafcd" providerId="AD" clId="Web-{B15440ED-6110-E650-DDD0-76F52B1E33E5}" dt="2023-03-31T13:24:50.305" v="65" actId="14100"/>
          <ac:spMkLst>
            <pc:docMk/>
            <pc:sldMk cId="3165102359" sldId="260"/>
            <ac:spMk id="3" creationId="{057001EB-2420-26BF-20E4-FB6A92FFF642}"/>
          </ac:spMkLst>
        </pc:spChg>
        <pc:spChg chg="add">
          <ac:chgData name="GIULIO VINCENZO DI BERARDO" userId="S::giulio.berardo@fatec.sp.gov.br::388c5d36-71fa-4ba2-b78e-28a9b82cafcd" providerId="AD" clId="Web-{B15440ED-6110-E650-DDD0-76F52B1E33E5}" dt="2023-03-31T13:18:31.390" v="15"/>
          <ac:spMkLst>
            <pc:docMk/>
            <pc:sldMk cId="3165102359" sldId="260"/>
            <ac:spMk id="8" creationId="{E2366EBA-92FD-44AE-87A9-25E5135EB2C9}"/>
          </ac:spMkLst>
        </pc:spChg>
        <pc:spChg chg="add">
          <ac:chgData name="GIULIO VINCENZO DI BERARDO" userId="S::giulio.berardo@fatec.sp.gov.br::388c5d36-71fa-4ba2-b78e-28a9b82cafcd" providerId="AD" clId="Web-{B15440ED-6110-E650-DDD0-76F52B1E33E5}" dt="2023-03-31T13:18:31.390" v="15"/>
          <ac:spMkLst>
            <pc:docMk/>
            <pc:sldMk cId="3165102359" sldId="260"/>
            <ac:spMk id="33" creationId="{7C462C46-EFB7-4580-9921-DFC346FCC3C2}"/>
          </ac:spMkLst>
        </pc:spChg>
        <pc:spChg chg="add">
          <ac:chgData name="GIULIO VINCENZO DI BERARDO" userId="S::giulio.berardo@fatec.sp.gov.br::388c5d36-71fa-4ba2-b78e-28a9b82cafcd" providerId="AD" clId="Web-{B15440ED-6110-E650-DDD0-76F52B1E33E5}" dt="2023-03-31T13:18:31.390" v="15"/>
          <ac:spMkLst>
            <pc:docMk/>
            <pc:sldMk cId="3165102359" sldId="260"/>
            <ac:spMk id="35" creationId="{B8B918B4-AB10-4E3A-916E-A9625586EA47}"/>
          </ac:spMkLst>
        </pc:spChg>
        <pc:grpChg chg="add">
          <ac:chgData name="GIULIO VINCENZO DI BERARDO" userId="S::giulio.berardo@fatec.sp.gov.br::388c5d36-71fa-4ba2-b78e-28a9b82cafcd" providerId="AD" clId="Web-{B15440ED-6110-E650-DDD0-76F52B1E33E5}" dt="2023-03-31T13:18:31.390" v="15"/>
          <ac:grpSpMkLst>
            <pc:docMk/>
            <pc:sldMk cId="3165102359" sldId="260"/>
            <ac:grpSpMk id="10" creationId="{B437F5FC-01F7-4EB4-81E7-C27D917E9554}"/>
          </ac:grpSpMkLst>
        </pc:grpChg>
      </pc:sldChg>
      <pc:sldChg chg="addSp modSp mod setBg">
        <pc:chgData name="GIULIO VINCENZO DI BERARDO" userId="S::giulio.berardo@fatec.sp.gov.br::388c5d36-71fa-4ba2-b78e-28a9b82cafcd" providerId="AD" clId="Web-{B15440ED-6110-E650-DDD0-76F52B1E33E5}" dt="2023-03-31T13:24:28.008" v="59" actId="20577"/>
        <pc:sldMkLst>
          <pc:docMk/>
          <pc:sldMk cId="3511813974" sldId="261"/>
        </pc:sldMkLst>
        <pc:spChg chg="mod">
          <ac:chgData name="GIULIO VINCENZO DI BERARDO" userId="S::giulio.berardo@fatec.sp.gov.br::388c5d36-71fa-4ba2-b78e-28a9b82cafcd" providerId="AD" clId="Web-{B15440ED-6110-E650-DDD0-76F52B1E33E5}" dt="2023-03-31T13:22:30.270" v="39"/>
          <ac:spMkLst>
            <pc:docMk/>
            <pc:sldMk cId="3511813974" sldId="261"/>
            <ac:spMk id="2" creationId="{1C58441A-4EAF-8D16-EDEA-C7EDEBB995AD}"/>
          </ac:spMkLst>
        </pc:spChg>
        <pc:spChg chg="mod">
          <ac:chgData name="GIULIO VINCENZO DI BERARDO" userId="S::giulio.berardo@fatec.sp.gov.br::388c5d36-71fa-4ba2-b78e-28a9b82cafcd" providerId="AD" clId="Web-{B15440ED-6110-E650-DDD0-76F52B1E33E5}" dt="2023-03-31T13:24:28.008" v="59" actId="20577"/>
          <ac:spMkLst>
            <pc:docMk/>
            <pc:sldMk cId="3511813974" sldId="261"/>
            <ac:spMk id="3" creationId="{907AEF13-64E5-7F68-3A80-1374FF92E71C}"/>
          </ac:spMkLst>
        </pc:spChg>
        <pc:spChg chg="add">
          <ac:chgData name="GIULIO VINCENZO DI BERARDO" userId="S::giulio.berardo@fatec.sp.gov.br::388c5d36-71fa-4ba2-b78e-28a9b82cafcd" providerId="AD" clId="Web-{B15440ED-6110-E650-DDD0-76F52B1E33E5}" dt="2023-03-31T13:22:30.270" v="39"/>
          <ac:spMkLst>
            <pc:docMk/>
            <pc:sldMk cId="3511813974" sldId="261"/>
            <ac:spMk id="8" creationId="{E2366EBA-92FD-44AE-87A9-25E5135EB2C9}"/>
          </ac:spMkLst>
        </pc:spChg>
        <pc:spChg chg="add">
          <ac:chgData name="GIULIO VINCENZO DI BERARDO" userId="S::giulio.berardo@fatec.sp.gov.br::388c5d36-71fa-4ba2-b78e-28a9b82cafcd" providerId="AD" clId="Web-{B15440ED-6110-E650-DDD0-76F52B1E33E5}" dt="2023-03-31T13:22:30.270" v="39"/>
          <ac:spMkLst>
            <pc:docMk/>
            <pc:sldMk cId="3511813974" sldId="261"/>
            <ac:spMk id="33" creationId="{7C462C46-EFB7-4580-9921-DFC346FCC3C2}"/>
          </ac:spMkLst>
        </pc:spChg>
        <pc:spChg chg="add">
          <ac:chgData name="GIULIO VINCENZO DI BERARDO" userId="S::giulio.berardo@fatec.sp.gov.br::388c5d36-71fa-4ba2-b78e-28a9b82cafcd" providerId="AD" clId="Web-{B15440ED-6110-E650-DDD0-76F52B1E33E5}" dt="2023-03-31T13:22:30.270" v="39"/>
          <ac:spMkLst>
            <pc:docMk/>
            <pc:sldMk cId="3511813974" sldId="261"/>
            <ac:spMk id="35" creationId="{B8B918B4-AB10-4E3A-916E-A9625586EA47}"/>
          </ac:spMkLst>
        </pc:spChg>
        <pc:grpChg chg="add">
          <ac:chgData name="GIULIO VINCENZO DI BERARDO" userId="S::giulio.berardo@fatec.sp.gov.br::388c5d36-71fa-4ba2-b78e-28a9b82cafcd" providerId="AD" clId="Web-{B15440ED-6110-E650-DDD0-76F52B1E33E5}" dt="2023-03-31T13:22:30.270" v="39"/>
          <ac:grpSpMkLst>
            <pc:docMk/>
            <pc:sldMk cId="3511813974" sldId="261"/>
            <ac:grpSpMk id="10" creationId="{B437F5FC-01F7-4EB4-81E7-C27D917E9554}"/>
          </ac:grpSpMkLst>
        </pc:grpChg>
      </pc:sldChg>
      <pc:sldChg chg="addSp delSp modSp new mod setBg">
        <pc:chgData name="GIULIO VINCENZO DI BERARDO" userId="S::giulio.berardo@fatec.sp.gov.br::388c5d36-71fa-4ba2-b78e-28a9b82cafcd" providerId="AD" clId="Web-{B15440ED-6110-E650-DDD0-76F52B1E33E5}" dt="2023-03-31T13:28:27.544" v="128"/>
        <pc:sldMkLst>
          <pc:docMk/>
          <pc:sldMk cId="4088478038" sldId="262"/>
        </pc:sldMkLst>
        <pc:spChg chg="del mod">
          <ac:chgData name="GIULIO VINCENZO DI BERARDO" userId="S::giulio.berardo@fatec.sp.gov.br::388c5d36-71fa-4ba2-b78e-28a9b82cafcd" providerId="AD" clId="Web-{B15440ED-6110-E650-DDD0-76F52B1E33E5}" dt="2023-03-31T13:25:32.447" v="78"/>
          <ac:spMkLst>
            <pc:docMk/>
            <pc:sldMk cId="4088478038" sldId="262"/>
            <ac:spMk id="2" creationId="{D8467A57-8D83-3834-D77F-F62DD6A517B1}"/>
          </ac:spMkLst>
        </pc:spChg>
        <pc:spChg chg="del mod">
          <ac:chgData name="GIULIO VINCENZO DI BERARDO" userId="S::giulio.berardo@fatec.sp.gov.br::388c5d36-71fa-4ba2-b78e-28a9b82cafcd" providerId="AD" clId="Web-{B15440ED-6110-E650-DDD0-76F52B1E33E5}" dt="2023-03-31T13:25:31.493" v="77"/>
          <ac:spMkLst>
            <pc:docMk/>
            <pc:sldMk cId="4088478038" sldId="262"/>
            <ac:spMk id="3" creationId="{A61E468A-96B2-F9B5-BB1E-F7B8BEF99C55}"/>
          </ac:spMkLst>
        </pc:spChg>
        <pc:spChg chg="add del">
          <ac:chgData name="GIULIO VINCENZO DI BERARDO" userId="S::giulio.berardo@fatec.sp.gov.br::388c5d36-71fa-4ba2-b78e-28a9b82cafcd" providerId="AD" clId="Web-{B15440ED-6110-E650-DDD0-76F52B1E33E5}" dt="2023-03-31T13:28:27.529" v="127"/>
          <ac:spMkLst>
            <pc:docMk/>
            <pc:sldMk cId="4088478038" sldId="262"/>
            <ac:spMk id="7" creationId="{65CD016E-5031-49BE-9253-598979EEA71B}"/>
          </ac:spMkLst>
        </pc:spChg>
        <pc:spChg chg="add del">
          <ac:chgData name="GIULIO VINCENZO DI BERARDO" userId="S::giulio.berardo@fatec.sp.gov.br::388c5d36-71fa-4ba2-b78e-28a9b82cafcd" providerId="AD" clId="Web-{B15440ED-6110-E650-DDD0-76F52B1E33E5}" dt="2023-03-31T13:26:09.276" v="87"/>
          <ac:spMkLst>
            <pc:docMk/>
            <pc:sldMk cId="4088478038" sldId="262"/>
            <ac:spMk id="8" creationId="{E2366EBA-92FD-44AE-87A9-25E5135EB2C9}"/>
          </ac:spMkLst>
        </pc:spChg>
        <pc:spChg chg="add del">
          <ac:chgData name="GIULIO VINCENZO DI BERARDO" userId="S::giulio.berardo@fatec.sp.gov.br::388c5d36-71fa-4ba2-b78e-28a9b82cafcd" providerId="AD" clId="Web-{B15440ED-6110-E650-DDD0-76F52B1E33E5}" dt="2023-03-31T13:26:09.276" v="87"/>
          <ac:spMkLst>
            <pc:docMk/>
            <pc:sldMk cId="4088478038" sldId="262"/>
            <ac:spMk id="33" creationId="{7C462C46-EFB7-4580-9921-DFC346FCC3C2}"/>
          </ac:spMkLst>
        </pc:spChg>
        <pc:spChg chg="add del">
          <ac:chgData name="GIULIO VINCENZO DI BERARDO" userId="S::giulio.berardo@fatec.sp.gov.br::388c5d36-71fa-4ba2-b78e-28a9b82cafcd" providerId="AD" clId="Web-{B15440ED-6110-E650-DDD0-76F52B1E33E5}" dt="2023-03-31T13:26:09.276" v="87"/>
          <ac:spMkLst>
            <pc:docMk/>
            <pc:sldMk cId="4088478038" sldId="262"/>
            <ac:spMk id="35" creationId="{B8B918B4-AB10-4E3A-916E-A9625586EA47}"/>
          </ac:spMkLst>
        </pc:spChg>
        <pc:spChg chg="add">
          <ac:chgData name="GIULIO VINCENZO DI BERARDO" userId="S::giulio.berardo@fatec.sp.gov.br::388c5d36-71fa-4ba2-b78e-28a9b82cafcd" providerId="AD" clId="Web-{B15440ED-6110-E650-DDD0-76F52B1E33E5}" dt="2023-03-31T13:28:27.544" v="128"/>
          <ac:spMkLst>
            <pc:docMk/>
            <pc:sldMk cId="4088478038" sldId="262"/>
            <ac:spMk id="37" creationId="{4C61BD32-7542-4D52-BA5A-3ADE869BF8AC}"/>
          </ac:spMkLst>
        </pc:spChg>
        <pc:spChg chg="add">
          <ac:chgData name="GIULIO VINCENZO DI BERARDO" userId="S::giulio.berardo@fatec.sp.gov.br::388c5d36-71fa-4ba2-b78e-28a9b82cafcd" providerId="AD" clId="Web-{B15440ED-6110-E650-DDD0-76F52B1E33E5}" dt="2023-03-31T13:28:27.544" v="128"/>
          <ac:spMkLst>
            <pc:docMk/>
            <pc:sldMk cId="4088478038" sldId="262"/>
            <ac:spMk id="38" creationId="{AF13771F-7EF1-4B2A-841C-5AFF05B90B7F}"/>
          </ac:spMkLst>
        </pc:spChg>
        <pc:grpChg chg="add del">
          <ac:chgData name="GIULIO VINCENZO DI BERARDO" userId="S::giulio.berardo@fatec.sp.gov.br::388c5d36-71fa-4ba2-b78e-28a9b82cafcd" providerId="AD" clId="Web-{B15440ED-6110-E650-DDD0-76F52B1E33E5}" dt="2023-03-31T13:26:09.276" v="87"/>
          <ac:grpSpMkLst>
            <pc:docMk/>
            <pc:sldMk cId="4088478038" sldId="262"/>
            <ac:grpSpMk id="10" creationId="{B437F5FC-01F7-4EB4-81E7-C27D917E9554}"/>
          </ac:grpSpMkLst>
        </pc:grpChg>
        <pc:grpChg chg="add del">
          <ac:chgData name="GIULIO VINCENZO DI BERARDO" userId="S::giulio.berardo@fatec.sp.gov.br::388c5d36-71fa-4ba2-b78e-28a9b82cafcd" providerId="AD" clId="Web-{B15440ED-6110-E650-DDD0-76F52B1E33E5}" dt="2023-03-31T13:28:27.529" v="127"/>
          <ac:grpSpMkLst>
            <pc:docMk/>
            <pc:sldMk cId="4088478038" sldId="262"/>
            <ac:grpSpMk id="12" creationId="{503631E2-1718-4F37-AF4F-56ED9E0F52ED}"/>
          </ac:grpSpMkLst>
        </pc:grpChg>
        <pc:grpChg chg="add">
          <ac:chgData name="GIULIO VINCENZO DI BERARDO" userId="S::giulio.berardo@fatec.sp.gov.br::388c5d36-71fa-4ba2-b78e-28a9b82cafcd" providerId="AD" clId="Web-{B15440ED-6110-E650-DDD0-76F52B1E33E5}" dt="2023-03-31T13:28:27.544" v="128"/>
          <ac:grpSpMkLst>
            <pc:docMk/>
            <pc:sldMk cId="4088478038" sldId="262"/>
            <ac:grpSpMk id="34" creationId="{4800B320-C486-4967-AFB8-58E3EBDA9EF5}"/>
          </ac:grpSpMkLst>
        </pc:grpChg>
        <pc:picChg chg="add mod ord">
          <ac:chgData name="GIULIO VINCENZO DI BERARDO" userId="S::giulio.berardo@fatec.sp.gov.br::388c5d36-71fa-4ba2-b78e-28a9b82cafcd" providerId="AD" clId="Web-{B15440ED-6110-E650-DDD0-76F52B1E33E5}" dt="2023-03-31T13:28:27.544" v="128"/>
          <ac:picMkLst>
            <pc:docMk/>
            <pc:sldMk cId="4088478038" sldId="262"/>
            <ac:picMk id="4" creationId="{A9049F0F-6762-E369-C3BD-5B5F41FE4F3E}"/>
          </ac:picMkLst>
        </pc:picChg>
        <pc:picChg chg="add mod ord">
          <ac:chgData name="GIULIO VINCENZO DI BERARDO" userId="S::giulio.berardo@fatec.sp.gov.br::388c5d36-71fa-4ba2-b78e-28a9b82cafcd" providerId="AD" clId="Web-{B15440ED-6110-E650-DDD0-76F52B1E33E5}" dt="2023-03-31T13:28:27.544" v="128"/>
          <ac:picMkLst>
            <pc:docMk/>
            <pc:sldMk cId="4088478038" sldId="262"/>
            <ac:picMk id="5" creationId="{798B3BA4-8F8F-B7B4-65A7-4A70281E485F}"/>
          </ac:picMkLst>
        </pc:picChg>
      </pc:sldChg>
      <pc:sldChg chg="addSp delSp modSp new mod setBg">
        <pc:chgData name="GIULIO VINCENZO DI BERARDO" userId="S::giulio.berardo@fatec.sp.gov.br::388c5d36-71fa-4ba2-b78e-28a9b82cafcd" providerId="AD" clId="Web-{B15440ED-6110-E650-DDD0-76F52B1E33E5}" dt="2023-03-31T13:28:32.294" v="129"/>
        <pc:sldMkLst>
          <pc:docMk/>
          <pc:sldMk cId="481630976" sldId="263"/>
        </pc:sldMkLst>
        <pc:spChg chg="del mod">
          <ac:chgData name="GIULIO VINCENZO DI BERARDO" userId="S::giulio.berardo@fatec.sp.gov.br::388c5d36-71fa-4ba2-b78e-28a9b82cafcd" providerId="AD" clId="Web-{B15440ED-6110-E650-DDD0-76F52B1E33E5}" dt="2023-03-31T13:26:42.026" v="95"/>
          <ac:spMkLst>
            <pc:docMk/>
            <pc:sldMk cId="481630976" sldId="263"/>
            <ac:spMk id="2" creationId="{B61FADFA-04B0-DF0E-83CA-AD0057C37B76}"/>
          </ac:spMkLst>
        </pc:spChg>
        <pc:spChg chg="del mod">
          <ac:chgData name="GIULIO VINCENZO DI BERARDO" userId="S::giulio.berardo@fatec.sp.gov.br::388c5d36-71fa-4ba2-b78e-28a9b82cafcd" providerId="AD" clId="Web-{B15440ED-6110-E650-DDD0-76F52B1E33E5}" dt="2023-03-31T13:26:42.995" v="96"/>
          <ac:spMkLst>
            <pc:docMk/>
            <pc:sldMk cId="481630976" sldId="263"/>
            <ac:spMk id="3" creationId="{ACD21B39-78B6-84E6-88EF-A7B9C9DD5CCF}"/>
          </ac:spMkLst>
        </pc:spChg>
        <pc:spChg chg="add del">
          <ac:chgData name="GIULIO VINCENZO DI BERARDO" userId="S::giulio.berardo@fatec.sp.gov.br::388c5d36-71fa-4ba2-b78e-28a9b82cafcd" providerId="AD" clId="Web-{B15440ED-6110-E650-DDD0-76F52B1E33E5}" dt="2023-03-31T13:27:12.449" v="104"/>
          <ac:spMkLst>
            <pc:docMk/>
            <pc:sldMk cId="481630976" sldId="263"/>
            <ac:spMk id="8" creationId="{E2366EBA-92FD-44AE-87A9-25E5135EB2C9}"/>
          </ac:spMkLst>
        </pc:spChg>
        <pc:spChg chg="add">
          <ac:chgData name="GIULIO VINCENZO DI BERARDO" userId="S::giulio.berardo@fatec.sp.gov.br::388c5d36-71fa-4ba2-b78e-28a9b82cafcd" providerId="AD" clId="Web-{B15440ED-6110-E650-DDD0-76F52B1E33E5}" dt="2023-03-31T13:28:32.294" v="129"/>
          <ac:spMkLst>
            <pc:docMk/>
            <pc:sldMk cId="481630976" sldId="263"/>
            <ac:spMk id="9" creationId="{4C61BD32-7542-4D52-BA5A-3ADE869BF8AC}"/>
          </ac:spMkLst>
        </pc:spChg>
        <pc:spChg chg="add">
          <ac:chgData name="GIULIO VINCENZO DI BERARDO" userId="S::giulio.berardo@fatec.sp.gov.br::388c5d36-71fa-4ba2-b78e-28a9b82cafcd" providerId="AD" clId="Web-{B15440ED-6110-E650-DDD0-76F52B1E33E5}" dt="2023-03-31T13:28:32.294" v="129"/>
          <ac:spMkLst>
            <pc:docMk/>
            <pc:sldMk cId="481630976" sldId="263"/>
            <ac:spMk id="32" creationId="{AF13771F-7EF1-4B2A-841C-5AFF05B90B7F}"/>
          </ac:spMkLst>
        </pc:spChg>
        <pc:spChg chg="add del">
          <ac:chgData name="GIULIO VINCENZO DI BERARDO" userId="S::giulio.berardo@fatec.sp.gov.br::388c5d36-71fa-4ba2-b78e-28a9b82cafcd" providerId="AD" clId="Web-{B15440ED-6110-E650-DDD0-76F52B1E33E5}" dt="2023-03-31T13:27:12.449" v="104"/>
          <ac:spMkLst>
            <pc:docMk/>
            <pc:sldMk cId="481630976" sldId="263"/>
            <ac:spMk id="33" creationId="{7C462C46-EFB7-4580-9921-DFC346FCC3C2}"/>
          </ac:spMkLst>
        </pc:spChg>
        <pc:spChg chg="add del">
          <ac:chgData name="GIULIO VINCENZO DI BERARDO" userId="S::giulio.berardo@fatec.sp.gov.br::388c5d36-71fa-4ba2-b78e-28a9b82cafcd" providerId="AD" clId="Web-{B15440ED-6110-E650-DDD0-76F52B1E33E5}" dt="2023-03-31T13:27:12.449" v="104"/>
          <ac:spMkLst>
            <pc:docMk/>
            <pc:sldMk cId="481630976" sldId="263"/>
            <ac:spMk id="35" creationId="{B8B918B4-AB10-4E3A-916E-A9625586EA47}"/>
          </ac:spMkLst>
        </pc:spChg>
        <pc:spChg chg="add del">
          <ac:chgData name="GIULIO VINCENZO DI BERARDO" userId="S::giulio.berardo@fatec.sp.gov.br::388c5d36-71fa-4ba2-b78e-28a9b82cafcd" providerId="AD" clId="Web-{B15440ED-6110-E650-DDD0-76F52B1E33E5}" dt="2023-03-31T13:27:30.371" v="110"/>
          <ac:spMkLst>
            <pc:docMk/>
            <pc:sldMk cId="481630976" sldId="263"/>
            <ac:spMk id="63" creationId="{4C61BD32-7542-4D52-BA5A-3ADE869BF8AC}"/>
          </ac:spMkLst>
        </pc:spChg>
        <pc:spChg chg="add del">
          <ac:chgData name="GIULIO VINCENZO DI BERARDO" userId="S::giulio.berardo@fatec.sp.gov.br::388c5d36-71fa-4ba2-b78e-28a9b82cafcd" providerId="AD" clId="Web-{B15440ED-6110-E650-DDD0-76F52B1E33E5}" dt="2023-03-31T13:27:30.371" v="110"/>
          <ac:spMkLst>
            <pc:docMk/>
            <pc:sldMk cId="481630976" sldId="263"/>
            <ac:spMk id="65" creationId="{AF13771F-7EF1-4B2A-841C-5AFF05B90B7F}"/>
          </ac:spMkLst>
        </pc:spChg>
        <pc:grpChg chg="add">
          <ac:chgData name="GIULIO VINCENZO DI BERARDO" userId="S::giulio.berardo@fatec.sp.gov.br::388c5d36-71fa-4ba2-b78e-28a9b82cafcd" providerId="AD" clId="Web-{B15440ED-6110-E650-DDD0-76F52B1E33E5}" dt="2023-03-31T13:28:32.294" v="129"/>
          <ac:grpSpMkLst>
            <pc:docMk/>
            <pc:sldMk cId="481630976" sldId="263"/>
            <ac:grpSpMk id="7" creationId="{4800B320-C486-4967-AFB8-58E3EBDA9EF5}"/>
          </ac:grpSpMkLst>
        </pc:grpChg>
        <pc:grpChg chg="add del">
          <ac:chgData name="GIULIO VINCENZO DI BERARDO" userId="S::giulio.berardo@fatec.sp.gov.br::388c5d36-71fa-4ba2-b78e-28a9b82cafcd" providerId="AD" clId="Web-{B15440ED-6110-E650-DDD0-76F52B1E33E5}" dt="2023-03-31T13:27:12.449" v="104"/>
          <ac:grpSpMkLst>
            <pc:docMk/>
            <pc:sldMk cId="481630976" sldId="263"/>
            <ac:grpSpMk id="10" creationId="{B437F5FC-01F7-4EB4-81E7-C27D917E9554}"/>
          </ac:grpSpMkLst>
        </pc:grpChg>
        <pc:grpChg chg="add del">
          <ac:chgData name="GIULIO VINCENZO DI BERARDO" userId="S::giulio.berardo@fatec.sp.gov.br::388c5d36-71fa-4ba2-b78e-28a9b82cafcd" providerId="AD" clId="Web-{B15440ED-6110-E650-DDD0-76F52B1E33E5}" dt="2023-03-31T13:27:30.371" v="110"/>
          <ac:grpSpMkLst>
            <pc:docMk/>
            <pc:sldMk cId="481630976" sldId="263"/>
            <ac:grpSpMk id="40" creationId="{4800B320-C486-4967-AFB8-58E3EBDA9EF5}"/>
          </ac:grpSpMkLst>
        </pc:grpChg>
        <pc:picChg chg="add mod ord">
          <ac:chgData name="GIULIO VINCENZO DI BERARDO" userId="S::giulio.berardo@fatec.sp.gov.br::388c5d36-71fa-4ba2-b78e-28a9b82cafcd" providerId="AD" clId="Web-{B15440ED-6110-E650-DDD0-76F52B1E33E5}" dt="2023-03-31T13:28:32.294" v="129"/>
          <ac:picMkLst>
            <pc:docMk/>
            <pc:sldMk cId="481630976" sldId="263"/>
            <ac:picMk id="4" creationId="{0E57F6E2-358C-CA85-3B73-941457831907}"/>
          </ac:picMkLst>
        </pc:picChg>
        <pc:picChg chg="add mod ord">
          <ac:chgData name="GIULIO VINCENZO DI BERARDO" userId="S::giulio.berardo@fatec.sp.gov.br::388c5d36-71fa-4ba2-b78e-28a9b82cafcd" providerId="AD" clId="Web-{B15440ED-6110-E650-DDD0-76F52B1E33E5}" dt="2023-03-31T13:28:32.294" v="129"/>
          <ac:picMkLst>
            <pc:docMk/>
            <pc:sldMk cId="481630976" sldId="263"/>
            <ac:picMk id="5" creationId="{5B6467E4-4B1B-AD2C-2B0B-B624C8E1D6BF}"/>
          </ac:picMkLst>
        </pc:picChg>
      </pc:sldChg>
      <pc:sldChg chg="addSp delSp modSp new mod setBg">
        <pc:chgData name="GIULIO VINCENZO DI BERARDO" userId="S::giulio.berardo@fatec.sp.gov.br::388c5d36-71fa-4ba2-b78e-28a9b82cafcd" providerId="AD" clId="Web-{B15440ED-6110-E650-DDD0-76F52B1E33E5}" dt="2023-03-31T13:32:16.987" v="175" actId="1076"/>
        <pc:sldMkLst>
          <pc:docMk/>
          <pc:sldMk cId="1527803079" sldId="264"/>
        </pc:sldMkLst>
        <pc:spChg chg="del mod">
          <ac:chgData name="GIULIO VINCENZO DI BERARDO" userId="S::giulio.berardo@fatec.sp.gov.br::388c5d36-71fa-4ba2-b78e-28a9b82cafcd" providerId="AD" clId="Web-{B15440ED-6110-E650-DDD0-76F52B1E33E5}" dt="2023-03-31T13:31:06.532" v="154"/>
          <ac:spMkLst>
            <pc:docMk/>
            <pc:sldMk cId="1527803079" sldId="264"/>
            <ac:spMk id="2" creationId="{DF1AC0CE-39CB-66B4-97D7-2D72381BE11D}"/>
          </ac:spMkLst>
        </pc:spChg>
        <pc:spChg chg="mod ord">
          <ac:chgData name="GIULIO VINCENZO DI BERARDO" userId="S::giulio.berardo@fatec.sp.gov.br::388c5d36-71fa-4ba2-b78e-28a9b82cafcd" providerId="AD" clId="Web-{B15440ED-6110-E650-DDD0-76F52B1E33E5}" dt="2023-03-31T13:32:16.987" v="175" actId="1076"/>
          <ac:spMkLst>
            <pc:docMk/>
            <pc:sldMk cId="1527803079" sldId="264"/>
            <ac:spMk id="3" creationId="{57400659-2ED8-2F53-DE97-B66F2ED7AF5E}"/>
          </ac:spMkLst>
        </pc:spChg>
        <pc:spChg chg="add del mod">
          <ac:chgData name="GIULIO VINCENZO DI BERARDO" userId="S::giulio.berardo@fatec.sp.gov.br::388c5d36-71fa-4ba2-b78e-28a9b82cafcd" providerId="AD" clId="Web-{B15440ED-6110-E650-DDD0-76F52B1E33E5}" dt="2023-03-31T13:31:25.674" v="164"/>
          <ac:spMkLst>
            <pc:docMk/>
            <pc:sldMk cId="1527803079" sldId="264"/>
            <ac:spMk id="5" creationId="{66F73ECD-CD87-7229-B291-E537F4D2A1C7}"/>
          </ac:spMkLst>
        </pc:spChg>
        <pc:spChg chg="add mod">
          <ac:chgData name="GIULIO VINCENZO DI BERARDO" userId="S::giulio.berardo@fatec.sp.gov.br::388c5d36-71fa-4ba2-b78e-28a9b82cafcd" providerId="AD" clId="Web-{B15440ED-6110-E650-DDD0-76F52B1E33E5}" dt="2023-03-31T13:31:51.565" v="171" actId="14100"/>
          <ac:spMkLst>
            <pc:docMk/>
            <pc:sldMk cId="1527803079" sldId="264"/>
            <ac:spMk id="7" creationId="{FD56A659-21DB-0AFD-996A-1EDC7B15E504}"/>
          </ac:spMkLst>
        </pc:spChg>
        <pc:spChg chg="add del">
          <ac:chgData name="GIULIO VINCENZO DI BERARDO" userId="S::giulio.berardo@fatec.sp.gov.br::388c5d36-71fa-4ba2-b78e-28a9b82cafcd" providerId="AD" clId="Web-{B15440ED-6110-E650-DDD0-76F52B1E33E5}" dt="2023-03-31T13:31:30.033" v="165"/>
          <ac:spMkLst>
            <pc:docMk/>
            <pc:sldMk cId="1527803079" sldId="264"/>
            <ac:spMk id="8" creationId="{E2366EBA-92FD-44AE-87A9-25E5135EB2C9}"/>
          </ac:spMkLst>
        </pc:spChg>
        <pc:spChg chg="add del">
          <ac:chgData name="GIULIO VINCENZO DI BERARDO" userId="S::giulio.berardo@fatec.sp.gov.br::388c5d36-71fa-4ba2-b78e-28a9b82cafcd" providerId="AD" clId="Web-{B15440ED-6110-E650-DDD0-76F52B1E33E5}" dt="2023-03-31T13:31:30.033" v="165"/>
          <ac:spMkLst>
            <pc:docMk/>
            <pc:sldMk cId="1527803079" sldId="264"/>
            <ac:spMk id="33" creationId="{7C462C46-EFB7-4580-9921-DFC346FCC3C2}"/>
          </ac:spMkLst>
        </pc:spChg>
        <pc:spChg chg="add del">
          <ac:chgData name="GIULIO VINCENZO DI BERARDO" userId="S::giulio.berardo@fatec.sp.gov.br::388c5d36-71fa-4ba2-b78e-28a9b82cafcd" providerId="AD" clId="Web-{B15440ED-6110-E650-DDD0-76F52B1E33E5}" dt="2023-03-31T13:31:30.033" v="165"/>
          <ac:spMkLst>
            <pc:docMk/>
            <pc:sldMk cId="1527803079" sldId="264"/>
            <ac:spMk id="35" creationId="{B8B918B4-AB10-4E3A-916E-A9625586EA47}"/>
          </ac:spMkLst>
        </pc:spChg>
        <pc:spChg chg="add del">
          <ac:chgData name="GIULIO VINCENZO DI BERARDO" userId="S::giulio.berardo@fatec.sp.gov.br::388c5d36-71fa-4ba2-b78e-28a9b82cafcd" providerId="AD" clId="Web-{B15440ED-6110-E650-DDD0-76F52B1E33E5}" dt="2023-03-31T13:31:43.986" v="170"/>
          <ac:spMkLst>
            <pc:docMk/>
            <pc:sldMk cId="1527803079" sldId="264"/>
            <ac:spMk id="40" creationId="{E2366EBA-92FD-44AE-87A9-25E5135EB2C9}"/>
          </ac:spMkLst>
        </pc:spChg>
        <pc:spChg chg="add del">
          <ac:chgData name="GIULIO VINCENZO DI BERARDO" userId="S::giulio.berardo@fatec.sp.gov.br::388c5d36-71fa-4ba2-b78e-28a9b82cafcd" providerId="AD" clId="Web-{B15440ED-6110-E650-DDD0-76F52B1E33E5}" dt="2023-03-31T13:31:43.986" v="170"/>
          <ac:spMkLst>
            <pc:docMk/>
            <pc:sldMk cId="1527803079" sldId="264"/>
            <ac:spMk id="65" creationId="{7C462C46-EFB7-4580-9921-DFC346FCC3C2}"/>
          </ac:spMkLst>
        </pc:spChg>
        <pc:spChg chg="add del">
          <ac:chgData name="GIULIO VINCENZO DI BERARDO" userId="S::giulio.berardo@fatec.sp.gov.br::388c5d36-71fa-4ba2-b78e-28a9b82cafcd" providerId="AD" clId="Web-{B15440ED-6110-E650-DDD0-76F52B1E33E5}" dt="2023-03-31T13:31:43.986" v="170"/>
          <ac:spMkLst>
            <pc:docMk/>
            <pc:sldMk cId="1527803079" sldId="264"/>
            <ac:spMk id="67" creationId="{B8B918B4-AB10-4E3A-916E-A9625586EA47}"/>
          </ac:spMkLst>
        </pc:spChg>
        <pc:spChg chg="add">
          <ac:chgData name="GIULIO VINCENZO DI BERARDO" userId="S::giulio.berardo@fatec.sp.gov.br::388c5d36-71fa-4ba2-b78e-28a9b82cafcd" providerId="AD" clId="Web-{B15440ED-6110-E650-DDD0-76F52B1E33E5}" dt="2023-03-31T13:31:43.986" v="170"/>
          <ac:spMkLst>
            <pc:docMk/>
            <pc:sldMk cId="1527803079" sldId="264"/>
            <ac:spMk id="72" creationId="{E2366EBA-92FD-44AE-87A9-25E5135EB2C9}"/>
          </ac:spMkLst>
        </pc:spChg>
        <pc:spChg chg="add">
          <ac:chgData name="GIULIO VINCENZO DI BERARDO" userId="S::giulio.berardo@fatec.sp.gov.br::388c5d36-71fa-4ba2-b78e-28a9b82cafcd" providerId="AD" clId="Web-{B15440ED-6110-E650-DDD0-76F52B1E33E5}" dt="2023-03-31T13:31:43.986" v="170"/>
          <ac:spMkLst>
            <pc:docMk/>
            <pc:sldMk cId="1527803079" sldId="264"/>
            <ac:spMk id="97" creationId="{7C462C46-EFB7-4580-9921-DFC346FCC3C2}"/>
          </ac:spMkLst>
        </pc:spChg>
        <pc:spChg chg="add">
          <ac:chgData name="GIULIO VINCENZO DI BERARDO" userId="S::giulio.berardo@fatec.sp.gov.br::388c5d36-71fa-4ba2-b78e-28a9b82cafcd" providerId="AD" clId="Web-{B15440ED-6110-E650-DDD0-76F52B1E33E5}" dt="2023-03-31T13:31:43.986" v="170"/>
          <ac:spMkLst>
            <pc:docMk/>
            <pc:sldMk cId="1527803079" sldId="264"/>
            <ac:spMk id="99" creationId="{B8B918B4-AB10-4E3A-916E-A9625586EA47}"/>
          </ac:spMkLst>
        </pc:spChg>
        <pc:grpChg chg="add del">
          <ac:chgData name="GIULIO VINCENZO DI BERARDO" userId="S::giulio.berardo@fatec.sp.gov.br::388c5d36-71fa-4ba2-b78e-28a9b82cafcd" providerId="AD" clId="Web-{B15440ED-6110-E650-DDD0-76F52B1E33E5}" dt="2023-03-31T13:31:30.033" v="165"/>
          <ac:grpSpMkLst>
            <pc:docMk/>
            <pc:sldMk cId="1527803079" sldId="264"/>
            <ac:grpSpMk id="10" creationId="{B437F5FC-01F7-4EB4-81E7-C27D917E9554}"/>
          </ac:grpSpMkLst>
        </pc:grpChg>
        <pc:grpChg chg="add del">
          <ac:chgData name="GIULIO VINCENZO DI BERARDO" userId="S::giulio.berardo@fatec.sp.gov.br::388c5d36-71fa-4ba2-b78e-28a9b82cafcd" providerId="AD" clId="Web-{B15440ED-6110-E650-DDD0-76F52B1E33E5}" dt="2023-03-31T13:31:43.986" v="170"/>
          <ac:grpSpMkLst>
            <pc:docMk/>
            <pc:sldMk cId="1527803079" sldId="264"/>
            <ac:grpSpMk id="42" creationId="{B437F5FC-01F7-4EB4-81E7-C27D917E9554}"/>
          </ac:grpSpMkLst>
        </pc:grpChg>
        <pc:grpChg chg="add">
          <ac:chgData name="GIULIO VINCENZO DI BERARDO" userId="S::giulio.berardo@fatec.sp.gov.br::388c5d36-71fa-4ba2-b78e-28a9b82cafcd" providerId="AD" clId="Web-{B15440ED-6110-E650-DDD0-76F52B1E33E5}" dt="2023-03-31T13:31:43.986" v="170"/>
          <ac:grpSpMkLst>
            <pc:docMk/>
            <pc:sldMk cId="1527803079" sldId="264"/>
            <ac:grpSpMk id="74" creationId="{B437F5FC-01F7-4EB4-81E7-C27D917E9554}"/>
          </ac:grpSpMkLst>
        </pc:grpChg>
      </pc:sldChg>
      <pc:sldChg chg="addSp modSp new del mod setBg">
        <pc:chgData name="GIULIO VINCENZO DI BERARDO" userId="S::giulio.berardo@fatec.sp.gov.br::388c5d36-71fa-4ba2-b78e-28a9b82cafcd" providerId="AD" clId="Web-{B15440ED-6110-E650-DDD0-76F52B1E33E5}" dt="2023-03-31T13:29:41.077" v="137"/>
        <pc:sldMkLst>
          <pc:docMk/>
          <pc:sldMk cId="3820709681" sldId="264"/>
        </pc:sldMkLst>
        <pc:spChg chg="mod">
          <ac:chgData name="GIULIO VINCENZO DI BERARDO" userId="S::giulio.berardo@fatec.sp.gov.br::388c5d36-71fa-4ba2-b78e-28a9b82cafcd" providerId="AD" clId="Web-{B15440ED-6110-E650-DDD0-76F52B1E33E5}" dt="2023-03-31T13:29:38.546" v="136" actId="20577"/>
          <ac:spMkLst>
            <pc:docMk/>
            <pc:sldMk cId="3820709681" sldId="264"/>
            <ac:spMk id="2" creationId="{982A3E17-C7A8-4B35-DF67-C4013EEB32E1}"/>
          </ac:spMkLst>
        </pc:spChg>
        <pc:spChg chg="mod">
          <ac:chgData name="GIULIO VINCENZO DI BERARDO" userId="S::giulio.berardo@fatec.sp.gov.br::388c5d36-71fa-4ba2-b78e-28a9b82cafcd" providerId="AD" clId="Web-{B15440ED-6110-E650-DDD0-76F52B1E33E5}" dt="2023-03-31T13:29:07.780" v="131"/>
          <ac:spMkLst>
            <pc:docMk/>
            <pc:sldMk cId="3820709681" sldId="264"/>
            <ac:spMk id="3" creationId="{0F268DCA-2AAE-239F-F65B-7006CFFFB4FE}"/>
          </ac:spMkLst>
        </pc:spChg>
        <pc:spChg chg="add">
          <ac:chgData name="GIULIO VINCENZO DI BERARDO" userId="S::giulio.berardo@fatec.sp.gov.br::388c5d36-71fa-4ba2-b78e-28a9b82cafcd" providerId="AD" clId="Web-{B15440ED-6110-E650-DDD0-76F52B1E33E5}" dt="2023-03-31T13:29:07.780" v="131"/>
          <ac:spMkLst>
            <pc:docMk/>
            <pc:sldMk cId="3820709681" sldId="264"/>
            <ac:spMk id="8" creationId="{E2366EBA-92FD-44AE-87A9-25E5135EB2C9}"/>
          </ac:spMkLst>
        </pc:spChg>
        <pc:spChg chg="add">
          <ac:chgData name="GIULIO VINCENZO DI BERARDO" userId="S::giulio.berardo@fatec.sp.gov.br::388c5d36-71fa-4ba2-b78e-28a9b82cafcd" providerId="AD" clId="Web-{B15440ED-6110-E650-DDD0-76F52B1E33E5}" dt="2023-03-31T13:29:07.780" v="131"/>
          <ac:spMkLst>
            <pc:docMk/>
            <pc:sldMk cId="3820709681" sldId="264"/>
            <ac:spMk id="33" creationId="{7C462C46-EFB7-4580-9921-DFC346FCC3C2}"/>
          </ac:spMkLst>
        </pc:spChg>
        <pc:spChg chg="add">
          <ac:chgData name="GIULIO VINCENZO DI BERARDO" userId="S::giulio.berardo@fatec.sp.gov.br::388c5d36-71fa-4ba2-b78e-28a9b82cafcd" providerId="AD" clId="Web-{B15440ED-6110-E650-DDD0-76F52B1E33E5}" dt="2023-03-31T13:29:07.780" v="131"/>
          <ac:spMkLst>
            <pc:docMk/>
            <pc:sldMk cId="3820709681" sldId="264"/>
            <ac:spMk id="35" creationId="{B8B918B4-AB10-4E3A-916E-A9625586EA47}"/>
          </ac:spMkLst>
        </pc:spChg>
        <pc:grpChg chg="add">
          <ac:chgData name="GIULIO VINCENZO DI BERARDO" userId="S::giulio.berardo@fatec.sp.gov.br::388c5d36-71fa-4ba2-b78e-28a9b82cafcd" providerId="AD" clId="Web-{B15440ED-6110-E650-DDD0-76F52B1E33E5}" dt="2023-03-31T13:29:07.780" v="131"/>
          <ac:grpSpMkLst>
            <pc:docMk/>
            <pc:sldMk cId="3820709681" sldId="264"/>
            <ac:grpSpMk id="10" creationId="{B437F5FC-01F7-4EB4-81E7-C27D917E9554}"/>
          </ac:grpSpMkLst>
        </pc:grpChg>
      </pc:sldChg>
      <pc:sldChg chg="addSp delSp modSp new mod setBg">
        <pc:chgData name="GIULIO VINCENZO DI BERARDO" userId="S::giulio.berardo@fatec.sp.gov.br::388c5d36-71fa-4ba2-b78e-28a9b82cafcd" providerId="AD" clId="Web-{B15440ED-6110-E650-DDD0-76F52B1E33E5}" dt="2023-03-31T13:33:39.474" v="202" actId="1076"/>
        <pc:sldMkLst>
          <pc:docMk/>
          <pc:sldMk cId="2502604170" sldId="265"/>
        </pc:sldMkLst>
        <pc:spChg chg="del mod">
          <ac:chgData name="GIULIO VINCENZO DI BERARDO" userId="S::giulio.berardo@fatec.sp.gov.br::388c5d36-71fa-4ba2-b78e-28a9b82cafcd" providerId="AD" clId="Web-{B15440ED-6110-E650-DDD0-76F52B1E33E5}" dt="2023-03-31T13:32:35.347" v="178"/>
          <ac:spMkLst>
            <pc:docMk/>
            <pc:sldMk cId="2502604170" sldId="265"/>
            <ac:spMk id="2" creationId="{0A27B01B-7102-6870-F6B7-A4BA3879E7CF}"/>
          </ac:spMkLst>
        </pc:spChg>
        <pc:spChg chg="del mod">
          <ac:chgData name="GIULIO VINCENZO DI BERARDO" userId="S::giulio.berardo@fatec.sp.gov.br::388c5d36-71fa-4ba2-b78e-28a9b82cafcd" providerId="AD" clId="Web-{B15440ED-6110-E650-DDD0-76F52B1E33E5}" dt="2023-03-31T13:32:36.925" v="179"/>
          <ac:spMkLst>
            <pc:docMk/>
            <pc:sldMk cId="2502604170" sldId="265"/>
            <ac:spMk id="3" creationId="{EC09748F-0C53-D686-62A9-1852A656D303}"/>
          </ac:spMkLst>
        </pc:spChg>
        <pc:spChg chg="add del">
          <ac:chgData name="GIULIO VINCENZO DI BERARDO" userId="S::giulio.berardo@fatec.sp.gov.br::388c5d36-71fa-4ba2-b78e-28a9b82cafcd" providerId="AD" clId="Web-{B15440ED-6110-E650-DDD0-76F52B1E33E5}" dt="2023-03-31T13:32:49.597" v="186"/>
          <ac:spMkLst>
            <pc:docMk/>
            <pc:sldMk cId="2502604170" sldId="265"/>
            <ac:spMk id="8" creationId="{E2366EBA-92FD-44AE-87A9-25E5135EB2C9}"/>
          </ac:spMkLst>
        </pc:spChg>
        <pc:spChg chg="add del">
          <ac:chgData name="GIULIO VINCENZO DI BERARDO" userId="S::giulio.berardo@fatec.sp.gov.br::388c5d36-71fa-4ba2-b78e-28a9b82cafcd" providerId="AD" clId="Web-{B15440ED-6110-E650-DDD0-76F52B1E33E5}" dt="2023-03-31T13:32:49.597" v="186"/>
          <ac:spMkLst>
            <pc:docMk/>
            <pc:sldMk cId="2502604170" sldId="265"/>
            <ac:spMk id="33" creationId="{7C462C46-EFB7-4580-9921-DFC346FCC3C2}"/>
          </ac:spMkLst>
        </pc:spChg>
        <pc:spChg chg="add del">
          <ac:chgData name="GIULIO VINCENZO DI BERARDO" userId="S::giulio.berardo@fatec.sp.gov.br::388c5d36-71fa-4ba2-b78e-28a9b82cafcd" providerId="AD" clId="Web-{B15440ED-6110-E650-DDD0-76F52B1E33E5}" dt="2023-03-31T13:32:49.597" v="186"/>
          <ac:spMkLst>
            <pc:docMk/>
            <pc:sldMk cId="2502604170" sldId="265"/>
            <ac:spMk id="35" creationId="{B8B918B4-AB10-4E3A-916E-A9625586EA47}"/>
          </ac:spMkLst>
        </pc:spChg>
        <pc:spChg chg="add del">
          <ac:chgData name="GIULIO VINCENZO DI BERARDO" userId="S::giulio.berardo@fatec.sp.gov.br::388c5d36-71fa-4ba2-b78e-28a9b82cafcd" providerId="AD" clId="Web-{B15440ED-6110-E650-DDD0-76F52B1E33E5}" dt="2023-03-31T13:33:04.645" v="189"/>
          <ac:spMkLst>
            <pc:docMk/>
            <pc:sldMk cId="2502604170" sldId="265"/>
            <ac:spMk id="63" creationId="{4C61BD32-7542-4D52-BA5A-3ADE869BF8AC}"/>
          </ac:spMkLst>
        </pc:spChg>
        <pc:spChg chg="add del">
          <ac:chgData name="GIULIO VINCENZO DI BERARDO" userId="S::giulio.berardo@fatec.sp.gov.br::388c5d36-71fa-4ba2-b78e-28a9b82cafcd" providerId="AD" clId="Web-{B15440ED-6110-E650-DDD0-76F52B1E33E5}" dt="2023-03-31T13:33:04.645" v="189"/>
          <ac:spMkLst>
            <pc:docMk/>
            <pc:sldMk cId="2502604170" sldId="265"/>
            <ac:spMk id="65" creationId="{AF13771F-7EF1-4B2A-841C-5AFF05B90B7F}"/>
          </ac:spMkLst>
        </pc:spChg>
        <pc:spChg chg="add del">
          <ac:chgData name="GIULIO VINCENZO DI BERARDO" userId="S::giulio.berardo@fatec.sp.gov.br::388c5d36-71fa-4ba2-b78e-28a9b82cafcd" providerId="AD" clId="Web-{B15440ED-6110-E650-DDD0-76F52B1E33E5}" dt="2023-03-31T13:33:13.786" v="192"/>
          <ac:spMkLst>
            <pc:docMk/>
            <pc:sldMk cId="2502604170" sldId="265"/>
            <ac:spMk id="93" creationId="{4C61BD32-7542-4D52-BA5A-3ADE869BF8AC}"/>
          </ac:spMkLst>
        </pc:spChg>
        <pc:spChg chg="add del">
          <ac:chgData name="GIULIO VINCENZO DI BERARDO" userId="S::giulio.berardo@fatec.sp.gov.br::388c5d36-71fa-4ba2-b78e-28a9b82cafcd" providerId="AD" clId="Web-{B15440ED-6110-E650-DDD0-76F52B1E33E5}" dt="2023-03-31T13:33:13.786" v="192"/>
          <ac:spMkLst>
            <pc:docMk/>
            <pc:sldMk cId="2502604170" sldId="265"/>
            <ac:spMk id="95" creationId="{AF13771F-7EF1-4B2A-841C-5AFF05B90B7F}"/>
          </ac:spMkLst>
        </pc:spChg>
        <pc:grpChg chg="add del">
          <ac:chgData name="GIULIO VINCENZO DI BERARDO" userId="S::giulio.berardo@fatec.sp.gov.br::388c5d36-71fa-4ba2-b78e-28a9b82cafcd" providerId="AD" clId="Web-{B15440ED-6110-E650-DDD0-76F52B1E33E5}" dt="2023-03-31T13:32:49.597" v="186"/>
          <ac:grpSpMkLst>
            <pc:docMk/>
            <pc:sldMk cId="2502604170" sldId="265"/>
            <ac:grpSpMk id="10" creationId="{B437F5FC-01F7-4EB4-81E7-C27D917E9554}"/>
          </ac:grpSpMkLst>
        </pc:grpChg>
        <pc:grpChg chg="add del">
          <ac:chgData name="GIULIO VINCENZO DI BERARDO" userId="S::giulio.berardo@fatec.sp.gov.br::388c5d36-71fa-4ba2-b78e-28a9b82cafcd" providerId="AD" clId="Web-{B15440ED-6110-E650-DDD0-76F52B1E33E5}" dt="2023-03-31T13:33:04.645" v="189"/>
          <ac:grpSpMkLst>
            <pc:docMk/>
            <pc:sldMk cId="2502604170" sldId="265"/>
            <ac:grpSpMk id="40" creationId="{4800B320-C486-4967-AFB8-58E3EBDA9EF5}"/>
          </ac:grpSpMkLst>
        </pc:grpChg>
        <pc:grpChg chg="add del">
          <ac:chgData name="GIULIO VINCENZO DI BERARDO" userId="S::giulio.berardo@fatec.sp.gov.br::388c5d36-71fa-4ba2-b78e-28a9b82cafcd" providerId="AD" clId="Web-{B15440ED-6110-E650-DDD0-76F52B1E33E5}" dt="2023-03-31T13:33:13.786" v="192"/>
          <ac:grpSpMkLst>
            <pc:docMk/>
            <pc:sldMk cId="2502604170" sldId="265"/>
            <ac:grpSpMk id="70" creationId="{4800B320-C486-4967-AFB8-58E3EBDA9EF5}"/>
          </ac:grpSpMkLst>
        </pc:grpChg>
        <pc:picChg chg="add mod ord">
          <ac:chgData name="GIULIO VINCENZO DI BERARDO" userId="S::giulio.berardo@fatec.sp.gov.br::388c5d36-71fa-4ba2-b78e-28a9b82cafcd" providerId="AD" clId="Web-{B15440ED-6110-E650-DDD0-76F52B1E33E5}" dt="2023-03-31T13:33:29.989" v="198" actId="1076"/>
          <ac:picMkLst>
            <pc:docMk/>
            <pc:sldMk cId="2502604170" sldId="265"/>
            <ac:picMk id="4" creationId="{FD8CF947-8B6E-E40D-7588-909B90F7DF77}"/>
          </ac:picMkLst>
        </pc:picChg>
        <pc:picChg chg="add mod ord">
          <ac:chgData name="GIULIO VINCENZO DI BERARDO" userId="S::giulio.berardo@fatec.sp.gov.br::388c5d36-71fa-4ba2-b78e-28a9b82cafcd" providerId="AD" clId="Web-{B15440ED-6110-E650-DDD0-76F52B1E33E5}" dt="2023-03-31T13:33:39.474" v="202" actId="1076"/>
          <ac:picMkLst>
            <pc:docMk/>
            <pc:sldMk cId="2502604170" sldId="265"/>
            <ac:picMk id="5" creationId="{DD40C513-7080-7B42-7415-B91C7F242457}"/>
          </ac:picMkLst>
        </pc:picChg>
      </pc:sldChg>
      <pc:sldChg chg="addSp delSp modSp new mod setBg">
        <pc:chgData name="GIULIO VINCENZO DI BERARDO" userId="S::giulio.berardo@fatec.sp.gov.br::388c5d36-71fa-4ba2-b78e-28a9b82cafcd" providerId="AD" clId="Web-{B15440ED-6110-E650-DDD0-76F52B1E33E5}" dt="2023-03-31T13:34:57.897" v="227" actId="1076"/>
        <pc:sldMkLst>
          <pc:docMk/>
          <pc:sldMk cId="1957800858" sldId="266"/>
        </pc:sldMkLst>
        <pc:spChg chg="del mod">
          <ac:chgData name="GIULIO VINCENZO DI BERARDO" userId="S::giulio.berardo@fatec.sp.gov.br::388c5d36-71fa-4ba2-b78e-28a9b82cafcd" providerId="AD" clId="Web-{B15440ED-6110-E650-DDD0-76F52B1E33E5}" dt="2023-03-31T13:34:14.021" v="205"/>
          <ac:spMkLst>
            <pc:docMk/>
            <pc:sldMk cId="1957800858" sldId="266"/>
            <ac:spMk id="2" creationId="{B2DE8549-F211-8626-5EA4-2665FB86316A}"/>
          </ac:spMkLst>
        </pc:spChg>
        <pc:spChg chg="del mod">
          <ac:chgData name="GIULIO VINCENZO DI BERARDO" userId="S::giulio.berardo@fatec.sp.gov.br::388c5d36-71fa-4ba2-b78e-28a9b82cafcd" providerId="AD" clId="Web-{B15440ED-6110-E650-DDD0-76F52B1E33E5}" dt="2023-03-31T13:34:14.834" v="206"/>
          <ac:spMkLst>
            <pc:docMk/>
            <pc:sldMk cId="1957800858" sldId="266"/>
            <ac:spMk id="3" creationId="{41C196D4-C50B-1876-EC2B-F8D2955BDD09}"/>
          </ac:spMkLst>
        </pc:spChg>
        <pc:spChg chg="add del">
          <ac:chgData name="GIULIO VINCENZO DI BERARDO" userId="S::giulio.berardo@fatec.sp.gov.br::388c5d36-71fa-4ba2-b78e-28a9b82cafcd" providerId="AD" clId="Web-{B15440ED-6110-E650-DDD0-76F52B1E33E5}" dt="2023-03-31T13:34:43.834" v="220"/>
          <ac:spMkLst>
            <pc:docMk/>
            <pc:sldMk cId="1957800858" sldId="266"/>
            <ac:spMk id="8" creationId="{E2366EBA-92FD-44AE-87A9-25E5135EB2C9}"/>
          </ac:spMkLst>
        </pc:spChg>
        <pc:spChg chg="add del">
          <ac:chgData name="GIULIO VINCENZO DI BERARDO" userId="S::giulio.berardo@fatec.sp.gov.br::388c5d36-71fa-4ba2-b78e-28a9b82cafcd" providerId="AD" clId="Web-{B15440ED-6110-E650-DDD0-76F52B1E33E5}" dt="2023-03-31T13:34:43.834" v="220"/>
          <ac:spMkLst>
            <pc:docMk/>
            <pc:sldMk cId="1957800858" sldId="266"/>
            <ac:spMk id="33" creationId="{7C462C46-EFB7-4580-9921-DFC346FCC3C2}"/>
          </ac:spMkLst>
        </pc:spChg>
        <pc:spChg chg="add del">
          <ac:chgData name="GIULIO VINCENZO DI BERARDO" userId="S::giulio.berardo@fatec.sp.gov.br::388c5d36-71fa-4ba2-b78e-28a9b82cafcd" providerId="AD" clId="Web-{B15440ED-6110-E650-DDD0-76F52B1E33E5}" dt="2023-03-31T13:34:43.834" v="220"/>
          <ac:spMkLst>
            <pc:docMk/>
            <pc:sldMk cId="1957800858" sldId="266"/>
            <ac:spMk id="35" creationId="{B8B918B4-AB10-4E3A-916E-A9625586EA47}"/>
          </ac:spMkLst>
        </pc:spChg>
        <pc:spChg chg="add del">
          <ac:chgData name="GIULIO VINCENZO DI BERARDO" userId="S::giulio.berardo@fatec.sp.gov.br::388c5d36-71fa-4ba2-b78e-28a9b82cafcd" providerId="AD" clId="Web-{B15440ED-6110-E650-DDD0-76F52B1E33E5}" dt="2023-03-31T13:34:43.834" v="219"/>
          <ac:spMkLst>
            <pc:docMk/>
            <pc:sldMk cId="1957800858" sldId="266"/>
            <ac:spMk id="63" creationId="{4C61BD32-7542-4D52-BA5A-3ADE869BF8AC}"/>
          </ac:spMkLst>
        </pc:spChg>
        <pc:spChg chg="add del">
          <ac:chgData name="GIULIO VINCENZO DI BERARDO" userId="S::giulio.berardo@fatec.sp.gov.br::388c5d36-71fa-4ba2-b78e-28a9b82cafcd" providerId="AD" clId="Web-{B15440ED-6110-E650-DDD0-76F52B1E33E5}" dt="2023-03-31T13:34:43.834" v="219"/>
          <ac:spMkLst>
            <pc:docMk/>
            <pc:sldMk cId="1957800858" sldId="266"/>
            <ac:spMk id="65" creationId="{AF13771F-7EF1-4B2A-841C-5AFF05B90B7F}"/>
          </ac:spMkLst>
        </pc:spChg>
        <pc:grpChg chg="add del">
          <ac:chgData name="GIULIO VINCENZO DI BERARDO" userId="S::giulio.berardo@fatec.sp.gov.br::388c5d36-71fa-4ba2-b78e-28a9b82cafcd" providerId="AD" clId="Web-{B15440ED-6110-E650-DDD0-76F52B1E33E5}" dt="2023-03-31T13:34:43.834" v="220"/>
          <ac:grpSpMkLst>
            <pc:docMk/>
            <pc:sldMk cId="1957800858" sldId="266"/>
            <ac:grpSpMk id="10" creationId="{B437F5FC-01F7-4EB4-81E7-C27D917E9554}"/>
          </ac:grpSpMkLst>
        </pc:grpChg>
        <pc:grpChg chg="add del">
          <ac:chgData name="GIULIO VINCENZO DI BERARDO" userId="S::giulio.berardo@fatec.sp.gov.br::388c5d36-71fa-4ba2-b78e-28a9b82cafcd" providerId="AD" clId="Web-{B15440ED-6110-E650-DDD0-76F52B1E33E5}" dt="2023-03-31T13:34:43.834" v="219"/>
          <ac:grpSpMkLst>
            <pc:docMk/>
            <pc:sldMk cId="1957800858" sldId="266"/>
            <ac:grpSpMk id="40" creationId="{4800B320-C486-4967-AFB8-58E3EBDA9EF5}"/>
          </ac:grpSpMkLst>
        </pc:grpChg>
        <pc:picChg chg="add mod ord">
          <ac:chgData name="GIULIO VINCENZO DI BERARDO" userId="S::giulio.berardo@fatec.sp.gov.br::388c5d36-71fa-4ba2-b78e-28a9b82cafcd" providerId="AD" clId="Web-{B15440ED-6110-E650-DDD0-76F52B1E33E5}" dt="2023-03-31T13:34:57.897" v="227" actId="1076"/>
          <ac:picMkLst>
            <pc:docMk/>
            <pc:sldMk cId="1957800858" sldId="266"/>
            <ac:picMk id="4" creationId="{2B0C1DE7-AB25-BE2E-B120-343138DEDD0F}"/>
          </ac:picMkLst>
        </pc:picChg>
        <pc:picChg chg="add mod">
          <ac:chgData name="GIULIO VINCENZO DI BERARDO" userId="S::giulio.berardo@fatec.sp.gov.br::388c5d36-71fa-4ba2-b78e-28a9b82cafcd" providerId="AD" clId="Web-{B15440ED-6110-E650-DDD0-76F52B1E33E5}" dt="2023-03-31T13:34:53.100" v="224" actId="1076"/>
          <ac:picMkLst>
            <pc:docMk/>
            <pc:sldMk cId="1957800858" sldId="266"/>
            <ac:picMk id="5" creationId="{4ED64CFC-B88E-35F4-46F5-C424210899F3}"/>
          </ac:picMkLst>
        </pc:picChg>
      </pc:sldChg>
      <pc:sldChg chg="addSp delSp modSp new mod setBg">
        <pc:chgData name="GIULIO VINCENZO DI BERARDO" userId="S::giulio.berardo@fatec.sp.gov.br::388c5d36-71fa-4ba2-b78e-28a9b82cafcd" providerId="AD" clId="Web-{B15440ED-6110-E650-DDD0-76F52B1E33E5}" dt="2023-03-31T13:35:42.226" v="236" actId="20577"/>
        <pc:sldMkLst>
          <pc:docMk/>
          <pc:sldMk cId="474686088" sldId="267"/>
        </pc:sldMkLst>
        <pc:spChg chg="mod">
          <ac:chgData name="GIULIO VINCENZO DI BERARDO" userId="S::giulio.berardo@fatec.sp.gov.br::388c5d36-71fa-4ba2-b78e-28a9b82cafcd" providerId="AD" clId="Web-{B15440ED-6110-E650-DDD0-76F52B1E33E5}" dt="2023-03-31T13:35:34.851" v="235"/>
          <ac:spMkLst>
            <pc:docMk/>
            <pc:sldMk cId="474686088" sldId="267"/>
            <ac:spMk id="2" creationId="{BBC49A03-94E4-1152-08D2-BC5E3CE345C8}"/>
          </ac:spMkLst>
        </pc:spChg>
        <pc:spChg chg="mod">
          <ac:chgData name="GIULIO VINCENZO DI BERARDO" userId="S::giulio.berardo@fatec.sp.gov.br::388c5d36-71fa-4ba2-b78e-28a9b82cafcd" providerId="AD" clId="Web-{B15440ED-6110-E650-DDD0-76F52B1E33E5}" dt="2023-03-31T13:35:42.226" v="236" actId="20577"/>
          <ac:spMkLst>
            <pc:docMk/>
            <pc:sldMk cId="474686088" sldId="267"/>
            <ac:spMk id="3" creationId="{A7A11919-A58E-EF65-0425-CC037478057B}"/>
          </ac:spMkLst>
        </pc:spChg>
        <pc:spChg chg="add del">
          <ac:chgData name="GIULIO VINCENZO DI BERARDO" userId="S::giulio.berardo@fatec.sp.gov.br::388c5d36-71fa-4ba2-b78e-28a9b82cafcd" providerId="AD" clId="Web-{B15440ED-6110-E650-DDD0-76F52B1E33E5}" dt="2023-03-31T13:35:34.851" v="235"/>
          <ac:spMkLst>
            <pc:docMk/>
            <pc:sldMk cId="474686088" sldId="267"/>
            <ac:spMk id="8" creationId="{E2366EBA-92FD-44AE-87A9-25E5135EB2C9}"/>
          </ac:spMkLst>
        </pc:spChg>
        <pc:spChg chg="add del">
          <ac:chgData name="GIULIO VINCENZO DI BERARDO" userId="S::giulio.berardo@fatec.sp.gov.br::388c5d36-71fa-4ba2-b78e-28a9b82cafcd" providerId="AD" clId="Web-{B15440ED-6110-E650-DDD0-76F52B1E33E5}" dt="2023-03-31T13:35:34.851" v="235"/>
          <ac:spMkLst>
            <pc:docMk/>
            <pc:sldMk cId="474686088" sldId="267"/>
            <ac:spMk id="33" creationId="{7C462C46-EFB7-4580-9921-DFC346FCC3C2}"/>
          </ac:spMkLst>
        </pc:spChg>
        <pc:spChg chg="add del">
          <ac:chgData name="GIULIO VINCENZO DI BERARDO" userId="S::giulio.berardo@fatec.sp.gov.br::388c5d36-71fa-4ba2-b78e-28a9b82cafcd" providerId="AD" clId="Web-{B15440ED-6110-E650-DDD0-76F52B1E33E5}" dt="2023-03-31T13:35:34.851" v="235"/>
          <ac:spMkLst>
            <pc:docMk/>
            <pc:sldMk cId="474686088" sldId="267"/>
            <ac:spMk id="35" creationId="{B8B918B4-AB10-4E3A-916E-A9625586EA47}"/>
          </ac:spMkLst>
        </pc:spChg>
        <pc:spChg chg="add">
          <ac:chgData name="GIULIO VINCENZO DI BERARDO" userId="S::giulio.berardo@fatec.sp.gov.br::388c5d36-71fa-4ba2-b78e-28a9b82cafcd" providerId="AD" clId="Web-{B15440ED-6110-E650-DDD0-76F52B1E33E5}" dt="2023-03-31T13:35:34.851" v="235"/>
          <ac:spMkLst>
            <pc:docMk/>
            <pc:sldMk cId="474686088" sldId="267"/>
            <ac:spMk id="40" creationId="{E2366EBA-92FD-44AE-87A9-25E5135EB2C9}"/>
          </ac:spMkLst>
        </pc:spChg>
        <pc:spChg chg="add">
          <ac:chgData name="GIULIO VINCENZO DI BERARDO" userId="S::giulio.berardo@fatec.sp.gov.br::388c5d36-71fa-4ba2-b78e-28a9b82cafcd" providerId="AD" clId="Web-{B15440ED-6110-E650-DDD0-76F52B1E33E5}" dt="2023-03-31T13:35:34.851" v="235"/>
          <ac:spMkLst>
            <pc:docMk/>
            <pc:sldMk cId="474686088" sldId="267"/>
            <ac:spMk id="65" creationId="{7C462C46-EFB7-4580-9921-DFC346FCC3C2}"/>
          </ac:spMkLst>
        </pc:spChg>
        <pc:spChg chg="add">
          <ac:chgData name="GIULIO VINCENZO DI BERARDO" userId="S::giulio.berardo@fatec.sp.gov.br::388c5d36-71fa-4ba2-b78e-28a9b82cafcd" providerId="AD" clId="Web-{B15440ED-6110-E650-DDD0-76F52B1E33E5}" dt="2023-03-31T13:35:34.851" v="235"/>
          <ac:spMkLst>
            <pc:docMk/>
            <pc:sldMk cId="474686088" sldId="267"/>
            <ac:spMk id="67" creationId="{B8B918B4-AB10-4E3A-916E-A9625586EA47}"/>
          </ac:spMkLst>
        </pc:spChg>
        <pc:grpChg chg="add del">
          <ac:chgData name="GIULIO VINCENZO DI BERARDO" userId="S::giulio.berardo@fatec.sp.gov.br::388c5d36-71fa-4ba2-b78e-28a9b82cafcd" providerId="AD" clId="Web-{B15440ED-6110-E650-DDD0-76F52B1E33E5}" dt="2023-03-31T13:35:34.851" v="235"/>
          <ac:grpSpMkLst>
            <pc:docMk/>
            <pc:sldMk cId="474686088" sldId="267"/>
            <ac:grpSpMk id="10" creationId="{B437F5FC-01F7-4EB4-81E7-C27D917E9554}"/>
          </ac:grpSpMkLst>
        </pc:grpChg>
        <pc:grpChg chg="add">
          <ac:chgData name="GIULIO VINCENZO DI BERARDO" userId="S::giulio.berardo@fatec.sp.gov.br::388c5d36-71fa-4ba2-b78e-28a9b82cafcd" providerId="AD" clId="Web-{B15440ED-6110-E650-DDD0-76F52B1E33E5}" dt="2023-03-31T13:35:34.851" v="235"/>
          <ac:grpSpMkLst>
            <pc:docMk/>
            <pc:sldMk cId="474686088" sldId="267"/>
            <ac:grpSpMk id="42" creationId="{B437F5FC-01F7-4EB4-81E7-C27D917E9554}"/>
          </ac:grpSpMkLst>
        </pc:grpChg>
      </pc:sldChg>
      <pc:sldChg chg="addSp delSp modSp new mod setBg">
        <pc:chgData name="GIULIO VINCENZO DI BERARDO" userId="S::giulio.berardo@fatec.sp.gov.br::388c5d36-71fa-4ba2-b78e-28a9b82cafcd" providerId="AD" clId="Web-{B15440ED-6110-E650-DDD0-76F52B1E33E5}" dt="2023-03-31T13:36:48.431" v="250" actId="1076"/>
        <pc:sldMkLst>
          <pc:docMk/>
          <pc:sldMk cId="478942881" sldId="268"/>
        </pc:sldMkLst>
        <pc:spChg chg="del mod">
          <ac:chgData name="GIULIO VINCENZO DI BERARDO" userId="S::giulio.berardo@fatec.sp.gov.br::388c5d36-71fa-4ba2-b78e-28a9b82cafcd" providerId="AD" clId="Web-{B15440ED-6110-E650-DDD0-76F52B1E33E5}" dt="2023-03-31T13:36:25.727" v="239"/>
          <ac:spMkLst>
            <pc:docMk/>
            <pc:sldMk cId="478942881" sldId="268"/>
            <ac:spMk id="2" creationId="{4B40C128-E1D4-D50E-BAD3-8711D2741C1A}"/>
          </ac:spMkLst>
        </pc:spChg>
        <pc:spChg chg="del mod">
          <ac:chgData name="GIULIO VINCENZO DI BERARDO" userId="S::giulio.berardo@fatec.sp.gov.br::388c5d36-71fa-4ba2-b78e-28a9b82cafcd" providerId="AD" clId="Web-{B15440ED-6110-E650-DDD0-76F52B1E33E5}" dt="2023-03-31T13:36:26.790" v="240"/>
          <ac:spMkLst>
            <pc:docMk/>
            <pc:sldMk cId="478942881" sldId="268"/>
            <ac:spMk id="3" creationId="{5C650A7C-C6A7-06B6-04E3-3CE1CE9DE792}"/>
          </ac:spMkLst>
        </pc:spChg>
        <pc:spChg chg="add del">
          <ac:chgData name="GIULIO VINCENZO DI BERARDO" userId="S::giulio.berardo@fatec.sp.gov.br::388c5d36-71fa-4ba2-b78e-28a9b82cafcd" providerId="AD" clId="Web-{B15440ED-6110-E650-DDD0-76F52B1E33E5}" dt="2023-03-31T13:36:40.493" v="246"/>
          <ac:spMkLst>
            <pc:docMk/>
            <pc:sldMk cId="478942881" sldId="268"/>
            <ac:spMk id="8" creationId="{E2366EBA-92FD-44AE-87A9-25E5135EB2C9}"/>
          </ac:spMkLst>
        </pc:spChg>
        <pc:spChg chg="add del">
          <ac:chgData name="GIULIO VINCENZO DI BERARDO" userId="S::giulio.berardo@fatec.sp.gov.br::388c5d36-71fa-4ba2-b78e-28a9b82cafcd" providerId="AD" clId="Web-{B15440ED-6110-E650-DDD0-76F52B1E33E5}" dt="2023-03-31T13:36:40.493" v="246"/>
          <ac:spMkLst>
            <pc:docMk/>
            <pc:sldMk cId="478942881" sldId="268"/>
            <ac:spMk id="33" creationId="{7C462C46-EFB7-4580-9921-DFC346FCC3C2}"/>
          </ac:spMkLst>
        </pc:spChg>
        <pc:spChg chg="add del">
          <ac:chgData name="GIULIO VINCENZO DI BERARDO" userId="S::giulio.berardo@fatec.sp.gov.br::388c5d36-71fa-4ba2-b78e-28a9b82cafcd" providerId="AD" clId="Web-{B15440ED-6110-E650-DDD0-76F52B1E33E5}" dt="2023-03-31T13:36:40.493" v="246"/>
          <ac:spMkLst>
            <pc:docMk/>
            <pc:sldMk cId="478942881" sldId="268"/>
            <ac:spMk id="35" creationId="{B8B918B4-AB10-4E3A-916E-A9625586EA47}"/>
          </ac:spMkLst>
        </pc:spChg>
        <pc:grpChg chg="add del">
          <ac:chgData name="GIULIO VINCENZO DI BERARDO" userId="S::giulio.berardo@fatec.sp.gov.br::388c5d36-71fa-4ba2-b78e-28a9b82cafcd" providerId="AD" clId="Web-{B15440ED-6110-E650-DDD0-76F52B1E33E5}" dt="2023-03-31T13:36:40.493" v="246"/>
          <ac:grpSpMkLst>
            <pc:docMk/>
            <pc:sldMk cId="478942881" sldId="268"/>
            <ac:grpSpMk id="10" creationId="{B437F5FC-01F7-4EB4-81E7-C27D917E9554}"/>
          </ac:grpSpMkLst>
        </pc:grpChg>
        <pc:picChg chg="add mod">
          <ac:chgData name="GIULIO VINCENZO DI BERARDO" userId="S::giulio.berardo@fatec.sp.gov.br::388c5d36-71fa-4ba2-b78e-28a9b82cafcd" providerId="AD" clId="Web-{B15440ED-6110-E650-DDD0-76F52B1E33E5}" dt="2023-03-31T13:36:45.791" v="248" actId="1076"/>
          <ac:picMkLst>
            <pc:docMk/>
            <pc:sldMk cId="478942881" sldId="268"/>
            <ac:picMk id="4" creationId="{EA2564B7-8FC5-1595-3E3F-0B92118D2B5D}"/>
          </ac:picMkLst>
        </pc:picChg>
        <pc:picChg chg="add mod">
          <ac:chgData name="GIULIO VINCENZO DI BERARDO" userId="S::giulio.berardo@fatec.sp.gov.br::388c5d36-71fa-4ba2-b78e-28a9b82cafcd" providerId="AD" clId="Web-{B15440ED-6110-E650-DDD0-76F52B1E33E5}" dt="2023-03-31T13:36:48.431" v="250" actId="1076"/>
          <ac:picMkLst>
            <pc:docMk/>
            <pc:sldMk cId="478942881" sldId="268"/>
            <ac:picMk id="5" creationId="{82F74138-569C-E0EE-3ACC-2B2848805788}"/>
          </ac:picMkLst>
        </pc:picChg>
      </pc:sldChg>
      <pc:sldChg chg="addSp modSp new mod setBg">
        <pc:chgData name="GIULIO VINCENZO DI BERARDO" userId="S::giulio.berardo@fatec.sp.gov.br::388c5d36-71fa-4ba2-b78e-28a9b82cafcd" providerId="AD" clId="Web-{B15440ED-6110-E650-DDD0-76F52B1E33E5}" dt="2023-03-31T13:38:14.871" v="270" actId="20577"/>
        <pc:sldMkLst>
          <pc:docMk/>
          <pc:sldMk cId="448954241" sldId="269"/>
        </pc:sldMkLst>
        <pc:spChg chg="mod">
          <ac:chgData name="GIULIO VINCENZO DI BERARDO" userId="S::giulio.berardo@fatec.sp.gov.br::388c5d36-71fa-4ba2-b78e-28a9b82cafcd" providerId="AD" clId="Web-{B15440ED-6110-E650-DDD0-76F52B1E33E5}" dt="2023-03-31T13:38:14.871" v="270" actId="20577"/>
          <ac:spMkLst>
            <pc:docMk/>
            <pc:sldMk cId="448954241" sldId="269"/>
            <ac:spMk id="2" creationId="{C75450F7-DD4A-4B30-23B0-89C4EC64B467}"/>
          </ac:spMkLst>
        </pc:spChg>
        <pc:spChg chg="mod">
          <ac:chgData name="GIULIO VINCENZO DI BERARDO" userId="S::giulio.berardo@fatec.sp.gov.br::388c5d36-71fa-4ba2-b78e-28a9b82cafcd" providerId="AD" clId="Web-{B15440ED-6110-E650-DDD0-76F52B1E33E5}" dt="2023-03-31T13:37:45.214" v="267" actId="20577"/>
          <ac:spMkLst>
            <pc:docMk/>
            <pc:sldMk cId="448954241" sldId="269"/>
            <ac:spMk id="3" creationId="{1DD1F363-59BD-3071-B55C-06617A37ECB2}"/>
          </ac:spMkLst>
        </pc:spChg>
        <pc:spChg chg="add">
          <ac:chgData name="GIULIO VINCENZO DI BERARDO" userId="S::giulio.berardo@fatec.sp.gov.br::388c5d36-71fa-4ba2-b78e-28a9b82cafcd" providerId="AD" clId="Web-{B15440ED-6110-E650-DDD0-76F52B1E33E5}" dt="2023-03-31T13:36:53.041" v="252"/>
          <ac:spMkLst>
            <pc:docMk/>
            <pc:sldMk cId="448954241" sldId="269"/>
            <ac:spMk id="8" creationId="{E2366EBA-92FD-44AE-87A9-25E5135EB2C9}"/>
          </ac:spMkLst>
        </pc:spChg>
        <pc:spChg chg="add">
          <ac:chgData name="GIULIO VINCENZO DI BERARDO" userId="S::giulio.berardo@fatec.sp.gov.br::388c5d36-71fa-4ba2-b78e-28a9b82cafcd" providerId="AD" clId="Web-{B15440ED-6110-E650-DDD0-76F52B1E33E5}" dt="2023-03-31T13:36:53.041" v="252"/>
          <ac:spMkLst>
            <pc:docMk/>
            <pc:sldMk cId="448954241" sldId="269"/>
            <ac:spMk id="33" creationId="{7C462C46-EFB7-4580-9921-DFC346FCC3C2}"/>
          </ac:spMkLst>
        </pc:spChg>
        <pc:spChg chg="add">
          <ac:chgData name="GIULIO VINCENZO DI BERARDO" userId="S::giulio.berardo@fatec.sp.gov.br::388c5d36-71fa-4ba2-b78e-28a9b82cafcd" providerId="AD" clId="Web-{B15440ED-6110-E650-DDD0-76F52B1E33E5}" dt="2023-03-31T13:36:53.041" v="252"/>
          <ac:spMkLst>
            <pc:docMk/>
            <pc:sldMk cId="448954241" sldId="269"/>
            <ac:spMk id="35" creationId="{B8B918B4-AB10-4E3A-916E-A9625586EA47}"/>
          </ac:spMkLst>
        </pc:spChg>
        <pc:grpChg chg="add">
          <ac:chgData name="GIULIO VINCENZO DI BERARDO" userId="S::giulio.berardo@fatec.sp.gov.br::388c5d36-71fa-4ba2-b78e-28a9b82cafcd" providerId="AD" clId="Web-{B15440ED-6110-E650-DDD0-76F52B1E33E5}" dt="2023-03-31T13:36:53.041" v="252"/>
          <ac:grpSpMkLst>
            <pc:docMk/>
            <pc:sldMk cId="448954241" sldId="269"/>
            <ac:grpSpMk id="10" creationId="{B437F5FC-01F7-4EB4-81E7-C27D917E9554}"/>
          </ac:grpSpMkLst>
        </pc:grpChg>
      </pc:sldChg>
      <pc:sldChg chg="addSp delSp modSp new mod setBg">
        <pc:chgData name="GIULIO VINCENZO DI BERARDO" userId="S::giulio.berardo@fatec.sp.gov.br::388c5d36-71fa-4ba2-b78e-28a9b82cafcd" providerId="AD" clId="Web-{B15440ED-6110-E650-DDD0-76F52B1E33E5}" dt="2023-03-31T13:39:15.247" v="288" actId="1076"/>
        <pc:sldMkLst>
          <pc:docMk/>
          <pc:sldMk cId="624179082" sldId="270"/>
        </pc:sldMkLst>
        <pc:spChg chg="del mod">
          <ac:chgData name="GIULIO VINCENZO DI BERARDO" userId="S::giulio.berardo@fatec.sp.gov.br::388c5d36-71fa-4ba2-b78e-28a9b82cafcd" providerId="AD" clId="Web-{B15440ED-6110-E650-DDD0-76F52B1E33E5}" dt="2023-03-31T13:38:44.496" v="275"/>
          <ac:spMkLst>
            <pc:docMk/>
            <pc:sldMk cId="624179082" sldId="270"/>
            <ac:spMk id="2" creationId="{BCA77C7D-DB07-5D0D-BE9F-17590087D60E}"/>
          </ac:spMkLst>
        </pc:spChg>
        <pc:spChg chg="del mod">
          <ac:chgData name="GIULIO VINCENZO DI BERARDO" userId="S::giulio.berardo@fatec.sp.gov.br::388c5d36-71fa-4ba2-b78e-28a9b82cafcd" providerId="AD" clId="Web-{B15440ED-6110-E650-DDD0-76F52B1E33E5}" dt="2023-03-31T13:38:45.871" v="276"/>
          <ac:spMkLst>
            <pc:docMk/>
            <pc:sldMk cId="624179082" sldId="270"/>
            <ac:spMk id="3" creationId="{A1C9E8A2-9827-6556-AF96-E895426D3B46}"/>
          </ac:spMkLst>
        </pc:spChg>
        <pc:spChg chg="add del">
          <ac:chgData name="GIULIO VINCENZO DI BERARDO" userId="S::giulio.berardo@fatec.sp.gov.br::388c5d36-71fa-4ba2-b78e-28a9b82cafcd" providerId="AD" clId="Web-{B15440ED-6110-E650-DDD0-76F52B1E33E5}" dt="2023-03-31T13:38:57.340" v="280"/>
          <ac:spMkLst>
            <pc:docMk/>
            <pc:sldMk cId="624179082" sldId="270"/>
            <ac:spMk id="8" creationId="{E2366EBA-92FD-44AE-87A9-25E5135EB2C9}"/>
          </ac:spMkLst>
        </pc:spChg>
        <pc:spChg chg="add del">
          <ac:chgData name="GIULIO VINCENZO DI BERARDO" userId="S::giulio.berardo@fatec.sp.gov.br::388c5d36-71fa-4ba2-b78e-28a9b82cafcd" providerId="AD" clId="Web-{B15440ED-6110-E650-DDD0-76F52B1E33E5}" dt="2023-03-31T13:38:57.340" v="280"/>
          <ac:spMkLst>
            <pc:docMk/>
            <pc:sldMk cId="624179082" sldId="270"/>
            <ac:spMk id="33" creationId="{7C462C46-EFB7-4580-9921-DFC346FCC3C2}"/>
          </ac:spMkLst>
        </pc:spChg>
        <pc:spChg chg="add del">
          <ac:chgData name="GIULIO VINCENZO DI BERARDO" userId="S::giulio.berardo@fatec.sp.gov.br::388c5d36-71fa-4ba2-b78e-28a9b82cafcd" providerId="AD" clId="Web-{B15440ED-6110-E650-DDD0-76F52B1E33E5}" dt="2023-03-31T13:38:57.340" v="280"/>
          <ac:spMkLst>
            <pc:docMk/>
            <pc:sldMk cId="624179082" sldId="270"/>
            <ac:spMk id="35" creationId="{B8B918B4-AB10-4E3A-916E-A9625586EA47}"/>
          </ac:spMkLst>
        </pc:spChg>
        <pc:spChg chg="add del">
          <ac:chgData name="GIULIO VINCENZO DI BERARDO" userId="S::giulio.berardo@fatec.sp.gov.br::388c5d36-71fa-4ba2-b78e-28a9b82cafcd" providerId="AD" clId="Web-{B15440ED-6110-E650-DDD0-76F52B1E33E5}" dt="2023-03-31T13:39:05.106" v="283"/>
          <ac:spMkLst>
            <pc:docMk/>
            <pc:sldMk cId="624179082" sldId="270"/>
            <ac:spMk id="63" creationId="{4C61BD32-7542-4D52-BA5A-3ADE869BF8AC}"/>
          </ac:spMkLst>
        </pc:spChg>
        <pc:spChg chg="add del">
          <ac:chgData name="GIULIO VINCENZO DI BERARDO" userId="S::giulio.berardo@fatec.sp.gov.br::388c5d36-71fa-4ba2-b78e-28a9b82cafcd" providerId="AD" clId="Web-{B15440ED-6110-E650-DDD0-76F52B1E33E5}" dt="2023-03-31T13:39:05.106" v="283"/>
          <ac:spMkLst>
            <pc:docMk/>
            <pc:sldMk cId="624179082" sldId="270"/>
            <ac:spMk id="65" creationId="{AF13771F-7EF1-4B2A-841C-5AFF05B90B7F}"/>
          </ac:spMkLst>
        </pc:spChg>
        <pc:grpChg chg="add del">
          <ac:chgData name="GIULIO VINCENZO DI BERARDO" userId="S::giulio.berardo@fatec.sp.gov.br::388c5d36-71fa-4ba2-b78e-28a9b82cafcd" providerId="AD" clId="Web-{B15440ED-6110-E650-DDD0-76F52B1E33E5}" dt="2023-03-31T13:38:57.340" v="280"/>
          <ac:grpSpMkLst>
            <pc:docMk/>
            <pc:sldMk cId="624179082" sldId="270"/>
            <ac:grpSpMk id="10" creationId="{B437F5FC-01F7-4EB4-81E7-C27D917E9554}"/>
          </ac:grpSpMkLst>
        </pc:grpChg>
        <pc:grpChg chg="add del">
          <ac:chgData name="GIULIO VINCENZO DI BERARDO" userId="S::giulio.berardo@fatec.sp.gov.br::388c5d36-71fa-4ba2-b78e-28a9b82cafcd" providerId="AD" clId="Web-{B15440ED-6110-E650-DDD0-76F52B1E33E5}" dt="2023-03-31T13:39:05.106" v="283"/>
          <ac:grpSpMkLst>
            <pc:docMk/>
            <pc:sldMk cId="624179082" sldId="270"/>
            <ac:grpSpMk id="40" creationId="{4800B320-C486-4967-AFB8-58E3EBDA9EF5}"/>
          </ac:grpSpMkLst>
        </pc:grpChg>
        <pc:picChg chg="add mod ord">
          <ac:chgData name="GIULIO VINCENZO DI BERARDO" userId="S::giulio.berardo@fatec.sp.gov.br::388c5d36-71fa-4ba2-b78e-28a9b82cafcd" providerId="AD" clId="Web-{B15440ED-6110-E650-DDD0-76F52B1E33E5}" dt="2023-03-31T13:39:11.622" v="286" actId="1076"/>
          <ac:picMkLst>
            <pc:docMk/>
            <pc:sldMk cId="624179082" sldId="270"/>
            <ac:picMk id="4" creationId="{C817CAB5-A991-8F18-248E-18E6C8EB6FCB}"/>
          </ac:picMkLst>
        </pc:picChg>
        <pc:picChg chg="add mod ord">
          <ac:chgData name="GIULIO VINCENZO DI BERARDO" userId="S::giulio.berardo@fatec.sp.gov.br::388c5d36-71fa-4ba2-b78e-28a9b82cafcd" providerId="AD" clId="Web-{B15440ED-6110-E650-DDD0-76F52B1E33E5}" dt="2023-03-31T13:39:15.247" v="288" actId="1076"/>
          <ac:picMkLst>
            <pc:docMk/>
            <pc:sldMk cId="624179082" sldId="270"/>
            <ac:picMk id="5" creationId="{AFE9707A-72AE-BF79-FE5B-EE1BC671CFBD}"/>
          </ac:picMkLst>
        </pc:picChg>
      </pc:sldChg>
      <pc:sldChg chg="new del">
        <pc:chgData name="GIULIO VINCENZO DI BERARDO" userId="S::giulio.berardo@fatec.sp.gov.br::388c5d36-71fa-4ba2-b78e-28a9b82cafcd" providerId="AD" clId="Web-{B15440ED-6110-E650-DDD0-76F52B1E33E5}" dt="2023-03-31T13:38:30.965" v="272"/>
        <pc:sldMkLst>
          <pc:docMk/>
          <pc:sldMk cId="2701268999" sldId="270"/>
        </pc:sldMkLst>
      </pc:sldChg>
      <pc:sldChg chg="addSp modSp new mod setBg">
        <pc:chgData name="GIULIO VINCENZO DI BERARDO" userId="S::giulio.berardo@fatec.sp.gov.br::388c5d36-71fa-4ba2-b78e-28a9b82cafcd" providerId="AD" clId="Web-{B15440ED-6110-E650-DDD0-76F52B1E33E5}" dt="2023-03-31T13:40:10.748" v="305" actId="1076"/>
        <pc:sldMkLst>
          <pc:docMk/>
          <pc:sldMk cId="53771927" sldId="271"/>
        </pc:sldMkLst>
        <pc:spChg chg="mod">
          <ac:chgData name="GIULIO VINCENZO DI BERARDO" userId="S::giulio.berardo@fatec.sp.gov.br::388c5d36-71fa-4ba2-b78e-28a9b82cafcd" providerId="AD" clId="Web-{B15440ED-6110-E650-DDD0-76F52B1E33E5}" dt="2023-03-31T13:40:10.748" v="305" actId="1076"/>
          <ac:spMkLst>
            <pc:docMk/>
            <pc:sldMk cId="53771927" sldId="271"/>
            <ac:spMk id="2" creationId="{B4333C77-6830-CEA6-C7F9-77183B041446}"/>
          </ac:spMkLst>
        </pc:spChg>
        <pc:spChg chg="mod">
          <ac:chgData name="GIULIO VINCENZO DI BERARDO" userId="S::giulio.berardo@fatec.sp.gov.br::388c5d36-71fa-4ba2-b78e-28a9b82cafcd" providerId="AD" clId="Web-{B15440ED-6110-E650-DDD0-76F52B1E33E5}" dt="2023-03-31T13:39:55.842" v="302" actId="20577"/>
          <ac:spMkLst>
            <pc:docMk/>
            <pc:sldMk cId="53771927" sldId="271"/>
            <ac:spMk id="3" creationId="{D797EBF0-FFFF-725D-BBEB-C0705A7D6A9E}"/>
          </ac:spMkLst>
        </pc:spChg>
        <pc:spChg chg="add">
          <ac:chgData name="GIULIO VINCENZO DI BERARDO" userId="S::giulio.berardo@fatec.sp.gov.br::388c5d36-71fa-4ba2-b78e-28a9b82cafcd" providerId="AD" clId="Web-{B15440ED-6110-E650-DDD0-76F52B1E33E5}" dt="2023-03-31T13:39:27.544" v="290"/>
          <ac:spMkLst>
            <pc:docMk/>
            <pc:sldMk cId="53771927" sldId="271"/>
            <ac:spMk id="8" creationId="{E2366EBA-92FD-44AE-87A9-25E5135EB2C9}"/>
          </ac:spMkLst>
        </pc:spChg>
        <pc:spChg chg="add">
          <ac:chgData name="GIULIO VINCENZO DI BERARDO" userId="S::giulio.berardo@fatec.sp.gov.br::388c5d36-71fa-4ba2-b78e-28a9b82cafcd" providerId="AD" clId="Web-{B15440ED-6110-E650-DDD0-76F52B1E33E5}" dt="2023-03-31T13:39:27.544" v="290"/>
          <ac:spMkLst>
            <pc:docMk/>
            <pc:sldMk cId="53771927" sldId="271"/>
            <ac:spMk id="33" creationId="{7C462C46-EFB7-4580-9921-DFC346FCC3C2}"/>
          </ac:spMkLst>
        </pc:spChg>
        <pc:spChg chg="add">
          <ac:chgData name="GIULIO VINCENZO DI BERARDO" userId="S::giulio.berardo@fatec.sp.gov.br::388c5d36-71fa-4ba2-b78e-28a9b82cafcd" providerId="AD" clId="Web-{B15440ED-6110-E650-DDD0-76F52B1E33E5}" dt="2023-03-31T13:39:27.544" v="290"/>
          <ac:spMkLst>
            <pc:docMk/>
            <pc:sldMk cId="53771927" sldId="271"/>
            <ac:spMk id="35" creationId="{B8B918B4-AB10-4E3A-916E-A9625586EA47}"/>
          </ac:spMkLst>
        </pc:spChg>
        <pc:grpChg chg="add">
          <ac:chgData name="GIULIO VINCENZO DI BERARDO" userId="S::giulio.berardo@fatec.sp.gov.br::388c5d36-71fa-4ba2-b78e-28a9b82cafcd" providerId="AD" clId="Web-{B15440ED-6110-E650-DDD0-76F52B1E33E5}" dt="2023-03-31T13:39:27.544" v="290"/>
          <ac:grpSpMkLst>
            <pc:docMk/>
            <pc:sldMk cId="53771927" sldId="271"/>
            <ac:grpSpMk id="10" creationId="{B437F5FC-01F7-4EB4-81E7-C27D917E9554}"/>
          </ac:grpSpMkLst>
        </pc:grpChg>
      </pc:sldChg>
      <pc:sldChg chg="addSp delSp modSp new mod setBg">
        <pc:chgData name="GIULIO VINCENZO DI BERARDO" userId="S::giulio.berardo@fatec.sp.gov.br::388c5d36-71fa-4ba2-b78e-28a9b82cafcd" providerId="AD" clId="Web-{B15440ED-6110-E650-DDD0-76F52B1E33E5}" dt="2023-03-31T13:42:24.689" v="329" actId="14100"/>
        <pc:sldMkLst>
          <pc:docMk/>
          <pc:sldMk cId="1053726395" sldId="272"/>
        </pc:sldMkLst>
        <pc:spChg chg="mod">
          <ac:chgData name="GIULIO VINCENZO DI BERARDO" userId="S::giulio.berardo@fatec.sp.gov.br::388c5d36-71fa-4ba2-b78e-28a9b82cafcd" providerId="AD" clId="Web-{B15440ED-6110-E650-DDD0-76F52B1E33E5}" dt="2023-03-31T13:42:10.798" v="327" actId="20577"/>
          <ac:spMkLst>
            <pc:docMk/>
            <pc:sldMk cId="1053726395" sldId="272"/>
            <ac:spMk id="2" creationId="{A96F4173-8414-34CB-A5F3-73EAFFAF1230}"/>
          </ac:spMkLst>
        </pc:spChg>
        <pc:spChg chg="del mod">
          <ac:chgData name="GIULIO VINCENZO DI BERARDO" userId="S::giulio.berardo@fatec.sp.gov.br::388c5d36-71fa-4ba2-b78e-28a9b82cafcd" providerId="AD" clId="Web-{B15440ED-6110-E650-DDD0-76F52B1E33E5}" dt="2023-03-31T13:40:39.858" v="308"/>
          <ac:spMkLst>
            <pc:docMk/>
            <pc:sldMk cId="1053726395" sldId="272"/>
            <ac:spMk id="3" creationId="{E7CF1CE5-D843-8F4F-E16D-0293D5AD8124}"/>
          </ac:spMkLst>
        </pc:spChg>
        <pc:spChg chg="add">
          <ac:chgData name="GIULIO VINCENZO DI BERARDO" userId="S::giulio.berardo@fatec.sp.gov.br::388c5d36-71fa-4ba2-b78e-28a9b82cafcd" providerId="AD" clId="Web-{B15440ED-6110-E650-DDD0-76F52B1E33E5}" dt="2023-03-31T13:40:38.093" v="307"/>
          <ac:spMkLst>
            <pc:docMk/>
            <pc:sldMk cId="1053726395" sldId="272"/>
            <ac:spMk id="8" creationId="{E2366EBA-92FD-44AE-87A9-25E5135EB2C9}"/>
          </ac:spMkLst>
        </pc:spChg>
        <pc:spChg chg="add">
          <ac:chgData name="GIULIO VINCENZO DI BERARDO" userId="S::giulio.berardo@fatec.sp.gov.br::388c5d36-71fa-4ba2-b78e-28a9b82cafcd" providerId="AD" clId="Web-{B15440ED-6110-E650-DDD0-76F52B1E33E5}" dt="2023-03-31T13:40:38.093" v="307"/>
          <ac:spMkLst>
            <pc:docMk/>
            <pc:sldMk cId="1053726395" sldId="272"/>
            <ac:spMk id="33" creationId="{7C462C46-EFB7-4580-9921-DFC346FCC3C2}"/>
          </ac:spMkLst>
        </pc:spChg>
        <pc:spChg chg="add">
          <ac:chgData name="GIULIO VINCENZO DI BERARDO" userId="S::giulio.berardo@fatec.sp.gov.br::388c5d36-71fa-4ba2-b78e-28a9b82cafcd" providerId="AD" clId="Web-{B15440ED-6110-E650-DDD0-76F52B1E33E5}" dt="2023-03-31T13:40:38.093" v="307"/>
          <ac:spMkLst>
            <pc:docMk/>
            <pc:sldMk cId="1053726395" sldId="272"/>
            <ac:spMk id="35" creationId="{B8B918B4-AB10-4E3A-916E-A9625586EA47}"/>
          </ac:spMkLst>
        </pc:spChg>
        <pc:grpChg chg="add">
          <ac:chgData name="GIULIO VINCENZO DI BERARDO" userId="S::giulio.berardo@fatec.sp.gov.br::388c5d36-71fa-4ba2-b78e-28a9b82cafcd" providerId="AD" clId="Web-{B15440ED-6110-E650-DDD0-76F52B1E33E5}" dt="2023-03-31T13:40:38.093" v="307"/>
          <ac:grpSpMkLst>
            <pc:docMk/>
            <pc:sldMk cId="1053726395" sldId="272"/>
            <ac:grpSpMk id="10" creationId="{B437F5FC-01F7-4EB4-81E7-C27D917E9554}"/>
          </ac:grpSpMkLst>
        </pc:grpChg>
        <pc:picChg chg="add mod ord">
          <ac:chgData name="GIULIO VINCENZO DI BERARDO" userId="S::giulio.berardo@fatec.sp.gov.br::388c5d36-71fa-4ba2-b78e-28a9b82cafcd" providerId="AD" clId="Web-{B15440ED-6110-E650-DDD0-76F52B1E33E5}" dt="2023-03-31T13:42:24.689" v="329" actId="14100"/>
          <ac:picMkLst>
            <pc:docMk/>
            <pc:sldMk cId="1053726395" sldId="272"/>
            <ac:picMk id="4" creationId="{D8640207-3A4F-DED4-DC30-51C0D3DA304C}"/>
          </ac:picMkLst>
        </pc:picChg>
      </pc:sldChg>
      <pc:sldChg chg="addSp delSp modSp new mod setBg">
        <pc:chgData name="GIULIO VINCENZO DI BERARDO" userId="S::giulio.berardo@fatec.sp.gov.br::388c5d36-71fa-4ba2-b78e-28a9b82cafcd" providerId="AD" clId="Web-{B15440ED-6110-E650-DDD0-76F52B1E33E5}" dt="2023-03-31T13:43:36.269" v="356" actId="14100"/>
        <pc:sldMkLst>
          <pc:docMk/>
          <pc:sldMk cId="1594387303" sldId="273"/>
        </pc:sldMkLst>
        <pc:spChg chg="del mod">
          <ac:chgData name="GIULIO VINCENZO DI BERARDO" userId="S::giulio.berardo@fatec.sp.gov.br::388c5d36-71fa-4ba2-b78e-28a9b82cafcd" providerId="AD" clId="Web-{B15440ED-6110-E650-DDD0-76F52B1E33E5}" dt="2023-03-31T13:42:50.471" v="333"/>
          <ac:spMkLst>
            <pc:docMk/>
            <pc:sldMk cId="1594387303" sldId="273"/>
            <ac:spMk id="2" creationId="{C55E8C63-40B6-EE08-FD46-FE8319C4B020}"/>
          </ac:spMkLst>
        </pc:spChg>
        <pc:spChg chg="del mod">
          <ac:chgData name="GIULIO VINCENZO DI BERARDO" userId="S::giulio.berardo@fatec.sp.gov.br::388c5d36-71fa-4ba2-b78e-28a9b82cafcd" providerId="AD" clId="Web-{B15440ED-6110-E650-DDD0-76F52B1E33E5}" dt="2023-03-31T13:42:49.643" v="332"/>
          <ac:spMkLst>
            <pc:docMk/>
            <pc:sldMk cId="1594387303" sldId="273"/>
            <ac:spMk id="3" creationId="{31C3930F-30AC-AA2A-CA47-267B8433A257}"/>
          </ac:spMkLst>
        </pc:spChg>
        <pc:spChg chg="add del">
          <ac:chgData name="GIULIO VINCENZO DI BERARDO" userId="S::giulio.berardo@fatec.sp.gov.br::388c5d36-71fa-4ba2-b78e-28a9b82cafcd" providerId="AD" clId="Web-{B15440ED-6110-E650-DDD0-76F52B1E33E5}" dt="2023-03-31T13:43:02.831" v="340"/>
          <ac:spMkLst>
            <pc:docMk/>
            <pc:sldMk cId="1594387303" sldId="273"/>
            <ac:spMk id="8" creationId="{E2366EBA-92FD-44AE-87A9-25E5135EB2C9}"/>
          </ac:spMkLst>
        </pc:spChg>
        <pc:spChg chg="add del">
          <ac:chgData name="GIULIO VINCENZO DI BERARDO" userId="S::giulio.berardo@fatec.sp.gov.br::388c5d36-71fa-4ba2-b78e-28a9b82cafcd" providerId="AD" clId="Web-{B15440ED-6110-E650-DDD0-76F52B1E33E5}" dt="2023-03-31T13:43:02.831" v="340"/>
          <ac:spMkLst>
            <pc:docMk/>
            <pc:sldMk cId="1594387303" sldId="273"/>
            <ac:spMk id="33" creationId="{7C462C46-EFB7-4580-9921-DFC346FCC3C2}"/>
          </ac:spMkLst>
        </pc:spChg>
        <pc:spChg chg="add del">
          <ac:chgData name="GIULIO VINCENZO DI BERARDO" userId="S::giulio.berardo@fatec.sp.gov.br::388c5d36-71fa-4ba2-b78e-28a9b82cafcd" providerId="AD" clId="Web-{B15440ED-6110-E650-DDD0-76F52B1E33E5}" dt="2023-03-31T13:43:02.831" v="340"/>
          <ac:spMkLst>
            <pc:docMk/>
            <pc:sldMk cId="1594387303" sldId="273"/>
            <ac:spMk id="35" creationId="{B8B918B4-AB10-4E3A-916E-A9625586EA47}"/>
          </ac:spMkLst>
        </pc:spChg>
        <pc:spChg chg="add del">
          <ac:chgData name="GIULIO VINCENZO DI BERARDO" userId="S::giulio.berardo@fatec.sp.gov.br::388c5d36-71fa-4ba2-b78e-28a9b82cafcd" providerId="AD" clId="Web-{B15440ED-6110-E650-DDD0-76F52B1E33E5}" dt="2023-03-31T13:43:02.831" v="339"/>
          <ac:spMkLst>
            <pc:docMk/>
            <pc:sldMk cId="1594387303" sldId="273"/>
            <ac:spMk id="63" creationId="{4C61BD32-7542-4D52-BA5A-3ADE869BF8AC}"/>
          </ac:spMkLst>
        </pc:spChg>
        <pc:spChg chg="add del">
          <ac:chgData name="GIULIO VINCENZO DI BERARDO" userId="S::giulio.berardo@fatec.sp.gov.br::388c5d36-71fa-4ba2-b78e-28a9b82cafcd" providerId="AD" clId="Web-{B15440ED-6110-E650-DDD0-76F52B1E33E5}" dt="2023-03-31T13:43:02.831" v="339"/>
          <ac:spMkLst>
            <pc:docMk/>
            <pc:sldMk cId="1594387303" sldId="273"/>
            <ac:spMk id="65" creationId="{AF13771F-7EF1-4B2A-841C-5AFF05B90B7F}"/>
          </ac:spMkLst>
        </pc:spChg>
        <pc:grpChg chg="add del">
          <ac:chgData name="GIULIO VINCENZO DI BERARDO" userId="S::giulio.berardo@fatec.sp.gov.br::388c5d36-71fa-4ba2-b78e-28a9b82cafcd" providerId="AD" clId="Web-{B15440ED-6110-E650-DDD0-76F52B1E33E5}" dt="2023-03-31T13:43:02.831" v="340"/>
          <ac:grpSpMkLst>
            <pc:docMk/>
            <pc:sldMk cId="1594387303" sldId="273"/>
            <ac:grpSpMk id="10" creationId="{B437F5FC-01F7-4EB4-81E7-C27D917E9554}"/>
          </ac:grpSpMkLst>
        </pc:grpChg>
        <pc:grpChg chg="add del">
          <ac:chgData name="GIULIO VINCENZO DI BERARDO" userId="S::giulio.berardo@fatec.sp.gov.br::388c5d36-71fa-4ba2-b78e-28a9b82cafcd" providerId="AD" clId="Web-{B15440ED-6110-E650-DDD0-76F52B1E33E5}" dt="2023-03-31T13:43:02.831" v="339"/>
          <ac:grpSpMkLst>
            <pc:docMk/>
            <pc:sldMk cId="1594387303" sldId="273"/>
            <ac:grpSpMk id="40" creationId="{4800B320-C486-4967-AFB8-58E3EBDA9EF5}"/>
          </ac:grpSpMkLst>
        </pc:grpChg>
        <pc:picChg chg="add mod ord">
          <ac:chgData name="GIULIO VINCENZO DI BERARDO" userId="S::giulio.berardo@fatec.sp.gov.br::388c5d36-71fa-4ba2-b78e-28a9b82cafcd" providerId="AD" clId="Web-{B15440ED-6110-E650-DDD0-76F52B1E33E5}" dt="2023-03-31T13:43:36.269" v="356" actId="14100"/>
          <ac:picMkLst>
            <pc:docMk/>
            <pc:sldMk cId="1594387303" sldId="273"/>
            <ac:picMk id="4" creationId="{18837888-4598-F9D9-D3E7-42663641BD9D}"/>
          </ac:picMkLst>
        </pc:picChg>
        <pc:picChg chg="add mod">
          <ac:chgData name="GIULIO VINCENZO DI BERARDO" userId="S::giulio.berardo@fatec.sp.gov.br::388c5d36-71fa-4ba2-b78e-28a9b82cafcd" providerId="AD" clId="Web-{B15440ED-6110-E650-DDD0-76F52B1E33E5}" dt="2023-03-31T13:43:28.831" v="354" actId="1076"/>
          <ac:picMkLst>
            <pc:docMk/>
            <pc:sldMk cId="1594387303" sldId="273"/>
            <ac:picMk id="5" creationId="{D8DCEE66-E015-34AE-9B11-2BDDB6C3B327}"/>
          </ac:picMkLst>
        </pc:picChg>
      </pc:sldChg>
      <pc:sldChg chg="addSp modSp new mod setBg">
        <pc:chgData name="GIULIO VINCENZO DI BERARDO" userId="S::giulio.berardo@fatec.sp.gov.br::388c5d36-71fa-4ba2-b78e-28a9b82cafcd" providerId="AD" clId="Web-{B15440ED-6110-E650-DDD0-76F52B1E33E5}" dt="2023-03-31T13:45:22.615" v="370" actId="14100"/>
        <pc:sldMkLst>
          <pc:docMk/>
          <pc:sldMk cId="3420280677" sldId="274"/>
        </pc:sldMkLst>
        <pc:spChg chg="mod">
          <ac:chgData name="GIULIO VINCENZO DI BERARDO" userId="S::giulio.berardo@fatec.sp.gov.br::388c5d36-71fa-4ba2-b78e-28a9b82cafcd" providerId="AD" clId="Web-{B15440ED-6110-E650-DDD0-76F52B1E33E5}" dt="2023-03-31T13:44:59.974" v="363" actId="20577"/>
          <ac:spMkLst>
            <pc:docMk/>
            <pc:sldMk cId="3420280677" sldId="274"/>
            <ac:spMk id="2" creationId="{5A47D68D-C53A-08EB-C298-8E7C1E0D0AAC}"/>
          </ac:spMkLst>
        </pc:spChg>
        <pc:spChg chg="mod">
          <ac:chgData name="GIULIO VINCENZO DI BERARDO" userId="S::giulio.berardo@fatec.sp.gov.br::388c5d36-71fa-4ba2-b78e-28a9b82cafcd" providerId="AD" clId="Web-{B15440ED-6110-E650-DDD0-76F52B1E33E5}" dt="2023-03-31T13:45:22.615" v="370" actId="14100"/>
          <ac:spMkLst>
            <pc:docMk/>
            <pc:sldMk cId="3420280677" sldId="274"/>
            <ac:spMk id="3" creationId="{E0BEC568-FA31-FE08-3958-1410D549632D}"/>
          </ac:spMkLst>
        </pc:spChg>
        <pc:spChg chg="add">
          <ac:chgData name="GIULIO VINCENZO DI BERARDO" userId="S::giulio.berardo@fatec.sp.gov.br::388c5d36-71fa-4ba2-b78e-28a9b82cafcd" providerId="AD" clId="Web-{B15440ED-6110-E650-DDD0-76F52B1E33E5}" dt="2023-03-31T13:44:51.021" v="358"/>
          <ac:spMkLst>
            <pc:docMk/>
            <pc:sldMk cId="3420280677" sldId="274"/>
            <ac:spMk id="8" creationId="{E2366EBA-92FD-44AE-87A9-25E5135EB2C9}"/>
          </ac:spMkLst>
        </pc:spChg>
        <pc:spChg chg="add">
          <ac:chgData name="GIULIO VINCENZO DI BERARDO" userId="S::giulio.berardo@fatec.sp.gov.br::388c5d36-71fa-4ba2-b78e-28a9b82cafcd" providerId="AD" clId="Web-{B15440ED-6110-E650-DDD0-76F52B1E33E5}" dt="2023-03-31T13:44:51.021" v="358"/>
          <ac:spMkLst>
            <pc:docMk/>
            <pc:sldMk cId="3420280677" sldId="274"/>
            <ac:spMk id="33" creationId="{7C462C46-EFB7-4580-9921-DFC346FCC3C2}"/>
          </ac:spMkLst>
        </pc:spChg>
        <pc:spChg chg="add">
          <ac:chgData name="GIULIO VINCENZO DI BERARDO" userId="S::giulio.berardo@fatec.sp.gov.br::388c5d36-71fa-4ba2-b78e-28a9b82cafcd" providerId="AD" clId="Web-{B15440ED-6110-E650-DDD0-76F52B1E33E5}" dt="2023-03-31T13:44:51.021" v="358"/>
          <ac:spMkLst>
            <pc:docMk/>
            <pc:sldMk cId="3420280677" sldId="274"/>
            <ac:spMk id="35" creationId="{B8B918B4-AB10-4E3A-916E-A9625586EA47}"/>
          </ac:spMkLst>
        </pc:spChg>
        <pc:grpChg chg="add">
          <ac:chgData name="GIULIO VINCENZO DI BERARDO" userId="S::giulio.berardo@fatec.sp.gov.br::388c5d36-71fa-4ba2-b78e-28a9b82cafcd" providerId="AD" clId="Web-{B15440ED-6110-E650-DDD0-76F52B1E33E5}" dt="2023-03-31T13:44:51.021" v="358"/>
          <ac:grpSpMkLst>
            <pc:docMk/>
            <pc:sldMk cId="3420280677" sldId="274"/>
            <ac:grpSpMk id="10" creationId="{B437F5FC-01F7-4EB4-81E7-C27D917E9554}"/>
          </ac:grpSpMkLst>
        </pc:grpChg>
      </pc:sldChg>
      <pc:sldChg chg="addSp delSp modSp new mod setBg">
        <pc:chgData name="GIULIO VINCENZO DI BERARDO" userId="S::giulio.berardo@fatec.sp.gov.br::388c5d36-71fa-4ba2-b78e-28a9b82cafcd" providerId="AD" clId="Web-{B15440ED-6110-E650-DDD0-76F52B1E33E5}" dt="2023-03-31T13:46:30.961" v="390" actId="14100"/>
        <pc:sldMkLst>
          <pc:docMk/>
          <pc:sldMk cId="3482395386" sldId="275"/>
        </pc:sldMkLst>
        <pc:spChg chg="del mod">
          <ac:chgData name="GIULIO VINCENZO DI BERARDO" userId="S::giulio.berardo@fatec.sp.gov.br::388c5d36-71fa-4ba2-b78e-28a9b82cafcd" providerId="AD" clId="Web-{B15440ED-6110-E650-DDD0-76F52B1E33E5}" dt="2023-03-31T13:45:55.757" v="374"/>
          <ac:spMkLst>
            <pc:docMk/>
            <pc:sldMk cId="3482395386" sldId="275"/>
            <ac:spMk id="2" creationId="{C0615E36-AF02-8742-B9E0-6036E4DFC33B}"/>
          </ac:spMkLst>
        </pc:spChg>
        <pc:spChg chg="del mod">
          <ac:chgData name="GIULIO VINCENZO DI BERARDO" userId="S::giulio.berardo@fatec.sp.gov.br::388c5d36-71fa-4ba2-b78e-28a9b82cafcd" providerId="AD" clId="Web-{B15440ED-6110-E650-DDD0-76F52B1E33E5}" dt="2023-03-31T13:45:54.585" v="373"/>
          <ac:spMkLst>
            <pc:docMk/>
            <pc:sldMk cId="3482395386" sldId="275"/>
            <ac:spMk id="3" creationId="{62A1E01F-3A37-128C-B6F6-2489B91B9002}"/>
          </ac:spMkLst>
        </pc:spChg>
        <pc:spChg chg="add del">
          <ac:chgData name="GIULIO VINCENZO DI BERARDO" userId="S::giulio.berardo@fatec.sp.gov.br::388c5d36-71fa-4ba2-b78e-28a9b82cafcd" providerId="AD" clId="Web-{B15440ED-6110-E650-DDD0-76F52B1E33E5}" dt="2023-03-31T13:46:07.132" v="379"/>
          <ac:spMkLst>
            <pc:docMk/>
            <pc:sldMk cId="3482395386" sldId="275"/>
            <ac:spMk id="8" creationId="{E2366EBA-92FD-44AE-87A9-25E5135EB2C9}"/>
          </ac:spMkLst>
        </pc:spChg>
        <pc:spChg chg="add del">
          <ac:chgData name="GIULIO VINCENZO DI BERARDO" userId="S::giulio.berardo@fatec.sp.gov.br::388c5d36-71fa-4ba2-b78e-28a9b82cafcd" providerId="AD" clId="Web-{B15440ED-6110-E650-DDD0-76F52B1E33E5}" dt="2023-03-31T13:46:07.132" v="379"/>
          <ac:spMkLst>
            <pc:docMk/>
            <pc:sldMk cId="3482395386" sldId="275"/>
            <ac:spMk id="33" creationId="{7C462C46-EFB7-4580-9921-DFC346FCC3C2}"/>
          </ac:spMkLst>
        </pc:spChg>
        <pc:spChg chg="add del">
          <ac:chgData name="GIULIO VINCENZO DI BERARDO" userId="S::giulio.berardo@fatec.sp.gov.br::388c5d36-71fa-4ba2-b78e-28a9b82cafcd" providerId="AD" clId="Web-{B15440ED-6110-E650-DDD0-76F52B1E33E5}" dt="2023-03-31T13:46:07.132" v="379"/>
          <ac:spMkLst>
            <pc:docMk/>
            <pc:sldMk cId="3482395386" sldId="275"/>
            <ac:spMk id="35" creationId="{B8B918B4-AB10-4E3A-916E-A9625586EA47}"/>
          </ac:spMkLst>
        </pc:spChg>
        <pc:grpChg chg="add del">
          <ac:chgData name="GIULIO VINCENZO DI BERARDO" userId="S::giulio.berardo@fatec.sp.gov.br::388c5d36-71fa-4ba2-b78e-28a9b82cafcd" providerId="AD" clId="Web-{B15440ED-6110-E650-DDD0-76F52B1E33E5}" dt="2023-03-31T13:46:07.132" v="379"/>
          <ac:grpSpMkLst>
            <pc:docMk/>
            <pc:sldMk cId="3482395386" sldId="275"/>
            <ac:grpSpMk id="10" creationId="{B437F5FC-01F7-4EB4-81E7-C27D917E9554}"/>
          </ac:grpSpMkLst>
        </pc:grpChg>
        <pc:picChg chg="add mod">
          <ac:chgData name="GIULIO VINCENZO DI BERARDO" userId="S::giulio.berardo@fatec.sp.gov.br::388c5d36-71fa-4ba2-b78e-28a9b82cafcd" providerId="AD" clId="Web-{B15440ED-6110-E650-DDD0-76F52B1E33E5}" dt="2023-03-31T13:46:25.195" v="388" actId="14100"/>
          <ac:picMkLst>
            <pc:docMk/>
            <pc:sldMk cId="3482395386" sldId="275"/>
            <ac:picMk id="4" creationId="{4FF15408-2307-FC79-61D8-528D56D47BCF}"/>
          </ac:picMkLst>
        </pc:picChg>
        <pc:picChg chg="add mod">
          <ac:chgData name="GIULIO VINCENZO DI BERARDO" userId="S::giulio.berardo@fatec.sp.gov.br::388c5d36-71fa-4ba2-b78e-28a9b82cafcd" providerId="AD" clId="Web-{B15440ED-6110-E650-DDD0-76F52B1E33E5}" dt="2023-03-31T13:46:30.961" v="390" actId="14100"/>
          <ac:picMkLst>
            <pc:docMk/>
            <pc:sldMk cId="3482395386" sldId="275"/>
            <ac:picMk id="5" creationId="{6B32FA7F-1D21-AAA5-3F69-87DF4B0BCC80}"/>
          </ac:picMkLst>
        </pc:picChg>
      </pc:sldChg>
      <pc:sldChg chg="addSp delSp modSp new mod setBg">
        <pc:chgData name="GIULIO VINCENZO DI BERARDO" userId="S::giulio.berardo@fatec.sp.gov.br::388c5d36-71fa-4ba2-b78e-28a9b82cafcd" providerId="AD" clId="Web-{B15440ED-6110-E650-DDD0-76F52B1E33E5}" dt="2023-03-31T13:48:01.322" v="409" actId="14100"/>
        <pc:sldMkLst>
          <pc:docMk/>
          <pc:sldMk cId="1893452977" sldId="276"/>
        </pc:sldMkLst>
        <pc:spChg chg="mod">
          <ac:chgData name="GIULIO VINCENZO DI BERARDO" userId="S::giulio.berardo@fatec.sp.gov.br::388c5d36-71fa-4ba2-b78e-28a9b82cafcd" providerId="AD" clId="Web-{B15440ED-6110-E650-DDD0-76F52B1E33E5}" dt="2023-03-31T13:48:01.322" v="409" actId="14100"/>
          <ac:spMkLst>
            <pc:docMk/>
            <pc:sldMk cId="1893452977" sldId="276"/>
            <ac:spMk id="2" creationId="{03A92B01-1CA0-FBC1-D0F2-8AB2BD37C04D}"/>
          </ac:spMkLst>
        </pc:spChg>
        <pc:spChg chg="mod">
          <ac:chgData name="GIULIO VINCENZO DI BERARDO" userId="S::giulio.berardo@fatec.sp.gov.br::388c5d36-71fa-4ba2-b78e-28a9b82cafcd" providerId="AD" clId="Web-{B15440ED-6110-E650-DDD0-76F52B1E33E5}" dt="2023-03-31T13:47:53.478" v="407" actId="1076"/>
          <ac:spMkLst>
            <pc:docMk/>
            <pc:sldMk cId="1893452977" sldId="276"/>
            <ac:spMk id="3" creationId="{E2366B27-6402-B76D-C935-91CD9D0CA98A}"/>
          </ac:spMkLst>
        </pc:spChg>
        <pc:spChg chg="add">
          <ac:chgData name="GIULIO VINCENZO DI BERARDO" userId="S::giulio.berardo@fatec.sp.gov.br::388c5d36-71fa-4ba2-b78e-28a9b82cafcd" providerId="AD" clId="Web-{B15440ED-6110-E650-DDD0-76F52B1E33E5}" dt="2023-03-31T13:46:43.461" v="392"/>
          <ac:spMkLst>
            <pc:docMk/>
            <pc:sldMk cId="1893452977" sldId="276"/>
            <ac:spMk id="8" creationId="{E2366EBA-92FD-44AE-87A9-25E5135EB2C9}"/>
          </ac:spMkLst>
        </pc:spChg>
        <pc:spChg chg="add">
          <ac:chgData name="GIULIO VINCENZO DI BERARDO" userId="S::giulio.berardo@fatec.sp.gov.br::388c5d36-71fa-4ba2-b78e-28a9b82cafcd" providerId="AD" clId="Web-{B15440ED-6110-E650-DDD0-76F52B1E33E5}" dt="2023-03-31T13:46:43.461" v="392"/>
          <ac:spMkLst>
            <pc:docMk/>
            <pc:sldMk cId="1893452977" sldId="276"/>
            <ac:spMk id="33" creationId="{7C462C46-EFB7-4580-9921-DFC346FCC3C2}"/>
          </ac:spMkLst>
        </pc:spChg>
        <pc:spChg chg="add">
          <ac:chgData name="GIULIO VINCENZO DI BERARDO" userId="S::giulio.berardo@fatec.sp.gov.br::388c5d36-71fa-4ba2-b78e-28a9b82cafcd" providerId="AD" clId="Web-{B15440ED-6110-E650-DDD0-76F52B1E33E5}" dt="2023-03-31T13:46:43.461" v="392"/>
          <ac:spMkLst>
            <pc:docMk/>
            <pc:sldMk cId="1893452977" sldId="276"/>
            <ac:spMk id="35" creationId="{B8B918B4-AB10-4E3A-916E-A9625586EA47}"/>
          </ac:spMkLst>
        </pc:spChg>
        <pc:grpChg chg="add">
          <ac:chgData name="GIULIO VINCENZO DI BERARDO" userId="S::giulio.berardo@fatec.sp.gov.br::388c5d36-71fa-4ba2-b78e-28a9b82cafcd" providerId="AD" clId="Web-{B15440ED-6110-E650-DDD0-76F52B1E33E5}" dt="2023-03-31T13:46:43.461" v="392"/>
          <ac:grpSpMkLst>
            <pc:docMk/>
            <pc:sldMk cId="1893452977" sldId="276"/>
            <ac:grpSpMk id="10" creationId="{B437F5FC-01F7-4EB4-81E7-C27D917E9554}"/>
          </ac:grpSpMkLst>
        </pc:grpChg>
        <pc:picChg chg="add del mod">
          <ac:chgData name="GIULIO VINCENZO DI BERARDO" userId="S::giulio.berardo@fatec.sp.gov.br::388c5d36-71fa-4ba2-b78e-28a9b82cafcd" providerId="AD" clId="Web-{B15440ED-6110-E650-DDD0-76F52B1E33E5}" dt="2023-03-31T13:47:39.837" v="401"/>
          <ac:picMkLst>
            <pc:docMk/>
            <pc:sldMk cId="1893452977" sldId="276"/>
            <ac:picMk id="4" creationId="{72451480-136C-7D7D-FE65-FE80537FF142}"/>
          </ac:picMkLst>
        </pc:picChg>
        <pc:picChg chg="add del mod">
          <ac:chgData name="GIULIO VINCENZO DI BERARDO" userId="S::giulio.berardo@fatec.sp.gov.br::388c5d36-71fa-4ba2-b78e-28a9b82cafcd" providerId="AD" clId="Web-{B15440ED-6110-E650-DDD0-76F52B1E33E5}" dt="2023-03-31T13:47:40.822" v="403"/>
          <ac:picMkLst>
            <pc:docMk/>
            <pc:sldMk cId="1893452977" sldId="276"/>
            <ac:picMk id="5" creationId="{98227D0A-DF6E-2C51-C4BD-6D06ED553A23}"/>
          </ac:picMkLst>
        </pc:picChg>
      </pc:sldChg>
      <pc:sldChg chg="addSp delSp modSp new mod setBg">
        <pc:chgData name="GIULIO VINCENZO DI BERARDO" userId="S::giulio.berardo@fatec.sp.gov.br::388c5d36-71fa-4ba2-b78e-28a9b82cafcd" providerId="AD" clId="Web-{B15440ED-6110-E650-DDD0-76F52B1E33E5}" dt="2023-03-31T13:48:58.667" v="437" actId="1076"/>
        <pc:sldMkLst>
          <pc:docMk/>
          <pc:sldMk cId="3299464067" sldId="277"/>
        </pc:sldMkLst>
        <pc:spChg chg="del mod">
          <ac:chgData name="GIULIO VINCENZO DI BERARDO" userId="S::giulio.berardo@fatec.sp.gov.br::388c5d36-71fa-4ba2-b78e-28a9b82cafcd" providerId="AD" clId="Web-{B15440ED-6110-E650-DDD0-76F52B1E33E5}" dt="2023-03-31T13:48:17.744" v="412"/>
          <ac:spMkLst>
            <pc:docMk/>
            <pc:sldMk cId="3299464067" sldId="277"/>
            <ac:spMk id="2" creationId="{BD43F5B6-B657-C536-ED98-0C0C21A01C80}"/>
          </ac:spMkLst>
        </pc:spChg>
        <pc:spChg chg="del mod">
          <ac:chgData name="GIULIO VINCENZO DI BERARDO" userId="S::giulio.berardo@fatec.sp.gov.br::388c5d36-71fa-4ba2-b78e-28a9b82cafcd" providerId="AD" clId="Web-{B15440ED-6110-E650-DDD0-76F52B1E33E5}" dt="2023-03-31T13:48:19.619" v="413"/>
          <ac:spMkLst>
            <pc:docMk/>
            <pc:sldMk cId="3299464067" sldId="277"/>
            <ac:spMk id="3" creationId="{4A782848-DD78-043E-FD4B-5F1E927B6F3E}"/>
          </ac:spMkLst>
        </pc:spChg>
        <pc:spChg chg="add del mod">
          <ac:chgData name="GIULIO VINCENZO DI BERARDO" userId="S::giulio.berardo@fatec.sp.gov.br::388c5d36-71fa-4ba2-b78e-28a9b82cafcd" providerId="AD" clId="Web-{B15440ED-6110-E650-DDD0-76F52B1E33E5}" dt="2023-03-31T13:48:29.823" v="420"/>
          <ac:spMkLst>
            <pc:docMk/>
            <pc:sldMk cId="3299464067" sldId="277"/>
            <ac:spMk id="6" creationId="{F5CB7CF5-B6EE-81E1-0652-57CB6E16C1CD}"/>
          </ac:spMkLst>
        </pc:spChg>
        <pc:spChg chg="add del">
          <ac:chgData name="GIULIO VINCENZO DI BERARDO" userId="S::giulio.berardo@fatec.sp.gov.br::388c5d36-71fa-4ba2-b78e-28a9b82cafcd" providerId="AD" clId="Web-{B15440ED-6110-E650-DDD0-76F52B1E33E5}" dt="2023-03-31T13:48:42.214" v="431"/>
          <ac:spMkLst>
            <pc:docMk/>
            <pc:sldMk cId="3299464067" sldId="277"/>
            <ac:spMk id="8" creationId="{E2366EBA-92FD-44AE-87A9-25E5135EB2C9}"/>
          </ac:spMkLst>
        </pc:spChg>
        <pc:spChg chg="add del mod">
          <ac:chgData name="GIULIO VINCENZO DI BERARDO" userId="S::giulio.berardo@fatec.sp.gov.br::388c5d36-71fa-4ba2-b78e-28a9b82cafcd" providerId="AD" clId="Web-{B15440ED-6110-E650-DDD0-76F52B1E33E5}" dt="2023-03-31T13:48:34.526" v="427"/>
          <ac:spMkLst>
            <pc:docMk/>
            <pc:sldMk cId="3299464067" sldId="277"/>
            <ac:spMk id="9" creationId="{75C1DEDE-ADF6-CC97-204D-B4B6E4699B35}"/>
          </ac:spMkLst>
        </pc:spChg>
        <pc:spChg chg="add del">
          <ac:chgData name="GIULIO VINCENZO DI BERARDO" userId="S::giulio.berardo@fatec.sp.gov.br::388c5d36-71fa-4ba2-b78e-28a9b82cafcd" providerId="AD" clId="Web-{B15440ED-6110-E650-DDD0-76F52B1E33E5}" dt="2023-03-31T13:48:42.214" v="431"/>
          <ac:spMkLst>
            <pc:docMk/>
            <pc:sldMk cId="3299464067" sldId="277"/>
            <ac:spMk id="33" creationId="{7C462C46-EFB7-4580-9921-DFC346FCC3C2}"/>
          </ac:spMkLst>
        </pc:spChg>
        <pc:spChg chg="add del">
          <ac:chgData name="GIULIO VINCENZO DI BERARDO" userId="S::giulio.berardo@fatec.sp.gov.br::388c5d36-71fa-4ba2-b78e-28a9b82cafcd" providerId="AD" clId="Web-{B15440ED-6110-E650-DDD0-76F52B1E33E5}" dt="2023-03-31T13:48:42.214" v="431"/>
          <ac:spMkLst>
            <pc:docMk/>
            <pc:sldMk cId="3299464067" sldId="277"/>
            <ac:spMk id="35" creationId="{B8B918B4-AB10-4E3A-916E-A9625586EA47}"/>
          </ac:spMkLst>
        </pc:spChg>
        <pc:grpChg chg="add del">
          <ac:chgData name="GIULIO VINCENZO DI BERARDO" userId="S::giulio.berardo@fatec.sp.gov.br::388c5d36-71fa-4ba2-b78e-28a9b82cafcd" providerId="AD" clId="Web-{B15440ED-6110-E650-DDD0-76F52B1E33E5}" dt="2023-03-31T13:48:42.214" v="431"/>
          <ac:grpSpMkLst>
            <pc:docMk/>
            <pc:sldMk cId="3299464067" sldId="277"/>
            <ac:grpSpMk id="10" creationId="{B437F5FC-01F7-4EB4-81E7-C27D917E9554}"/>
          </ac:grpSpMkLst>
        </pc:grpChg>
        <pc:grpChg chg="add">
          <ac:chgData name="GIULIO VINCENZO DI BERARDO" userId="S::giulio.berardo@fatec.sp.gov.br::388c5d36-71fa-4ba2-b78e-28a9b82cafcd" providerId="AD" clId="Web-{B15440ED-6110-E650-DDD0-76F52B1E33E5}" dt="2023-03-31T13:48:42.214" v="431"/>
          <ac:grpSpMkLst>
            <pc:docMk/>
            <pc:sldMk cId="3299464067" sldId="277"/>
            <ac:grpSpMk id="40" creationId="{FCD44C9A-6A50-4537-A1E7-87D7B3620349}"/>
          </ac:grpSpMkLst>
        </pc:grpChg>
        <pc:picChg chg="add mod ord">
          <ac:chgData name="GIULIO VINCENZO DI BERARDO" userId="S::giulio.berardo@fatec.sp.gov.br::388c5d36-71fa-4ba2-b78e-28a9b82cafcd" providerId="AD" clId="Web-{B15440ED-6110-E650-DDD0-76F52B1E33E5}" dt="2023-03-31T13:48:58.667" v="437" actId="1076"/>
          <ac:picMkLst>
            <pc:docMk/>
            <pc:sldMk cId="3299464067" sldId="277"/>
            <ac:picMk id="4" creationId="{EB20CD80-D60D-6541-5D68-30C998B5BCD8}"/>
          </ac:picMkLst>
        </pc:picChg>
        <pc:picChg chg="add del mod">
          <ac:chgData name="GIULIO VINCENZO DI BERARDO" userId="S::giulio.berardo@fatec.sp.gov.br::388c5d36-71fa-4ba2-b78e-28a9b82cafcd" providerId="AD" clId="Web-{B15440ED-6110-E650-DDD0-76F52B1E33E5}" dt="2023-03-31T13:48:29.823" v="421"/>
          <ac:picMkLst>
            <pc:docMk/>
            <pc:sldMk cId="3299464067" sldId="277"/>
            <ac:picMk id="5" creationId="{CA5A04A5-B0D4-F2A8-4C2B-2EFED1280813}"/>
          </ac:picMkLst>
        </pc:picChg>
        <pc:picChg chg="add del mod">
          <ac:chgData name="GIULIO VINCENZO DI BERARDO" userId="S::giulio.berardo@fatec.sp.gov.br::388c5d36-71fa-4ba2-b78e-28a9b82cafcd" providerId="AD" clId="Web-{B15440ED-6110-E650-DDD0-76F52B1E33E5}" dt="2023-03-31T13:48:34.526" v="428"/>
          <ac:picMkLst>
            <pc:docMk/>
            <pc:sldMk cId="3299464067" sldId="277"/>
            <ac:picMk id="7" creationId="{A1AA4C9B-CCBA-DA0E-9519-1CFA63CE260C}"/>
          </ac:picMkLst>
        </pc:picChg>
        <pc:picChg chg="add mod">
          <ac:chgData name="GIULIO VINCENZO DI BERARDO" userId="S::giulio.berardo@fatec.sp.gov.br::388c5d36-71fa-4ba2-b78e-28a9b82cafcd" providerId="AD" clId="Web-{B15440ED-6110-E650-DDD0-76F52B1E33E5}" dt="2023-03-31T13:48:51.042" v="434" actId="14100"/>
          <ac:picMkLst>
            <pc:docMk/>
            <pc:sldMk cId="3299464067" sldId="277"/>
            <ac:picMk id="32" creationId="{37296089-ECA3-13A7-0093-1C2593C02B12}"/>
          </ac:picMkLst>
        </pc:picChg>
      </pc:sldChg>
      <pc:sldChg chg="addSp modSp new mod setBg">
        <pc:chgData name="GIULIO VINCENZO DI BERARDO" userId="S::giulio.berardo@fatec.sp.gov.br::388c5d36-71fa-4ba2-b78e-28a9b82cafcd" providerId="AD" clId="Web-{B15440ED-6110-E650-DDD0-76F52B1E33E5}" dt="2023-03-31T13:55:14.301" v="459" actId="1076"/>
        <pc:sldMkLst>
          <pc:docMk/>
          <pc:sldMk cId="2354504927" sldId="278"/>
        </pc:sldMkLst>
        <pc:spChg chg="mod">
          <ac:chgData name="GIULIO VINCENZO DI BERARDO" userId="S::giulio.berardo@fatec.sp.gov.br::388c5d36-71fa-4ba2-b78e-28a9b82cafcd" providerId="AD" clId="Web-{B15440ED-6110-E650-DDD0-76F52B1E33E5}" dt="2023-03-31T13:55:06.160" v="457" actId="20577"/>
          <ac:spMkLst>
            <pc:docMk/>
            <pc:sldMk cId="2354504927" sldId="278"/>
            <ac:spMk id="2" creationId="{1D723D09-74AA-0AE2-7C5B-4FC63B2E306D}"/>
          </ac:spMkLst>
        </pc:spChg>
        <pc:spChg chg="mod">
          <ac:chgData name="GIULIO VINCENZO DI BERARDO" userId="S::giulio.berardo@fatec.sp.gov.br::388c5d36-71fa-4ba2-b78e-28a9b82cafcd" providerId="AD" clId="Web-{B15440ED-6110-E650-DDD0-76F52B1E33E5}" dt="2023-03-31T13:55:14.301" v="459" actId="1076"/>
          <ac:spMkLst>
            <pc:docMk/>
            <pc:sldMk cId="2354504927" sldId="278"/>
            <ac:spMk id="3" creationId="{C63907AE-0C41-9704-1E7A-A154F1BF6DFA}"/>
          </ac:spMkLst>
        </pc:spChg>
        <pc:spChg chg="add">
          <ac:chgData name="GIULIO VINCENZO DI BERARDO" userId="S::giulio.berardo@fatec.sp.gov.br::388c5d36-71fa-4ba2-b78e-28a9b82cafcd" providerId="AD" clId="Web-{B15440ED-6110-E650-DDD0-76F52B1E33E5}" dt="2023-03-31T13:49:14.574" v="439"/>
          <ac:spMkLst>
            <pc:docMk/>
            <pc:sldMk cId="2354504927" sldId="278"/>
            <ac:spMk id="8" creationId="{E2366EBA-92FD-44AE-87A9-25E5135EB2C9}"/>
          </ac:spMkLst>
        </pc:spChg>
        <pc:spChg chg="add">
          <ac:chgData name="GIULIO VINCENZO DI BERARDO" userId="S::giulio.berardo@fatec.sp.gov.br::388c5d36-71fa-4ba2-b78e-28a9b82cafcd" providerId="AD" clId="Web-{B15440ED-6110-E650-DDD0-76F52B1E33E5}" dt="2023-03-31T13:49:14.574" v="439"/>
          <ac:spMkLst>
            <pc:docMk/>
            <pc:sldMk cId="2354504927" sldId="278"/>
            <ac:spMk id="33" creationId="{7C462C46-EFB7-4580-9921-DFC346FCC3C2}"/>
          </ac:spMkLst>
        </pc:spChg>
        <pc:spChg chg="add">
          <ac:chgData name="GIULIO VINCENZO DI BERARDO" userId="S::giulio.berardo@fatec.sp.gov.br::388c5d36-71fa-4ba2-b78e-28a9b82cafcd" providerId="AD" clId="Web-{B15440ED-6110-E650-DDD0-76F52B1E33E5}" dt="2023-03-31T13:49:14.574" v="439"/>
          <ac:spMkLst>
            <pc:docMk/>
            <pc:sldMk cId="2354504927" sldId="278"/>
            <ac:spMk id="35" creationId="{B8B918B4-AB10-4E3A-916E-A9625586EA47}"/>
          </ac:spMkLst>
        </pc:spChg>
        <pc:grpChg chg="add">
          <ac:chgData name="GIULIO VINCENZO DI BERARDO" userId="S::giulio.berardo@fatec.sp.gov.br::388c5d36-71fa-4ba2-b78e-28a9b82cafcd" providerId="AD" clId="Web-{B15440ED-6110-E650-DDD0-76F52B1E33E5}" dt="2023-03-31T13:49:14.574" v="439"/>
          <ac:grpSpMkLst>
            <pc:docMk/>
            <pc:sldMk cId="2354504927" sldId="278"/>
            <ac:grpSpMk id="10" creationId="{B437F5FC-01F7-4EB4-81E7-C27D917E9554}"/>
          </ac:grpSpMkLst>
        </pc:grpChg>
      </pc:sldChg>
      <pc:sldChg chg="addSp delSp modSp new mod setBg">
        <pc:chgData name="GIULIO VINCENZO DI BERARDO" userId="S::giulio.berardo@fatec.sp.gov.br::388c5d36-71fa-4ba2-b78e-28a9b82cafcd" providerId="AD" clId="Web-{B15440ED-6110-E650-DDD0-76F52B1E33E5}" dt="2023-03-31T13:56:35.771" v="475" actId="1076"/>
        <pc:sldMkLst>
          <pc:docMk/>
          <pc:sldMk cId="763930708" sldId="279"/>
        </pc:sldMkLst>
        <pc:spChg chg="del mod">
          <ac:chgData name="GIULIO VINCENZO DI BERARDO" userId="S::giulio.berardo@fatec.sp.gov.br::388c5d36-71fa-4ba2-b78e-28a9b82cafcd" providerId="AD" clId="Web-{B15440ED-6110-E650-DDD0-76F52B1E33E5}" dt="2023-03-31T13:56:10.036" v="463"/>
          <ac:spMkLst>
            <pc:docMk/>
            <pc:sldMk cId="763930708" sldId="279"/>
            <ac:spMk id="2" creationId="{95F77267-E3A1-DB87-9A5E-B3EFF27F089D}"/>
          </ac:spMkLst>
        </pc:spChg>
        <pc:spChg chg="del mod">
          <ac:chgData name="GIULIO VINCENZO DI BERARDO" userId="S::giulio.berardo@fatec.sp.gov.br::388c5d36-71fa-4ba2-b78e-28a9b82cafcd" providerId="AD" clId="Web-{B15440ED-6110-E650-DDD0-76F52B1E33E5}" dt="2023-03-31T13:56:02.974" v="462"/>
          <ac:spMkLst>
            <pc:docMk/>
            <pc:sldMk cId="763930708" sldId="279"/>
            <ac:spMk id="3" creationId="{AD51C09C-B1B3-0E72-710F-7AE205195E1A}"/>
          </ac:spMkLst>
        </pc:spChg>
        <pc:spChg chg="add">
          <ac:chgData name="GIULIO VINCENZO DI BERARDO" userId="S::giulio.berardo@fatec.sp.gov.br::388c5d36-71fa-4ba2-b78e-28a9b82cafcd" providerId="AD" clId="Web-{B15440ED-6110-E650-DDD0-76F52B1E33E5}" dt="2023-03-31T13:55:41.083" v="461"/>
          <ac:spMkLst>
            <pc:docMk/>
            <pc:sldMk cId="763930708" sldId="279"/>
            <ac:spMk id="8" creationId="{E2366EBA-92FD-44AE-87A9-25E5135EB2C9}"/>
          </ac:spMkLst>
        </pc:spChg>
        <pc:spChg chg="add">
          <ac:chgData name="GIULIO VINCENZO DI BERARDO" userId="S::giulio.berardo@fatec.sp.gov.br::388c5d36-71fa-4ba2-b78e-28a9b82cafcd" providerId="AD" clId="Web-{B15440ED-6110-E650-DDD0-76F52B1E33E5}" dt="2023-03-31T13:55:41.083" v="461"/>
          <ac:spMkLst>
            <pc:docMk/>
            <pc:sldMk cId="763930708" sldId="279"/>
            <ac:spMk id="33" creationId="{7C462C46-EFB7-4580-9921-DFC346FCC3C2}"/>
          </ac:spMkLst>
        </pc:spChg>
        <pc:spChg chg="add">
          <ac:chgData name="GIULIO VINCENZO DI BERARDO" userId="S::giulio.berardo@fatec.sp.gov.br::388c5d36-71fa-4ba2-b78e-28a9b82cafcd" providerId="AD" clId="Web-{B15440ED-6110-E650-DDD0-76F52B1E33E5}" dt="2023-03-31T13:55:41.083" v="461"/>
          <ac:spMkLst>
            <pc:docMk/>
            <pc:sldMk cId="763930708" sldId="279"/>
            <ac:spMk id="35" creationId="{B8B918B4-AB10-4E3A-916E-A9625586EA47}"/>
          </ac:spMkLst>
        </pc:spChg>
        <pc:spChg chg="add del mod">
          <ac:chgData name="GIULIO VINCENZO DI BERARDO" userId="S::giulio.berardo@fatec.sp.gov.br::388c5d36-71fa-4ba2-b78e-28a9b82cafcd" providerId="AD" clId="Web-{B15440ED-6110-E650-DDD0-76F52B1E33E5}" dt="2023-03-31T13:56:13.083" v="465"/>
          <ac:spMkLst>
            <pc:docMk/>
            <pc:sldMk cId="763930708" sldId="279"/>
            <ac:spMk id="37" creationId="{17B5FAC5-DDE1-3EB2-64A4-D6944C7503E1}"/>
          </ac:spMkLst>
        </pc:spChg>
        <pc:grpChg chg="add">
          <ac:chgData name="GIULIO VINCENZO DI BERARDO" userId="S::giulio.berardo@fatec.sp.gov.br::388c5d36-71fa-4ba2-b78e-28a9b82cafcd" providerId="AD" clId="Web-{B15440ED-6110-E650-DDD0-76F52B1E33E5}" dt="2023-03-31T13:55:41.083" v="461"/>
          <ac:grpSpMkLst>
            <pc:docMk/>
            <pc:sldMk cId="763930708" sldId="279"/>
            <ac:grpSpMk id="10" creationId="{B437F5FC-01F7-4EB4-81E7-C27D917E9554}"/>
          </ac:grpSpMkLst>
        </pc:grpChg>
        <pc:graphicFrameChg chg="add del mod ord modGraphic">
          <ac:chgData name="GIULIO VINCENZO DI BERARDO" userId="S::giulio.berardo@fatec.sp.gov.br::388c5d36-71fa-4ba2-b78e-28a9b82cafcd" providerId="AD" clId="Web-{B15440ED-6110-E650-DDD0-76F52B1E33E5}" dt="2023-03-31T13:56:11.349" v="464"/>
          <ac:graphicFrameMkLst>
            <pc:docMk/>
            <pc:sldMk cId="763930708" sldId="279"/>
            <ac:graphicFrameMk id="4" creationId="{334D9D92-3259-29BE-2DE6-B73A82613BD2}"/>
          </ac:graphicFrameMkLst>
        </pc:graphicFrameChg>
        <pc:picChg chg="add mod ord">
          <ac:chgData name="GIULIO VINCENZO DI BERARDO" userId="S::giulio.berardo@fatec.sp.gov.br::388c5d36-71fa-4ba2-b78e-28a9b82cafcd" providerId="AD" clId="Web-{B15440ED-6110-E650-DDD0-76F52B1E33E5}" dt="2023-03-31T13:56:35.771" v="475" actId="1076"/>
          <ac:picMkLst>
            <pc:docMk/>
            <pc:sldMk cId="763930708" sldId="279"/>
            <ac:picMk id="38" creationId="{CFBD263A-21ED-91DE-FF14-21A90118FAF1}"/>
          </ac:picMkLst>
        </pc:picChg>
      </pc:sldChg>
      <pc:sldChg chg="addSp modSp new mod setBg">
        <pc:chgData name="GIULIO VINCENZO DI BERARDO" userId="S::giulio.berardo@fatec.sp.gov.br::388c5d36-71fa-4ba2-b78e-28a9b82cafcd" providerId="AD" clId="Web-{B15440ED-6110-E650-DDD0-76F52B1E33E5}" dt="2023-03-31T13:59:47.229" v="489" actId="20577"/>
        <pc:sldMkLst>
          <pc:docMk/>
          <pc:sldMk cId="2533956913" sldId="280"/>
        </pc:sldMkLst>
        <pc:spChg chg="mod">
          <ac:chgData name="GIULIO VINCENZO DI BERARDO" userId="S::giulio.berardo@fatec.sp.gov.br::388c5d36-71fa-4ba2-b78e-28a9b82cafcd" providerId="AD" clId="Web-{B15440ED-6110-E650-DDD0-76F52B1E33E5}" dt="2023-03-31T13:59:29.932" v="483" actId="20577"/>
          <ac:spMkLst>
            <pc:docMk/>
            <pc:sldMk cId="2533956913" sldId="280"/>
            <ac:spMk id="2" creationId="{09A22977-4EB8-3C75-FA85-F75626413E8F}"/>
          </ac:spMkLst>
        </pc:spChg>
        <pc:spChg chg="mod">
          <ac:chgData name="GIULIO VINCENZO DI BERARDO" userId="S::giulio.berardo@fatec.sp.gov.br::388c5d36-71fa-4ba2-b78e-28a9b82cafcd" providerId="AD" clId="Web-{B15440ED-6110-E650-DDD0-76F52B1E33E5}" dt="2023-03-31T13:59:47.229" v="489" actId="20577"/>
          <ac:spMkLst>
            <pc:docMk/>
            <pc:sldMk cId="2533956913" sldId="280"/>
            <ac:spMk id="3" creationId="{F0C9F1ED-EAE7-198D-20C4-2E3DF2306E03}"/>
          </ac:spMkLst>
        </pc:spChg>
        <pc:spChg chg="add">
          <ac:chgData name="GIULIO VINCENZO DI BERARDO" userId="S::giulio.berardo@fatec.sp.gov.br::388c5d36-71fa-4ba2-b78e-28a9b82cafcd" providerId="AD" clId="Web-{B15440ED-6110-E650-DDD0-76F52B1E33E5}" dt="2023-03-31T13:56:58.491" v="477"/>
          <ac:spMkLst>
            <pc:docMk/>
            <pc:sldMk cId="2533956913" sldId="280"/>
            <ac:spMk id="8" creationId="{E2366EBA-92FD-44AE-87A9-25E5135EB2C9}"/>
          </ac:spMkLst>
        </pc:spChg>
        <pc:spChg chg="add">
          <ac:chgData name="GIULIO VINCENZO DI BERARDO" userId="S::giulio.berardo@fatec.sp.gov.br::388c5d36-71fa-4ba2-b78e-28a9b82cafcd" providerId="AD" clId="Web-{B15440ED-6110-E650-DDD0-76F52B1E33E5}" dt="2023-03-31T13:56:58.491" v="477"/>
          <ac:spMkLst>
            <pc:docMk/>
            <pc:sldMk cId="2533956913" sldId="280"/>
            <ac:spMk id="33" creationId="{7C462C46-EFB7-4580-9921-DFC346FCC3C2}"/>
          </ac:spMkLst>
        </pc:spChg>
        <pc:spChg chg="add">
          <ac:chgData name="GIULIO VINCENZO DI BERARDO" userId="S::giulio.berardo@fatec.sp.gov.br::388c5d36-71fa-4ba2-b78e-28a9b82cafcd" providerId="AD" clId="Web-{B15440ED-6110-E650-DDD0-76F52B1E33E5}" dt="2023-03-31T13:56:58.491" v="477"/>
          <ac:spMkLst>
            <pc:docMk/>
            <pc:sldMk cId="2533956913" sldId="280"/>
            <ac:spMk id="35" creationId="{B8B918B4-AB10-4E3A-916E-A9625586EA47}"/>
          </ac:spMkLst>
        </pc:spChg>
        <pc:grpChg chg="add">
          <ac:chgData name="GIULIO VINCENZO DI BERARDO" userId="S::giulio.berardo@fatec.sp.gov.br::388c5d36-71fa-4ba2-b78e-28a9b82cafcd" providerId="AD" clId="Web-{B15440ED-6110-E650-DDD0-76F52B1E33E5}" dt="2023-03-31T13:56:58.491" v="477"/>
          <ac:grpSpMkLst>
            <pc:docMk/>
            <pc:sldMk cId="2533956913" sldId="280"/>
            <ac:grpSpMk id="10" creationId="{B437F5FC-01F7-4EB4-81E7-C27D917E9554}"/>
          </ac:grpSpMkLst>
        </pc:grpChg>
      </pc:sldChg>
      <pc:sldChg chg="addSp delSp modSp new mod setBg">
        <pc:chgData name="GIULIO VINCENZO DI BERARDO" userId="S::giulio.berardo@fatec.sp.gov.br::388c5d36-71fa-4ba2-b78e-28a9b82cafcd" providerId="AD" clId="Web-{B15440ED-6110-E650-DDD0-76F52B1E33E5}" dt="2023-03-31T14:00:42.183" v="502"/>
        <pc:sldMkLst>
          <pc:docMk/>
          <pc:sldMk cId="2722998488" sldId="281"/>
        </pc:sldMkLst>
        <pc:spChg chg="del mod">
          <ac:chgData name="GIULIO VINCENZO DI BERARDO" userId="S::giulio.berardo@fatec.sp.gov.br::388c5d36-71fa-4ba2-b78e-28a9b82cafcd" providerId="AD" clId="Web-{B15440ED-6110-E650-DDD0-76F52B1E33E5}" dt="2023-03-31T14:00:08.933" v="493"/>
          <ac:spMkLst>
            <pc:docMk/>
            <pc:sldMk cId="2722998488" sldId="281"/>
            <ac:spMk id="2" creationId="{291030C0-2953-E4B7-4CF2-551C74AE885F}"/>
          </ac:spMkLst>
        </pc:spChg>
        <pc:spChg chg="del mod">
          <ac:chgData name="GIULIO VINCENZO DI BERARDO" userId="S::giulio.berardo@fatec.sp.gov.br::388c5d36-71fa-4ba2-b78e-28a9b82cafcd" providerId="AD" clId="Web-{B15440ED-6110-E650-DDD0-76F52B1E33E5}" dt="2023-03-31T14:00:07.120" v="492"/>
          <ac:spMkLst>
            <pc:docMk/>
            <pc:sldMk cId="2722998488" sldId="281"/>
            <ac:spMk id="3" creationId="{2D5456E5-F434-C974-7FED-5FD2620C4E18}"/>
          </ac:spMkLst>
        </pc:spChg>
        <pc:spChg chg="add del mod">
          <ac:chgData name="GIULIO VINCENZO DI BERARDO" userId="S::giulio.berardo@fatec.sp.gov.br::388c5d36-71fa-4ba2-b78e-28a9b82cafcd" providerId="AD" clId="Web-{B15440ED-6110-E650-DDD0-76F52B1E33E5}" dt="2023-03-31T14:00:20.777" v="495"/>
          <ac:spMkLst>
            <pc:docMk/>
            <pc:sldMk cId="2722998488" sldId="281"/>
            <ac:spMk id="6" creationId="{0DD874BB-8C99-C4F1-8BEF-C29DA0F69E9E}"/>
          </ac:spMkLst>
        </pc:spChg>
        <pc:spChg chg="add del">
          <ac:chgData name="GIULIO VINCENZO DI BERARDO" userId="S::giulio.berardo@fatec.sp.gov.br::388c5d36-71fa-4ba2-b78e-28a9b82cafcd" providerId="AD" clId="Web-{B15440ED-6110-E650-DDD0-76F52B1E33E5}" dt="2023-03-31T14:00:29.558" v="497"/>
          <ac:spMkLst>
            <pc:docMk/>
            <pc:sldMk cId="2722998488" sldId="281"/>
            <ac:spMk id="8" creationId="{E2366EBA-92FD-44AE-87A9-25E5135EB2C9}"/>
          </ac:spMkLst>
        </pc:spChg>
        <pc:spChg chg="add">
          <ac:chgData name="GIULIO VINCENZO DI BERARDO" userId="S::giulio.berardo@fatec.sp.gov.br::388c5d36-71fa-4ba2-b78e-28a9b82cafcd" providerId="AD" clId="Web-{B15440ED-6110-E650-DDD0-76F52B1E33E5}" dt="2023-03-31T14:00:42.183" v="502"/>
          <ac:spMkLst>
            <pc:docMk/>
            <pc:sldMk cId="2722998488" sldId="281"/>
            <ac:spMk id="11" creationId="{C40B6375-7479-45C4-8B99-EA1CF75F31E2}"/>
          </ac:spMkLst>
        </pc:spChg>
        <pc:spChg chg="add del">
          <ac:chgData name="GIULIO VINCENZO DI BERARDO" userId="S::giulio.berardo@fatec.sp.gov.br::388c5d36-71fa-4ba2-b78e-28a9b82cafcd" providerId="AD" clId="Web-{B15440ED-6110-E650-DDD0-76F52B1E33E5}" dt="2023-03-31T14:00:29.558" v="497"/>
          <ac:spMkLst>
            <pc:docMk/>
            <pc:sldMk cId="2722998488" sldId="281"/>
            <ac:spMk id="33" creationId="{7C462C46-EFB7-4580-9921-DFC346FCC3C2}"/>
          </ac:spMkLst>
        </pc:spChg>
        <pc:spChg chg="add del">
          <ac:chgData name="GIULIO VINCENZO DI BERARDO" userId="S::giulio.berardo@fatec.sp.gov.br::388c5d36-71fa-4ba2-b78e-28a9b82cafcd" providerId="AD" clId="Web-{B15440ED-6110-E650-DDD0-76F52B1E33E5}" dt="2023-03-31T14:00:29.558" v="497"/>
          <ac:spMkLst>
            <pc:docMk/>
            <pc:sldMk cId="2722998488" sldId="281"/>
            <ac:spMk id="35" creationId="{B8B918B4-AB10-4E3A-916E-A9625586EA47}"/>
          </ac:spMkLst>
        </pc:spChg>
        <pc:grpChg chg="add del">
          <ac:chgData name="GIULIO VINCENZO DI BERARDO" userId="S::giulio.berardo@fatec.sp.gov.br::388c5d36-71fa-4ba2-b78e-28a9b82cafcd" providerId="AD" clId="Web-{B15440ED-6110-E650-DDD0-76F52B1E33E5}" dt="2023-03-31T14:00:29.558" v="497"/>
          <ac:grpSpMkLst>
            <pc:docMk/>
            <pc:sldMk cId="2722998488" sldId="281"/>
            <ac:grpSpMk id="10" creationId="{B437F5FC-01F7-4EB4-81E7-C27D917E9554}"/>
          </ac:grpSpMkLst>
        </pc:grpChg>
        <pc:grpChg chg="add">
          <ac:chgData name="GIULIO VINCENZO DI BERARDO" userId="S::giulio.berardo@fatec.sp.gov.br::388c5d36-71fa-4ba2-b78e-28a9b82cafcd" providerId="AD" clId="Web-{B15440ED-6110-E650-DDD0-76F52B1E33E5}" dt="2023-03-31T14:00:42.183" v="502"/>
          <ac:grpSpMkLst>
            <pc:docMk/>
            <pc:sldMk cId="2722998488" sldId="281"/>
            <ac:grpSpMk id="12" creationId="{9EA06921-3C0C-4126-AF75-9499D48390C3}"/>
          </ac:grpSpMkLst>
        </pc:grpChg>
        <pc:picChg chg="add del mod ord">
          <ac:chgData name="GIULIO VINCENZO DI BERARDO" userId="S::giulio.berardo@fatec.sp.gov.br::388c5d36-71fa-4ba2-b78e-28a9b82cafcd" providerId="AD" clId="Web-{B15440ED-6110-E650-DDD0-76F52B1E33E5}" dt="2023-03-31T14:00:14.573" v="494"/>
          <ac:picMkLst>
            <pc:docMk/>
            <pc:sldMk cId="2722998488" sldId="281"/>
            <ac:picMk id="4" creationId="{62EA20ED-7A9B-406A-D1DB-29A6C6BD8FF8}"/>
          </ac:picMkLst>
        </pc:picChg>
        <pc:picChg chg="add mod">
          <ac:chgData name="GIULIO VINCENZO DI BERARDO" userId="S::giulio.berardo@fatec.sp.gov.br::388c5d36-71fa-4ba2-b78e-28a9b82cafcd" providerId="AD" clId="Web-{B15440ED-6110-E650-DDD0-76F52B1E33E5}" dt="2023-03-31T14:00:42.183" v="502"/>
          <ac:picMkLst>
            <pc:docMk/>
            <pc:sldMk cId="2722998488" sldId="281"/>
            <ac:picMk id="7" creationId="{2929057E-0E18-688F-C157-C22076B64583}"/>
          </ac:picMkLst>
        </pc:picChg>
      </pc:sldChg>
      <pc:sldChg chg="addSp delSp modSp new mod setBg">
        <pc:chgData name="GIULIO VINCENZO DI BERARDO" userId="S::giulio.berardo@fatec.sp.gov.br::388c5d36-71fa-4ba2-b78e-28a9b82cafcd" providerId="AD" clId="Web-{B15440ED-6110-E650-DDD0-76F52B1E33E5}" dt="2023-03-31T14:01:27.325" v="514" actId="20577"/>
        <pc:sldMkLst>
          <pc:docMk/>
          <pc:sldMk cId="367908682" sldId="282"/>
        </pc:sldMkLst>
        <pc:spChg chg="del mod">
          <ac:chgData name="GIULIO VINCENZO DI BERARDO" userId="S::giulio.berardo@fatec.sp.gov.br::388c5d36-71fa-4ba2-b78e-28a9b82cafcd" providerId="AD" clId="Web-{B15440ED-6110-E650-DDD0-76F52B1E33E5}" dt="2023-03-31T14:01:04.793" v="507"/>
          <ac:spMkLst>
            <pc:docMk/>
            <pc:sldMk cId="367908682" sldId="282"/>
            <ac:spMk id="2" creationId="{5FE45647-2CB6-0F4E-EF30-C449CC017F65}"/>
          </ac:spMkLst>
        </pc:spChg>
        <pc:spChg chg="mod">
          <ac:chgData name="GIULIO VINCENZO DI BERARDO" userId="S::giulio.berardo@fatec.sp.gov.br::388c5d36-71fa-4ba2-b78e-28a9b82cafcd" providerId="AD" clId="Web-{B15440ED-6110-E650-DDD0-76F52B1E33E5}" dt="2023-03-31T14:01:27.325" v="514" actId="20577"/>
          <ac:spMkLst>
            <pc:docMk/>
            <pc:sldMk cId="367908682" sldId="282"/>
            <ac:spMk id="3" creationId="{08830960-9CE6-B857-56B0-955424C25A45}"/>
          </ac:spMkLst>
        </pc:spChg>
        <pc:spChg chg="add">
          <ac:chgData name="GIULIO VINCENZO DI BERARDO" userId="S::giulio.berardo@fatec.sp.gov.br::388c5d36-71fa-4ba2-b78e-28a9b82cafcd" providerId="AD" clId="Web-{B15440ED-6110-E650-DDD0-76F52B1E33E5}" dt="2023-03-31T14:01:00.184" v="504"/>
          <ac:spMkLst>
            <pc:docMk/>
            <pc:sldMk cId="367908682" sldId="282"/>
            <ac:spMk id="8" creationId="{E2366EBA-92FD-44AE-87A9-25E5135EB2C9}"/>
          </ac:spMkLst>
        </pc:spChg>
        <pc:spChg chg="add">
          <ac:chgData name="GIULIO VINCENZO DI BERARDO" userId="S::giulio.berardo@fatec.sp.gov.br::388c5d36-71fa-4ba2-b78e-28a9b82cafcd" providerId="AD" clId="Web-{B15440ED-6110-E650-DDD0-76F52B1E33E5}" dt="2023-03-31T14:01:00.184" v="504"/>
          <ac:spMkLst>
            <pc:docMk/>
            <pc:sldMk cId="367908682" sldId="282"/>
            <ac:spMk id="33" creationId="{7C462C46-EFB7-4580-9921-DFC346FCC3C2}"/>
          </ac:spMkLst>
        </pc:spChg>
        <pc:spChg chg="add">
          <ac:chgData name="GIULIO VINCENZO DI BERARDO" userId="S::giulio.berardo@fatec.sp.gov.br::388c5d36-71fa-4ba2-b78e-28a9b82cafcd" providerId="AD" clId="Web-{B15440ED-6110-E650-DDD0-76F52B1E33E5}" dt="2023-03-31T14:01:00.184" v="504"/>
          <ac:spMkLst>
            <pc:docMk/>
            <pc:sldMk cId="367908682" sldId="282"/>
            <ac:spMk id="35" creationId="{B8B918B4-AB10-4E3A-916E-A9625586EA47}"/>
          </ac:spMkLst>
        </pc:spChg>
        <pc:grpChg chg="add">
          <ac:chgData name="GIULIO VINCENZO DI BERARDO" userId="S::giulio.berardo@fatec.sp.gov.br::388c5d36-71fa-4ba2-b78e-28a9b82cafcd" providerId="AD" clId="Web-{B15440ED-6110-E650-DDD0-76F52B1E33E5}" dt="2023-03-31T14:01:00.184" v="504"/>
          <ac:grpSpMkLst>
            <pc:docMk/>
            <pc:sldMk cId="367908682" sldId="282"/>
            <ac:grpSpMk id="10" creationId="{B437F5FC-01F7-4EB4-81E7-C27D917E9554}"/>
          </ac:grpSpMkLst>
        </pc:grpChg>
      </pc:sldChg>
      <pc:sldChg chg="addSp delSp modSp new mod setBg">
        <pc:chgData name="GIULIO VINCENZO DI BERARDO" userId="S::giulio.berardo@fatec.sp.gov.br::388c5d36-71fa-4ba2-b78e-28a9b82cafcd" providerId="AD" clId="Web-{B15440ED-6110-E650-DDD0-76F52B1E33E5}" dt="2023-03-31T14:03:02.390" v="531"/>
        <pc:sldMkLst>
          <pc:docMk/>
          <pc:sldMk cId="2315743585" sldId="283"/>
        </pc:sldMkLst>
        <pc:spChg chg="del mod">
          <ac:chgData name="GIULIO VINCENZO DI BERARDO" userId="S::giulio.berardo@fatec.sp.gov.br::388c5d36-71fa-4ba2-b78e-28a9b82cafcd" providerId="AD" clId="Web-{B15440ED-6110-E650-DDD0-76F52B1E33E5}" dt="2023-03-31T14:01:44.779" v="517"/>
          <ac:spMkLst>
            <pc:docMk/>
            <pc:sldMk cId="2315743585" sldId="283"/>
            <ac:spMk id="2" creationId="{D6583943-FE7E-13B3-931B-72A6D6480AC7}"/>
          </ac:spMkLst>
        </pc:spChg>
        <pc:spChg chg="del mod">
          <ac:chgData name="GIULIO VINCENZO DI BERARDO" userId="S::giulio.berardo@fatec.sp.gov.br::388c5d36-71fa-4ba2-b78e-28a9b82cafcd" providerId="AD" clId="Web-{B15440ED-6110-E650-DDD0-76F52B1E33E5}" dt="2023-03-31T14:01:45.622" v="518"/>
          <ac:spMkLst>
            <pc:docMk/>
            <pc:sldMk cId="2315743585" sldId="283"/>
            <ac:spMk id="3" creationId="{D2256B26-FE39-31A0-823B-C87DD5170E79}"/>
          </ac:spMkLst>
        </pc:spChg>
        <pc:spChg chg="add del">
          <ac:chgData name="GIULIO VINCENZO DI BERARDO" userId="S::giulio.berardo@fatec.sp.gov.br::388c5d36-71fa-4ba2-b78e-28a9b82cafcd" providerId="AD" clId="Web-{B15440ED-6110-E650-DDD0-76F52B1E33E5}" dt="2023-03-31T14:03:02.390" v="531"/>
          <ac:spMkLst>
            <pc:docMk/>
            <pc:sldMk cId="2315743585" sldId="283"/>
            <ac:spMk id="8" creationId="{E2366EBA-92FD-44AE-87A9-25E5135EB2C9}"/>
          </ac:spMkLst>
        </pc:spChg>
        <pc:spChg chg="add del">
          <ac:chgData name="GIULIO VINCENZO DI BERARDO" userId="S::giulio.berardo@fatec.sp.gov.br::388c5d36-71fa-4ba2-b78e-28a9b82cafcd" providerId="AD" clId="Web-{B15440ED-6110-E650-DDD0-76F52B1E33E5}" dt="2023-03-31T14:03:02.390" v="531"/>
          <ac:spMkLst>
            <pc:docMk/>
            <pc:sldMk cId="2315743585" sldId="283"/>
            <ac:spMk id="33" creationId="{7C462C46-EFB7-4580-9921-DFC346FCC3C2}"/>
          </ac:spMkLst>
        </pc:spChg>
        <pc:spChg chg="add del">
          <ac:chgData name="GIULIO VINCENZO DI BERARDO" userId="S::giulio.berardo@fatec.sp.gov.br::388c5d36-71fa-4ba2-b78e-28a9b82cafcd" providerId="AD" clId="Web-{B15440ED-6110-E650-DDD0-76F52B1E33E5}" dt="2023-03-31T14:03:02.390" v="531"/>
          <ac:spMkLst>
            <pc:docMk/>
            <pc:sldMk cId="2315743585" sldId="283"/>
            <ac:spMk id="35" creationId="{B8B918B4-AB10-4E3A-916E-A9625586EA47}"/>
          </ac:spMkLst>
        </pc:spChg>
        <pc:spChg chg="add del">
          <ac:chgData name="GIULIO VINCENZO DI BERARDO" userId="S::giulio.berardo@fatec.sp.gov.br::388c5d36-71fa-4ba2-b78e-28a9b82cafcd" providerId="AD" clId="Web-{B15440ED-6110-E650-DDD0-76F52B1E33E5}" dt="2023-03-31T14:02:49.999" v="526"/>
          <ac:spMkLst>
            <pc:docMk/>
            <pc:sldMk cId="2315743585" sldId="283"/>
            <ac:spMk id="40" creationId="{42A4FC2C-047E-45A5-965D-8E1E3BF09BC6}"/>
          </ac:spMkLst>
        </pc:spChg>
        <pc:spChg chg="add del">
          <ac:chgData name="GIULIO VINCENZO DI BERARDO" userId="S::giulio.berardo@fatec.sp.gov.br::388c5d36-71fa-4ba2-b78e-28a9b82cafcd" providerId="AD" clId="Web-{B15440ED-6110-E650-DDD0-76F52B1E33E5}" dt="2023-03-31T14:03:02.374" v="530"/>
          <ac:spMkLst>
            <pc:docMk/>
            <pc:sldMk cId="2315743585" sldId="283"/>
            <ac:spMk id="44" creationId="{EB1CEFBF-6F09-4052-862B-E219DA15757E}"/>
          </ac:spMkLst>
        </pc:spChg>
        <pc:spChg chg="add del">
          <ac:chgData name="GIULIO VINCENZO DI BERARDO" userId="S::giulio.berardo@fatec.sp.gov.br::388c5d36-71fa-4ba2-b78e-28a9b82cafcd" providerId="AD" clId="Web-{B15440ED-6110-E650-DDD0-76F52B1E33E5}" dt="2023-03-31T14:02:59.030" v="528"/>
          <ac:spMkLst>
            <pc:docMk/>
            <pc:sldMk cId="2315743585" sldId="283"/>
            <ac:spMk id="45" creationId="{C96C8BAF-68F3-4B78-B238-35DF5D86560D}"/>
          </ac:spMkLst>
        </pc:spChg>
        <pc:spChg chg="add del">
          <ac:chgData name="GIULIO VINCENZO DI BERARDO" userId="S::giulio.berardo@fatec.sp.gov.br::388c5d36-71fa-4ba2-b78e-28a9b82cafcd" providerId="AD" clId="Web-{B15440ED-6110-E650-DDD0-76F52B1E33E5}" dt="2023-03-31T14:03:02.374" v="530"/>
          <ac:spMkLst>
            <pc:docMk/>
            <pc:sldMk cId="2315743585" sldId="283"/>
            <ac:spMk id="54" creationId="{56827C3C-D52F-46CE-A441-3CD6A1A6A0A2}"/>
          </ac:spMkLst>
        </pc:spChg>
        <pc:spChg chg="add del">
          <ac:chgData name="GIULIO VINCENZO DI BERARDO" userId="S::giulio.berardo@fatec.sp.gov.br::388c5d36-71fa-4ba2-b78e-28a9b82cafcd" providerId="AD" clId="Web-{B15440ED-6110-E650-DDD0-76F52B1E33E5}" dt="2023-03-31T14:03:02.374" v="530"/>
          <ac:spMkLst>
            <pc:docMk/>
            <pc:sldMk cId="2315743585" sldId="283"/>
            <ac:spMk id="55" creationId="{F52A8B51-0A89-497B-B882-6658E029A3F9}"/>
          </ac:spMkLst>
        </pc:spChg>
        <pc:spChg chg="add del">
          <ac:chgData name="GIULIO VINCENZO DI BERARDO" userId="S::giulio.berardo@fatec.sp.gov.br::388c5d36-71fa-4ba2-b78e-28a9b82cafcd" providerId="AD" clId="Web-{B15440ED-6110-E650-DDD0-76F52B1E33E5}" dt="2023-03-31T14:03:02.374" v="530"/>
          <ac:spMkLst>
            <pc:docMk/>
            <pc:sldMk cId="2315743585" sldId="283"/>
            <ac:spMk id="56" creationId="{BCB5D417-2A71-445D-B4C7-9E814D633D33}"/>
          </ac:spMkLst>
        </pc:spChg>
        <pc:spChg chg="add">
          <ac:chgData name="GIULIO VINCENZO DI BERARDO" userId="S::giulio.berardo@fatec.sp.gov.br::388c5d36-71fa-4ba2-b78e-28a9b82cafcd" providerId="AD" clId="Web-{B15440ED-6110-E650-DDD0-76F52B1E33E5}" dt="2023-03-31T14:03:02.390" v="531"/>
          <ac:spMkLst>
            <pc:docMk/>
            <pc:sldMk cId="2315743585" sldId="283"/>
            <ac:spMk id="58" creationId="{4F7B9026-36AD-42E4-B172-8D68F3A339B4}"/>
          </ac:spMkLst>
        </pc:spChg>
        <pc:grpChg chg="add del">
          <ac:chgData name="GIULIO VINCENZO DI BERARDO" userId="S::giulio.berardo@fatec.sp.gov.br::388c5d36-71fa-4ba2-b78e-28a9b82cafcd" providerId="AD" clId="Web-{B15440ED-6110-E650-DDD0-76F52B1E33E5}" dt="2023-03-31T14:03:02.390" v="531"/>
          <ac:grpSpMkLst>
            <pc:docMk/>
            <pc:sldMk cId="2315743585" sldId="283"/>
            <ac:grpSpMk id="10" creationId="{B437F5FC-01F7-4EB4-81E7-C27D917E9554}"/>
          </ac:grpSpMkLst>
        </pc:grpChg>
        <pc:grpChg chg="add del">
          <ac:chgData name="GIULIO VINCENZO DI BERARDO" userId="S::giulio.berardo@fatec.sp.gov.br::388c5d36-71fa-4ba2-b78e-28a9b82cafcd" providerId="AD" clId="Web-{B15440ED-6110-E650-DDD0-76F52B1E33E5}" dt="2023-03-31T14:02:59.030" v="528"/>
          <ac:grpSpMkLst>
            <pc:docMk/>
            <pc:sldMk cId="2315743585" sldId="283"/>
            <ac:grpSpMk id="42" creationId="{4F4CD6D0-5A87-4BA2-A13A-0E40511C3CFA}"/>
          </ac:grpSpMkLst>
        </pc:grpChg>
        <pc:grpChg chg="add del">
          <ac:chgData name="GIULIO VINCENZO DI BERARDO" userId="S::giulio.berardo@fatec.sp.gov.br::388c5d36-71fa-4ba2-b78e-28a9b82cafcd" providerId="AD" clId="Web-{B15440ED-6110-E650-DDD0-76F52B1E33E5}" dt="2023-03-31T14:02:59.030" v="528"/>
          <ac:grpSpMkLst>
            <pc:docMk/>
            <pc:sldMk cId="2315743585" sldId="283"/>
            <ac:grpSpMk id="46" creationId="{E9537076-EF48-4F72-9164-FD8260D550AC}"/>
          </ac:grpSpMkLst>
        </pc:grpChg>
        <pc:grpChg chg="add del">
          <ac:chgData name="GIULIO VINCENZO DI BERARDO" userId="S::giulio.berardo@fatec.sp.gov.br::388c5d36-71fa-4ba2-b78e-28a9b82cafcd" providerId="AD" clId="Web-{B15440ED-6110-E650-DDD0-76F52B1E33E5}" dt="2023-03-31T14:02:59.030" v="528"/>
          <ac:grpSpMkLst>
            <pc:docMk/>
            <pc:sldMk cId="2315743585" sldId="283"/>
            <ac:grpSpMk id="50" creationId="{6EFC3492-86BD-4D75-B5B4-C2DBFE0BD106}"/>
          </ac:grpSpMkLst>
        </pc:grpChg>
        <pc:picChg chg="add mod">
          <ac:chgData name="GIULIO VINCENZO DI BERARDO" userId="S::giulio.berardo@fatec.sp.gov.br::388c5d36-71fa-4ba2-b78e-28a9b82cafcd" providerId="AD" clId="Web-{B15440ED-6110-E650-DDD0-76F52B1E33E5}" dt="2023-03-31T14:03:02.390" v="531"/>
          <ac:picMkLst>
            <pc:docMk/>
            <pc:sldMk cId="2315743585" sldId="283"/>
            <ac:picMk id="4" creationId="{291D856E-C54D-CDE9-A41F-29A835949B6D}"/>
          </ac:picMkLst>
        </pc:picChg>
        <pc:picChg chg="add mod ord">
          <ac:chgData name="GIULIO VINCENZO DI BERARDO" userId="S::giulio.berardo@fatec.sp.gov.br::388c5d36-71fa-4ba2-b78e-28a9b82cafcd" providerId="AD" clId="Web-{B15440ED-6110-E650-DDD0-76F52B1E33E5}" dt="2023-03-31T14:03:02.390" v="531"/>
          <ac:picMkLst>
            <pc:docMk/>
            <pc:sldMk cId="2315743585" sldId="283"/>
            <ac:picMk id="5" creationId="{2422280E-CFCB-A0FD-1E82-7F86F2F03843}"/>
          </ac:picMkLst>
        </pc:picChg>
        <pc:picChg chg="add mod ord">
          <ac:chgData name="GIULIO VINCENZO DI BERARDO" userId="S::giulio.berardo@fatec.sp.gov.br::388c5d36-71fa-4ba2-b78e-28a9b82cafcd" providerId="AD" clId="Web-{B15440ED-6110-E650-DDD0-76F52B1E33E5}" dt="2023-03-31T14:03:02.390" v="531"/>
          <ac:picMkLst>
            <pc:docMk/>
            <pc:sldMk cId="2315743585" sldId="283"/>
            <ac:picMk id="6" creationId="{A378A1FC-EAF8-8DE7-A4C6-A27FE3B5BF95}"/>
          </ac:picMkLst>
        </pc:picChg>
      </pc:sldChg>
      <pc:sldChg chg="addSp delSp modSp new mod setBg">
        <pc:chgData name="GIULIO VINCENZO DI BERARDO" userId="S::giulio.berardo@fatec.sp.gov.br::388c5d36-71fa-4ba2-b78e-28a9b82cafcd" providerId="AD" clId="Web-{B15440ED-6110-E650-DDD0-76F52B1E33E5}" dt="2023-03-31T14:03:24.265" v="536"/>
        <pc:sldMkLst>
          <pc:docMk/>
          <pc:sldMk cId="68429258" sldId="284"/>
        </pc:sldMkLst>
        <pc:spChg chg="add del mod">
          <ac:chgData name="GIULIO VINCENZO DI BERARDO" userId="S::giulio.berardo@fatec.sp.gov.br::388c5d36-71fa-4ba2-b78e-28a9b82cafcd" providerId="AD" clId="Web-{B15440ED-6110-E650-DDD0-76F52B1E33E5}" dt="2023-03-31T14:03:24.265" v="536"/>
          <ac:spMkLst>
            <pc:docMk/>
            <pc:sldMk cId="68429258" sldId="284"/>
            <ac:spMk id="2" creationId="{96A615D3-1905-A4AA-7068-B0FAD5EEA209}"/>
          </ac:spMkLst>
        </pc:spChg>
        <pc:spChg chg="mod">
          <ac:chgData name="GIULIO VINCENZO DI BERARDO" userId="S::giulio.berardo@fatec.sp.gov.br::388c5d36-71fa-4ba2-b78e-28a9b82cafcd" providerId="AD" clId="Web-{B15440ED-6110-E650-DDD0-76F52B1E33E5}" dt="2023-03-31T14:03:24.265" v="536"/>
          <ac:spMkLst>
            <pc:docMk/>
            <pc:sldMk cId="68429258" sldId="284"/>
            <ac:spMk id="3" creationId="{07BA7999-F212-8FBC-8FC7-A0F437857E48}"/>
          </ac:spMkLst>
        </pc:spChg>
        <pc:spChg chg="add del">
          <ac:chgData name="GIULIO VINCENZO DI BERARDO" userId="S::giulio.berardo@fatec.sp.gov.br::388c5d36-71fa-4ba2-b78e-28a9b82cafcd" providerId="AD" clId="Web-{B15440ED-6110-E650-DDD0-76F52B1E33E5}" dt="2023-03-31T14:03:24.265" v="536"/>
          <ac:spMkLst>
            <pc:docMk/>
            <pc:sldMk cId="68429258" sldId="284"/>
            <ac:spMk id="8" creationId="{E2366EBA-92FD-44AE-87A9-25E5135EB2C9}"/>
          </ac:spMkLst>
        </pc:spChg>
        <pc:spChg chg="add del">
          <ac:chgData name="GIULIO VINCENZO DI BERARDO" userId="S::giulio.berardo@fatec.sp.gov.br::388c5d36-71fa-4ba2-b78e-28a9b82cafcd" providerId="AD" clId="Web-{B15440ED-6110-E650-DDD0-76F52B1E33E5}" dt="2023-03-31T14:03:24.265" v="536"/>
          <ac:spMkLst>
            <pc:docMk/>
            <pc:sldMk cId="68429258" sldId="284"/>
            <ac:spMk id="33" creationId="{7C462C46-EFB7-4580-9921-DFC346FCC3C2}"/>
          </ac:spMkLst>
        </pc:spChg>
        <pc:spChg chg="add del">
          <ac:chgData name="GIULIO VINCENZO DI BERARDO" userId="S::giulio.berardo@fatec.sp.gov.br::388c5d36-71fa-4ba2-b78e-28a9b82cafcd" providerId="AD" clId="Web-{B15440ED-6110-E650-DDD0-76F52B1E33E5}" dt="2023-03-31T14:03:24.265" v="536"/>
          <ac:spMkLst>
            <pc:docMk/>
            <pc:sldMk cId="68429258" sldId="284"/>
            <ac:spMk id="35" creationId="{B8B918B4-AB10-4E3A-916E-A9625586EA47}"/>
          </ac:spMkLst>
        </pc:spChg>
        <pc:grpChg chg="add del">
          <ac:chgData name="GIULIO VINCENZO DI BERARDO" userId="S::giulio.berardo@fatec.sp.gov.br::388c5d36-71fa-4ba2-b78e-28a9b82cafcd" providerId="AD" clId="Web-{B15440ED-6110-E650-DDD0-76F52B1E33E5}" dt="2023-03-31T14:03:24.265" v="536"/>
          <ac:grpSpMkLst>
            <pc:docMk/>
            <pc:sldMk cId="68429258" sldId="284"/>
            <ac:grpSpMk id="10" creationId="{B437F5FC-01F7-4EB4-81E7-C27D917E9554}"/>
          </ac:grpSpMkLst>
        </pc:grpChg>
      </pc:sldChg>
    </pc:docChg>
  </pc:docChgLst>
  <pc:docChgLst>
    <pc:chgData name="JAQUELINE SCALON DUTRA LUI" userId="S::jaqueline.lui@fatec.sp.gov.br::d329e257-9db2-40f0-8d85-4f9edae525dc" providerId="AD" clId="Web-{5BDBE88C-3CC8-45A7-B740-4FC03B62A149}"/>
    <pc:docChg chg="addSld delSld modSld">
      <pc:chgData name="JAQUELINE SCALON DUTRA LUI" userId="S::jaqueline.lui@fatec.sp.gov.br::d329e257-9db2-40f0-8d85-4f9edae525dc" providerId="AD" clId="Web-{5BDBE88C-3CC8-45A7-B740-4FC03B62A149}" dt="2023-04-01T15:53:58.659" v="126"/>
      <pc:docMkLst>
        <pc:docMk/>
      </pc:docMkLst>
      <pc:sldChg chg="modSp">
        <pc:chgData name="JAQUELINE SCALON DUTRA LUI" userId="S::jaqueline.lui@fatec.sp.gov.br::d329e257-9db2-40f0-8d85-4f9edae525dc" providerId="AD" clId="Web-{5BDBE88C-3CC8-45A7-B740-4FC03B62A149}" dt="2023-04-01T14:32:30.907" v="2" actId="20577"/>
        <pc:sldMkLst>
          <pc:docMk/>
          <pc:sldMk cId="4246778367" sldId="259"/>
        </pc:sldMkLst>
        <pc:spChg chg="mod">
          <ac:chgData name="JAQUELINE SCALON DUTRA LUI" userId="S::jaqueline.lui@fatec.sp.gov.br::d329e257-9db2-40f0-8d85-4f9edae525dc" providerId="AD" clId="Web-{5BDBE88C-3CC8-45A7-B740-4FC03B62A149}" dt="2023-04-01T14:32:30.907" v="2" actId="20577"/>
          <ac:spMkLst>
            <pc:docMk/>
            <pc:sldMk cId="4246778367" sldId="259"/>
            <ac:spMk id="71" creationId="{5703C28E-099C-DC4E-E5A5-6C3403B331C5}"/>
          </ac:spMkLst>
        </pc:spChg>
      </pc:sldChg>
      <pc:sldChg chg="modSp">
        <pc:chgData name="JAQUELINE SCALON DUTRA LUI" userId="S::jaqueline.lui@fatec.sp.gov.br::d329e257-9db2-40f0-8d85-4f9edae525dc" providerId="AD" clId="Web-{5BDBE88C-3CC8-45A7-B740-4FC03B62A149}" dt="2023-04-01T14:42:29.582" v="19" actId="20577"/>
        <pc:sldMkLst>
          <pc:docMk/>
          <pc:sldMk cId="3511813974" sldId="261"/>
        </pc:sldMkLst>
        <pc:spChg chg="mod">
          <ac:chgData name="JAQUELINE SCALON DUTRA LUI" userId="S::jaqueline.lui@fatec.sp.gov.br::d329e257-9db2-40f0-8d85-4f9edae525dc" providerId="AD" clId="Web-{5BDBE88C-3CC8-45A7-B740-4FC03B62A149}" dt="2023-04-01T14:42:12.332" v="6" actId="20577"/>
          <ac:spMkLst>
            <pc:docMk/>
            <pc:sldMk cId="3511813974" sldId="261"/>
            <ac:spMk id="2" creationId="{1C58441A-4EAF-8D16-EDEA-C7EDEBB995AD}"/>
          </ac:spMkLst>
        </pc:spChg>
        <pc:spChg chg="mod">
          <ac:chgData name="JAQUELINE SCALON DUTRA LUI" userId="S::jaqueline.lui@fatec.sp.gov.br::d329e257-9db2-40f0-8d85-4f9edae525dc" providerId="AD" clId="Web-{5BDBE88C-3CC8-45A7-B740-4FC03B62A149}" dt="2023-04-01T14:42:29.582" v="19" actId="20577"/>
          <ac:spMkLst>
            <pc:docMk/>
            <pc:sldMk cId="3511813974" sldId="261"/>
            <ac:spMk id="3" creationId="{907AEF13-64E5-7F68-3A80-1374FF92E71C}"/>
          </ac:spMkLst>
        </pc:spChg>
      </pc:sldChg>
      <pc:sldChg chg="modSp">
        <pc:chgData name="JAQUELINE SCALON DUTRA LUI" userId="S::jaqueline.lui@fatec.sp.gov.br::d329e257-9db2-40f0-8d85-4f9edae525dc" providerId="AD" clId="Web-{5BDBE88C-3CC8-45A7-B740-4FC03B62A149}" dt="2023-04-01T14:40:52.596" v="5" actId="20577"/>
        <pc:sldMkLst>
          <pc:docMk/>
          <pc:sldMk cId="448954241" sldId="269"/>
        </pc:sldMkLst>
        <pc:spChg chg="mod">
          <ac:chgData name="JAQUELINE SCALON DUTRA LUI" userId="S::jaqueline.lui@fatec.sp.gov.br::d329e257-9db2-40f0-8d85-4f9edae525dc" providerId="AD" clId="Web-{5BDBE88C-3CC8-45A7-B740-4FC03B62A149}" dt="2023-04-01T14:40:52.596" v="5" actId="20577"/>
          <ac:spMkLst>
            <pc:docMk/>
            <pc:sldMk cId="448954241" sldId="269"/>
            <ac:spMk id="3" creationId="{1DD1F363-59BD-3071-B55C-06617A37ECB2}"/>
          </ac:spMkLst>
        </pc:spChg>
      </pc:sldChg>
      <pc:sldChg chg="addSp delSp modSp">
        <pc:chgData name="JAQUELINE SCALON DUTRA LUI" userId="S::jaqueline.lui@fatec.sp.gov.br::d329e257-9db2-40f0-8d85-4f9edae525dc" providerId="AD" clId="Web-{5BDBE88C-3CC8-45A7-B740-4FC03B62A149}" dt="2023-04-01T15:53:58.659" v="126"/>
        <pc:sldMkLst>
          <pc:docMk/>
          <pc:sldMk cId="130338278" sldId="292"/>
        </pc:sldMkLst>
        <pc:spChg chg="add del mod">
          <ac:chgData name="JAQUELINE SCALON DUTRA LUI" userId="S::jaqueline.lui@fatec.sp.gov.br::d329e257-9db2-40f0-8d85-4f9edae525dc" providerId="AD" clId="Web-{5BDBE88C-3CC8-45A7-B740-4FC03B62A149}" dt="2023-04-01T15:23:58.091" v="25"/>
          <ac:spMkLst>
            <pc:docMk/>
            <pc:sldMk cId="130338278" sldId="292"/>
            <ac:spMk id="4" creationId="{98FE6664-9B36-003A-2495-460054DB0E39}"/>
          </ac:spMkLst>
        </pc:spChg>
        <pc:spChg chg="add del">
          <ac:chgData name="JAQUELINE SCALON DUTRA LUI" userId="S::jaqueline.lui@fatec.sp.gov.br::d329e257-9db2-40f0-8d85-4f9edae525dc" providerId="AD" clId="Web-{5BDBE88C-3CC8-45A7-B740-4FC03B62A149}" dt="2023-04-01T15:53:58.659" v="126"/>
          <ac:spMkLst>
            <pc:docMk/>
            <pc:sldMk cId="130338278" sldId="292"/>
            <ac:spMk id="8" creationId="{E2366EBA-92FD-44AE-87A9-25E5135EB2C9}"/>
          </ac:spMkLst>
        </pc:spChg>
        <pc:spChg chg="add del">
          <ac:chgData name="JAQUELINE SCALON DUTRA LUI" userId="S::jaqueline.lui@fatec.sp.gov.br::d329e257-9db2-40f0-8d85-4f9edae525dc" providerId="AD" clId="Web-{5BDBE88C-3CC8-45A7-B740-4FC03B62A149}" dt="2023-04-01T15:53:58.659" v="126"/>
          <ac:spMkLst>
            <pc:docMk/>
            <pc:sldMk cId="130338278" sldId="292"/>
            <ac:spMk id="33" creationId="{7C462C46-EFB7-4580-9921-DFC346FCC3C2}"/>
          </ac:spMkLst>
        </pc:spChg>
        <pc:spChg chg="add del">
          <ac:chgData name="JAQUELINE SCALON DUTRA LUI" userId="S::jaqueline.lui@fatec.sp.gov.br::d329e257-9db2-40f0-8d85-4f9edae525dc" providerId="AD" clId="Web-{5BDBE88C-3CC8-45A7-B740-4FC03B62A149}" dt="2023-04-01T15:53:58.659" v="126"/>
          <ac:spMkLst>
            <pc:docMk/>
            <pc:sldMk cId="130338278" sldId="292"/>
            <ac:spMk id="35" creationId="{B8B918B4-AB10-4E3A-916E-A9625586EA47}"/>
          </ac:spMkLst>
        </pc:spChg>
        <pc:spChg chg="add del">
          <ac:chgData name="JAQUELINE SCALON DUTRA LUI" userId="S::jaqueline.lui@fatec.sp.gov.br::d329e257-9db2-40f0-8d85-4f9edae525dc" providerId="AD" clId="Web-{5BDBE88C-3CC8-45A7-B740-4FC03B62A149}" dt="2023-04-01T15:53:58.659" v="126"/>
          <ac:spMkLst>
            <pc:docMk/>
            <pc:sldMk cId="130338278" sldId="292"/>
            <ac:spMk id="40" creationId="{E6C08EBB-2C97-4884-9312-EA0A6A62A238}"/>
          </ac:spMkLst>
        </pc:spChg>
        <pc:spChg chg="add del">
          <ac:chgData name="JAQUELINE SCALON DUTRA LUI" userId="S::jaqueline.lui@fatec.sp.gov.br::d329e257-9db2-40f0-8d85-4f9edae525dc" providerId="AD" clId="Web-{5BDBE88C-3CC8-45A7-B740-4FC03B62A149}" dt="2023-04-01T15:53:58.659" v="126"/>
          <ac:spMkLst>
            <pc:docMk/>
            <pc:sldMk cId="130338278" sldId="292"/>
            <ac:spMk id="42" creationId="{17406E40-244E-4DD6-94A4-E73960241945}"/>
          </ac:spMkLst>
        </pc:spChg>
        <pc:spChg chg="add del">
          <ac:chgData name="JAQUELINE SCALON DUTRA LUI" userId="S::jaqueline.lui@fatec.sp.gov.br::d329e257-9db2-40f0-8d85-4f9edae525dc" providerId="AD" clId="Web-{5BDBE88C-3CC8-45A7-B740-4FC03B62A149}" dt="2023-04-01T15:53:58.659" v="126"/>
          <ac:spMkLst>
            <pc:docMk/>
            <pc:sldMk cId="130338278" sldId="292"/>
            <ac:spMk id="44" creationId="{9E621646-8902-4518-ADFE-798B8AF7F1D0}"/>
          </ac:spMkLst>
        </pc:spChg>
        <pc:spChg chg="add del">
          <ac:chgData name="JAQUELINE SCALON DUTRA LUI" userId="S::jaqueline.lui@fatec.sp.gov.br::d329e257-9db2-40f0-8d85-4f9edae525dc" providerId="AD" clId="Web-{5BDBE88C-3CC8-45A7-B740-4FC03B62A149}" dt="2023-04-01T15:53:58.659" v="126"/>
          <ac:spMkLst>
            <pc:docMk/>
            <pc:sldMk cId="130338278" sldId="292"/>
            <ac:spMk id="46" creationId="{BC03DD73-798C-403F-B9AC-BFF84A0B1FFA}"/>
          </ac:spMkLst>
        </pc:spChg>
        <pc:spChg chg="add del">
          <ac:chgData name="JAQUELINE SCALON DUTRA LUI" userId="S::jaqueline.lui@fatec.sp.gov.br::d329e257-9db2-40f0-8d85-4f9edae525dc" providerId="AD" clId="Web-{5BDBE88C-3CC8-45A7-B740-4FC03B62A149}" dt="2023-04-01T15:53:58.659" v="126"/>
          <ac:spMkLst>
            <pc:docMk/>
            <pc:sldMk cId="130338278" sldId="292"/>
            <ac:spMk id="48" creationId="{6756FE0C-DC81-49BD-AD76-1E223B686342}"/>
          </ac:spMkLst>
        </pc:spChg>
        <pc:spChg chg="add del">
          <ac:chgData name="JAQUELINE SCALON DUTRA LUI" userId="S::jaqueline.lui@fatec.sp.gov.br::d329e257-9db2-40f0-8d85-4f9edae525dc" providerId="AD" clId="Web-{5BDBE88C-3CC8-45A7-B740-4FC03B62A149}" dt="2023-04-01T15:53:58.659" v="126"/>
          <ac:spMkLst>
            <pc:docMk/>
            <pc:sldMk cId="130338278" sldId="292"/>
            <ac:spMk id="50" creationId="{FEEAE74D-A8B8-4601-84C4-7F01DFF4199E}"/>
          </ac:spMkLst>
        </pc:spChg>
        <pc:spChg chg="add del">
          <ac:chgData name="JAQUELINE SCALON DUTRA LUI" userId="S::jaqueline.lui@fatec.sp.gov.br::d329e257-9db2-40f0-8d85-4f9edae525dc" providerId="AD" clId="Web-{5BDBE88C-3CC8-45A7-B740-4FC03B62A149}" dt="2023-04-01T15:53:58.659" v="126"/>
          <ac:spMkLst>
            <pc:docMk/>
            <pc:sldMk cId="130338278" sldId="292"/>
            <ac:spMk id="52" creationId="{CFD751E0-7430-4ACA-A679-ECB74EA589C6}"/>
          </ac:spMkLst>
        </pc:spChg>
        <pc:spChg chg="add del">
          <ac:chgData name="JAQUELINE SCALON DUTRA LUI" userId="S::jaqueline.lui@fatec.sp.gov.br::d329e257-9db2-40f0-8d85-4f9edae525dc" providerId="AD" clId="Web-{5BDBE88C-3CC8-45A7-B740-4FC03B62A149}" dt="2023-04-01T15:53:58.659" v="126"/>
          <ac:spMkLst>
            <pc:docMk/>
            <pc:sldMk cId="130338278" sldId="292"/>
            <ac:spMk id="54" creationId="{4337B0AD-9A1D-4899-8791-EDEB9B5A1D7B}"/>
          </ac:spMkLst>
        </pc:spChg>
        <pc:spChg chg="add del">
          <ac:chgData name="JAQUELINE SCALON DUTRA LUI" userId="S::jaqueline.lui@fatec.sp.gov.br::d329e257-9db2-40f0-8d85-4f9edae525dc" providerId="AD" clId="Web-{5BDBE88C-3CC8-45A7-B740-4FC03B62A149}" dt="2023-04-01T15:53:58.659" v="126"/>
          <ac:spMkLst>
            <pc:docMk/>
            <pc:sldMk cId="130338278" sldId="292"/>
            <ac:spMk id="56" creationId="{20EE4868-1730-433B-AA39-A91305A4974F}"/>
          </ac:spMkLst>
        </pc:spChg>
        <pc:spChg chg="add del">
          <ac:chgData name="JAQUELINE SCALON DUTRA LUI" userId="S::jaqueline.lui@fatec.sp.gov.br::d329e257-9db2-40f0-8d85-4f9edae525dc" providerId="AD" clId="Web-{5BDBE88C-3CC8-45A7-B740-4FC03B62A149}" dt="2023-04-01T15:53:58.659" v="126"/>
          <ac:spMkLst>
            <pc:docMk/>
            <pc:sldMk cId="130338278" sldId="292"/>
            <ac:spMk id="58" creationId="{89921AE2-097C-4DEE-A398-FCB910D60DDC}"/>
          </ac:spMkLst>
        </pc:spChg>
        <pc:spChg chg="add del">
          <ac:chgData name="JAQUELINE SCALON DUTRA LUI" userId="S::jaqueline.lui@fatec.sp.gov.br::d329e257-9db2-40f0-8d85-4f9edae525dc" providerId="AD" clId="Web-{5BDBE88C-3CC8-45A7-B740-4FC03B62A149}" dt="2023-04-01T15:53:58.659" v="126"/>
          <ac:spMkLst>
            <pc:docMk/>
            <pc:sldMk cId="130338278" sldId="292"/>
            <ac:spMk id="60" creationId="{A4098D72-B456-40CC-8C9F-D08B9DD25BA5}"/>
          </ac:spMkLst>
        </pc:spChg>
        <pc:spChg chg="add del">
          <ac:chgData name="JAQUELINE SCALON DUTRA LUI" userId="S::jaqueline.lui@fatec.sp.gov.br::d329e257-9db2-40f0-8d85-4f9edae525dc" providerId="AD" clId="Web-{5BDBE88C-3CC8-45A7-B740-4FC03B62A149}" dt="2023-04-01T15:53:58.659" v="126"/>
          <ac:spMkLst>
            <pc:docMk/>
            <pc:sldMk cId="130338278" sldId="292"/>
            <ac:spMk id="62" creationId="{BCA1A530-E6F6-465D-BCD0-371D816CCC10}"/>
          </ac:spMkLst>
        </pc:spChg>
        <pc:spChg chg="add del">
          <ac:chgData name="JAQUELINE SCALON DUTRA LUI" userId="S::jaqueline.lui@fatec.sp.gov.br::d329e257-9db2-40f0-8d85-4f9edae525dc" providerId="AD" clId="Web-{5BDBE88C-3CC8-45A7-B740-4FC03B62A149}" dt="2023-04-01T15:53:58.659" v="126"/>
          <ac:spMkLst>
            <pc:docMk/>
            <pc:sldMk cId="130338278" sldId="292"/>
            <ac:spMk id="64" creationId="{5AB5DD23-5ECB-4E0C-AC9B-C384785BAEC9}"/>
          </ac:spMkLst>
        </pc:spChg>
        <pc:spChg chg="add del">
          <ac:chgData name="JAQUELINE SCALON DUTRA LUI" userId="S::jaqueline.lui@fatec.sp.gov.br::d329e257-9db2-40f0-8d85-4f9edae525dc" providerId="AD" clId="Web-{5BDBE88C-3CC8-45A7-B740-4FC03B62A149}" dt="2023-04-01T15:53:58.659" v="126"/>
          <ac:spMkLst>
            <pc:docMk/>
            <pc:sldMk cId="130338278" sldId="292"/>
            <ac:spMk id="66" creationId="{7DA4BF21-FA96-43DB-A077-173C5F43338D}"/>
          </ac:spMkLst>
        </pc:spChg>
        <pc:spChg chg="add del">
          <ac:chgData name="JAQUELINE SCALON DUTRA LUI" userId="S::jaqueline.lui@fatec.sp.gov.br::d329e257-9db2-40f0-8d85-4f9edae525dc" providerId="AD" clId="Web-{5BDBE88C-3CC8-45A7-B740-4FC03B62A149}" dt="2023-04-01T15:53:58.659" v="126"/>
          <ac:spMkLst>
            <pc:docMk/>
            <pc:sldMk cId="130338278" sldId="292"/>
            <ac:spMk id="68" creationId="{BF956BA4-7CC2-4E13-9E1D-0854EF4CB06C}"/>
          </ac:spMkLst>
        </pc:spChg>
        <pc:spChg chg="add del">
          <ac:chgData name="JAQUELINE SCALON DUTRA LUI" userId="S::jaqueline.lui@fatec.sp.gov.br::d329e257-9db2-40f0-8d85-4f9edae525dc" providerId="AD" clId="Web-{5BDBE88C-3CC8-45A7-B740-4FC03B62A149}" dt="2023-04-01T15:53:58.659" v="126"/>
          <ac:spMkLst>
            <pc:docMk/>
            <pc:sldMk cId="130338278" sldId="292"/>
            <ac:spMk id="70" creationId="{3262514D-691E-4344-8751-4E80F046A0CA}"/>
          </ac:spMkLst>
        </pc:spChg>
        <pc:grpChg chg="add del">
          <ac:chgData name="JAQUELINE SCALON DUTRA LUI" userId="S::jaqueline.lui@fatec.sp.gov.br::d329e257-9db2-40f0-8d85-4f9edae525dc" providerId="AD" clId="Web-{5BDBE88C-3CC8-45A7-B740-4FC03B62A149}" dt="2023-04-01T15:53:58.659" v="126"/>
          <ac:grpSpMkLst>
            <pc:docMk/>
            <pc:sldMk cId="130338278" sldId="292"/>
            <ac:grpSpMk id="10" creationId="{B437F5FC-01F7-4EB4-81E7-C27D917E9554}"/>
          </ac:grpSpMkLst>
        </pc:grpChg>
        <pc:graphicFrameChg chg="add del mod modGraphic">
          <ac:chgData name="JAQUELINE SCALON DUTRA LUI" userId="S::jaqueline.lui@fatec.sp.gov.br::d329e257-9db2-40f0-8d85-4f9edae525dc" providerId="AD" clId="Web-{5BDBE88C-3CC8-45A7-B740-4FC03B62A149}" dt="2023-04-01T15:26:06.785" v="46"/>
          <ac:graphicFrameMkLst>
            <pc:docMk/>
            <pc:sldMk cId="130338278" sldId="292"/>
            <ac:graphicFrameMk id="3" creationId="{6B380E17-5662-A038-D3EF-81F070B538E3}"/>
          </ac:graphicFrameMkLst>
        </pc:graphicFrameChg>
        <pc:graphicFrameChg chg="add del mod">
          <ac:chgData name="JAQUELINE SCALON DUTRA LUI" userId="S::jaqueline.lui@fatec.sp.gov.br::d329e257-9db2-40f0-8d85-4f9edae525dc" providerId="AD" clId="Web-{5BDBE88C-3CC8-45A7-B740-4FC03B62A149}" dt="2023-04-01T15:28:58.904" v="58"/>
          <ac:graphicFrameMkLst>
            <pc:docMk/>
            <pc:sldMk cId="130338278" sldId="292"/>
            <ac:graphicFrameMk id="7" creationId="{A626DFCF-2937-30F3-BCDC-F77006578511}"/>
          </ac:graphicFrameMkLst>
        </pc:graphicFrameChg>
        <pc:graphicFrameChg chg="add del mod modGraphic">
          <ac:chgData name="JAQUELINE SCALON DUTRA LUI" userId="S::jaqueline.lui@fatec.sp.gov.br::d329e257-9db2-40f0-8d85-4f9edae525dc" providerId="AD" clId="Web-{5BDBE88C-3CC8-45A7-B740-4FC03B62A149}" dt="2023-04-01T15:34:07.167" v="121"/>
          <ac:graphicFrameMkLst>
            <pc:docMk/>
            <pc:sldMk cId="130338278" sldId="292"/>
            <ac:graphicFrameMk id="32" creationId="{A98603CA-A17E-A6BC-511F-61C137D97F12}"/>
          </ac:graphicFrameMkLst>
        </pc:graphicFrameChg>
        <pc:picChg chg="add mod">
          <ac:chgData name="JAQUELINE SCALON DUTRA LUI" userId="S::jaqueline.lui@fatec.sp.gov.br::d329e257-9db2-40f0-8d85-4f9edae525dc" providerId="AD" clId="Web-{5BDBE88C-3CC8-45A7-B740-4FC03B62A149}" dt="2023-04-01T15:53:58.659" v="126"/>
          <ac:picMkLst>
            <pc:docMk/>
            <pc:sldMk cId="130338278" sldId="292"/>
            <ac:picMk id="2" creationId="{A8367B37-D271-2F72-7947-0C91ADEDE943}"/>
          </ac:picMkLst>
        </pc:picChg>
        <pc:picChg chg="add del mod">
          <ac:chgData name="JAQUELINE SCALON DUTRA LUI" userId="S::jaqueline.lui@fatec.sp.gov.br::d329e257-9db2-40f0-8d85-4f9edae525dc" providerId="AD" clId="Web-{5BDBE88C-3CC8-45A7-B740-4FC03B62A149}" dt="2023-04-01T15:27:59.212" v="56"/>
          <ac:picMkLst>
            <pc:docMk/>
            <pc:sldMk cId="130338278" sldId="292"/>
            <ac:picMk id="5" creationId="{DFA5573E-7B1E-9F28-16F5-DDA0DA9F5E5A}"/>
          </ac:picMkLst>
        </pc:picChg>
      </pc:sldChg>
      <pc:sldChg chg="addSp delSp modSp new del">
        <pc:chgData name="JAQUELINE SCALON DUTRA LUI" userId="S::jaqueline.lui@fatec.sp.gov.br::d329e257-9db2-40f0-8d85-4f9edae525dc" providerId="AD" clId="Web-{5BDBE88C-3CC8-45A7-B740-4FC03B62A149}" dt="2023-04-01T15:31:53.115" v="69"/>
        <pc:sldMkLst>
          <pc:docMk/>
          <pc:sldMk cId="1003688944" sldId="293"/>
        </pc:sldMkLst>
        <pc:spChg chg="del">
          <ac:chgData name="JAQUELINE SCALON DUTRA LUI" userId="S::jaqueline.lui@fatec.sp.gov.br::d329e257-9db2-40f0-8d85-4f9edae525dc" providerId="AD" clId="Web-{5BDBE88C-3CC8-45A7-B740-4FC03B62A149}" dt="2023-04-01T15:30:58.362" v="62"/>
          <ac:spMkLst>
            <pc:docMk/>
            <pc:sldMk cId="1003688944" sldId="293"/>
            <ac:spMk id="2" creationId="{C0872475-6D72-A837-AF75-2C02E91722E3}"/>
          </ac:spMkLst>
        </pc:spChg>
        <pc:spChg chg="del">
          <ac:chgData name="JAQUELINE SCALON DUTRA LUI" userId="S::jaqueline.lui@fatec.sp.gov.br::d329e257-9db2-40f0-8d85-4f9edae525dc" providerId="AD" clId="Web-{5BDBE88C-3CC8-45A7-B740-4FC03B62A149}" dt="2023-04-01T15:30:44.643" v="60"/>
          <ac:spMkLst>
            <pc:docMk/>
            <pc:sldMk cId="1003688944" sldId="293"/>
            <ac:spMk id="3" creationId="{1BD8050E-3EDB-5A07-4C6C-7052CDC78CD5}"/>
          </ac:spMkLst>
        </pc:spChg>
        <pc:spChg chg="add del mod">
          <ac:chgData name="JAQUELINE SCALON DUTRA LUI" userId="S::jaqueline.lui@fatec.sp.gov.br::d329e257-9db2-40f0-8d85-4f9edae525dc" providerId="AD" clId="Web-{5BDBE88C-3CC8-45A7-B740-4FC03B62A149}" dt="2023-04-01T15:31:03.441" v="63"/>
          <ac:spMkLst>
            <pc:docMk/>
            <pc:sldMk cId="1003688944" sldId="293"/>
            <ac:spMk id="7" creationId="{201F8431-4662-C6F3-9A53-F0FD17DC1148}"/>
          </ac:spMkLst>
        </pc:spChg>
        <pc:graphicFrameChg chg="add del mod ord modGraphic">
          <ac:chgData name="JAQUELINE SCALON DUTRA LUI" userId="S::jaqueline.lui@fatec.sp.gov.br::d329e257-9db2-40f0-8d85-4f9edae525dc" providerId="AD" clId="Web-{5BDBE88C-3CC8-45A7-B740-4FC03B62A149}" dt="2023-04-01T15:30:55.065" v="61"/>
          <ac:graphicFrameMkLst>
            <pc:docMk/>
            <pc:sldMk cId="1003688944" sldId="293"/>
            <ac:graphicFrameMk id="5" creationId="{655ADEC7-E79A-E28A-665A-14F94D7198C9}"/>
          </ac:graphicFrameMkLst>
        </pc:graphicFrameChg>
        <pc:graphicFrameChg chg="add mod modGraphic">
          <ac:chgData name="JAQUELINE SCALON DUTRA LUI" userId="S::jaqueline.lui@fatec.sp.gov.br::d329e257-9db2-40f0-8d85-4f9edae525dc" providerId="AD" clId="Web-{5BDBE88C-3CC8-45A7-B740-4FC03B62A149}" dt="2023-04-01T15:31:50.818" v="68"/>
          <ac:graphicFrameMkLst>
            <pc:docMk/>
            <pc:sldMk cId="1003688944" sldId="293"/>
            <ac:graphicFrameMk id="9" creationId="{2D521D73-1AE2-E2D8-7EDE-84007C0C9C36}"/>
          </ac:graphicFrameMkLst>
        </pc:graphicFrameChg>
      </pc:sldChg>
    </pc:docChg>
  </pc:docChgLst>
  <pc:docChgLst>
    <pc:chgData name="GIULIO VINCENZO DI BERARDO" userId="S::giulio.berardo@fatec.sp.gov.br::388c5d36-71fa-4ba2-b78e-28a9b82cafcd" providerId="AD" clId="Web-{077C8042-F8D7-4CB4-296A-98E3E8D03CB7}"/>
    <pc:docChg chg="addSld delSld modSld">
      <pc:chgData name="GIULIO VINCENZO DI BERARDO" userId="S::giulio.berardo@fatec.sp.gov.br::388c5d36-71fa-4ba2-b78e-28a9b82cafcd" providerId="AD" clId="Web-{077C8042-F8D7-4CB4-296A-98E3E8D03CB7}" dt="2023-03-31T14:16:04.185" v="189" actId="20577"/>
      <pc:docMkLst>
        <pc:docMk/>
      </pc:docMkLst>
      <pc:sldChg chg="addSp delSp modSp mod setBg">
        <pc:chgData name="GIULIO VINCENZO DI BERARDO" userId="S::giulio.berardo@fatec.sp.gov.br::388c5d36-71fa-4ba2-b78e-28a9b82cafcd" providerId="AD" clId="Web-{077C8042-F8D7-4CB4-296A-98E3E8D03CB7}" dt="2023-03-31T14:04:39.822" v="8" actId="20577"/>
        <pc:sldMkLst>
          <pc:docMk/>
          <pc:sldMk cId="68429258" sldId="284"/>
        </pc:sldMkLst>
        <pc:spChg chg="del mod">
          <ac:chgData name="GIULIO VINCENZO DI BERARDO" userId="S::giulio.berardo@fatec.sp.gov.br::388c5d36-71fa-4ba2-b78e-28a9b82cafcd" providerId="AD" clId="Web-{077C8042-F8D7-4CB4-296A-98E3E8D03CB7}" dt="2023-03-31T14:04:24.883" v="3"/>
          <ac:spMkLst>
            <pc:docMk/>
            <pc:sldMk cId="68429258" sldId="284"/>
            <ac:spMk id="2" creationId="{96A615D3-1905-A4AA-7068-B0FAD5EEA209}"/>
          </ac:spMkLst>
        </pc:spChg>
        <pc:spChg chg="mod">
          <ac:chgData name="GIULIO VINCENZO DI BERARDO" userId="S::giulio.berardo@fatec.sp.gov.br::388c5d36-71fa-4ba2-b78e-28a9b82cafcd" providerId="AD" clId="Web-{077C8042-F8D7-4CB4-296A-98E3E8D03CB7}" dt="2023-03-31T14:04:39.822" v="8" actId="20577"/>
          <ac:spMkLst>
            <pc:docMk/>
            <pc:sldMk cId="68429258" sldId="284"/>
            <ac:spMk id="3" creationId="{07BA7999-F212-8FBC-8FC7-A0F437857E48}"/>
          </ac:spMkLst>
        </pc:spChg>
        <pc:spChg chg="add">
          <ac:chgData name="GIULIO VINCENZO DI BERARDO" userId="S::giulio.berardo@fatec.sp.gov.br::388c5d36-71fa-4ba2-b78e-28a9b82cafcd" providerId="AD" clId="Web-{077C8042-F8D7-4CB4-296A-98E3E8D03CB7}" dt="2023-03-31T14:04:13.570" v="0"/>
          <ac:spMkLst>
            <pc:docMk/>
            <pc:sldMk cId="68429258" sldId="284"/>
            <ac:spMk id="5" creationId="{E2366EBA-92FD-44AE-87A9-25E5135EB2C9}"/>
          </ac:spMkLst>
        </pc:spChg>
        <pc:spChg chg="add">
          <ac:chgData name="GIULIO VINCENZO DI BERARDO" userId="S::giulio.berardo@fatec.sp.gov.br::388c5d36-71fa-4ba2-b78e-28a9b82cafcd" providerId="AD" clId="Web-{077C8042-F8D7-4CB4-296A-98E3E8D03CB7}" dt="2023-03-31T14:04:13.570" v="0"/>
          <ac:spMkLst>
            <pc:docMk/>
            <pc:sldMk cId="68429258" sldId="284"/>
            <ac:spMk id="7" creationId="{7C462C46-EFB7-4580-9921-DFC346FCC3C2}"/>
          </ac:spMkLst>
        </pc:spChg>
        <pc:spChg chg="add">
          <ac:chgData name="GIULIO VINCENZO DI BERARDO" userId="S::giulio.berardo@fatec.sp.gov.br::388c5d36-71fa-4ba2-b78e-28a9b82cafcd" providerId="AD" clId="Web-{077C8042-F8D7-4CB4-296A-98E3E8D03CB7}" dt="2023-03-31T14:04:13.570" v="0"/>
          <ac:spMkLst>
            <pc:docMk/>
            <pc:sldMk cId="68429258" sldId="284"/>
            <ac:spMk id="9" creationId="{B8B918B4-AB10-4E3A-916E-A9625586EA47}"/>
          </ac:spMkLst>
        </pc:spChg>
        <pc:grpChg chg="add">
          <ac:chgData name="GIULIO VINCENZO DI BERARDO" userId="S::giulio.berardo@fatec.sp.gov.br::388c5d36-71fa-4ba2-b78e-28a9b82cafcd" providerId="AD" clId="Web-{077C8042-F8D7-4CB4-296A-98E3E8D03CB7}" dt="2023-03-31T14:04:13.570" v="0"/>
          <ac:grpSpMkLst>
            <pc:docMk/>
            <pc:sldMk cId="68429258" sldId="284"/>
            <ac:grpSpMk id="6" creationId="{B437F5FC-01F7-4EB4-81E7-C27D917E9554}"/>
          </ac:grpSpMkLst>
        </pc:grpChg>
      </pc:sldChg>
      <pc:sldChg chg="addSp delSp modSp new mod setBg">
        <pc:chgData name="GIULIO VINCENZO DI BERARDO" userId="S::giulio.berardo@fatec.sp.gov.br::388c5d36-71fa-4ba2-b78e-28a9b82cafcd" providerId="AD" clId="Web-{077C8042-F8D7-4CB4-296A-98E3E8D03CB7}" dt="2023-03-31T14:05:31.245" v="21"/>
        <pc:sldMkLst>
          <pc:docMk/>
          <pc:sldMk cId="830518958" sldId="285"/>
        </pc:sldMkLst>
        <pc:spChg chg="del mod">
          <ac:chgData name="GIULIO VINCENZO DI BERARDO" userId="S::giulio.berardo@fatec.sp.gov.br::388c5d36-71fa-4ba2-b78e-28a9b82cafcd" providerId="AD" clId="Web-{077C8042-F8D7-4CB4-296A-98E3E8D03CB7}" dt="2023-03-31T14:05:20.166" v="15"/>
          <ac:spMkLst>
            <pc:docMk/>
            <pc:sldMk cId="830518958" sldId="285"/>
            <ac:spMk id="2" creationId="{BC23C176-0E9A-15F4-CB67-EC2C6CDAD416}"/>
          </ac:spMkLst>
        </pc:spChg>
        <pc:spChg chg="del mod">
          <ac:chgData name="GIULIO VINCENZO DI BERARDO" userId="S::giulio.berardo@fatec.sp.gov.br::388c5d36-71fa-4ba2-b78e-28a9b82cafcd" providerId="AD" clId="Web-{077C8042-F8D7-4CB4-296A-98E3E8D03CB7}" dt="2023-03-31T14:05:20.932" v="16"/>
          <ac:spMkLst>
            <pc:docMk/>
            <pc:sldMk cId="830518958" sldId="285"/>
            <ac:spMk id="3" creationId="{74C52185-F3E0-156F-116A-986A4023C360}"/>
          </ac:spMkLst>
        </pc:spChg>
        <pc:spChg chg="add del">
          <ac:chgData name="GIULIO VINCENZO DI BERARDO" userId="S::giulio.berardo@fatec.sp.gov.br::388c5d36-71fa-4ba2-b78e-28a9b82cafcd" providerId="AD" clId="Web-{077C8042-F8D7-4CB4-296A-98E3E8D03CB7}" dt="2023-03-31T14:05:31.245" v="21"/>
          <ac:spMkLst>
            <pc:docMk/>
            <pc:sldMk cId="830518958" sldId="285"/>
            <ac:spMk id="8" creationId="{E2366EBA-92FD-44AE-87A9-25E5135EB2C9}"/>
          </ac:spMkLst>
        </pc:spChg>
        <pc:spChg chg="add del">
          <ac:chgData name="GIULIO VINCENZO DI BERARDO" userId="S::giulio.berardo@fatec.sp.gov.br::388c5d36-71fa-4ba2-b78e-28a9b82cafcd" providerId="AD" clId="Web-{077C8042-F8D7-4CB4-296A-98E3E8D03CB7}" dt="2023-03-31T14:05:31.245" v="21"/>
          <ac:spMkLst>
            <pc:docMk/>
            <pc:sldMk cId="830518958" sldId="285"/>
            <ac:spMk id="33" creationId="{7C462C46-EFB7-4580-9921-DFC346FCC3C2}"/>
          </ac:spMkLst>
        </pc:spChg>
        <pc:spChg chg="add del">
          <ac:chgData name="GIULIO VINCENZO DI BERARDO" userId="S::giulio.berardo@fatec.sp.gov.br::388c5d36-71fa-4ba2-b78e-28a9b82cafcd" providerId="AD" clId="Web-{077C8042-F8D7-4CB4-296A-98E3E8D03CB7}" dt="2023-03-31T14:05:31.245" v="21"/>
          <ac:spMkLst>
            <pc:docMk/>
            <pc:sldMk cId="830518958" sldId="285"/>
            <ac:spMk id="35" creationId="{B8B918B4-AB10-4E3A-916E-A9625586EA47}"/>
          </ac:spMkLst>
        </pc:spChg>
        <pc:spChg chg="add">
          <ac:chgData name="GIULIO VINCENZO DI BERARDO" userId="S::giulio.berardo@fatec.sp.gov.br::388c5d36-71fa-4ba2-b78e-28a9b82cafcd" providerId="AD" clId="Web-{077C8042-F8D7-4CB4-296A-98E3E8D03CB7}" dt="2023-03-31T14:05:31.245" v="21"/>
          <ac:spMkLst>
            <pc:docMk/>
            <pc:sldMk cId="830518958" sldId="285"/>
            <ac:spMk id="63" creationId="{C40B6375-7479-45C4-8B99-EA1CF75F31E2}"/>
          </ac:spMkLst>
        </pc:spChg>
        <pc:grpChg chg="add del">
          <ac:chgData name="GIULIO VINCENZO DI BERARDO" userId="S::giulio.berardo@fatec.sp.gov.br::388c5d36-71fa-4ba2-b78e-28a9b82cafcd" providerId="AD" clId="Web-{077C8042-F8D7-4CB4-296A-98E3E8D03CB7}" dt="2023-03-31T14:05:31.245" v="21"/>
          <ac:grpSpMkLst>
            <pc:docMk/>
            <pc:sldMk cId="830518958" sldId="285"/>
            <ac:grpSpMk id="10" creationId="{B437F5FC-01F7-4EB4-81E7-C27D917E9554}"/>
          </ac:grpSpMkLst>
        </pc:grpChg>
        <pc:grpChg chg="add">
          <ac:chgData name="GIULIO VINCENZO DI BERARDO" userId="S::giulio.berardo@fatec.sp.gov.br::388c5d36-71fa-4ba2-b78e-28a9b82cafcd" providerId="AD" clId="Web-{077C8042-F8D7-4CB4-296A-98E3E8D03CB7}" dt="2023-03-31T14:05:31.245" v="21"/>
          <ac:grpSpMkLst>
            <pc:docMk/>
            <pc:sldMk cId="830518958" sldId="285"/>
            <ac:grpSpMk id="40" creationId="{9EA06921-3C0C-4126-AF75-9499D48390C3}"/>
          </ac:grpSpMkLst>
        </pc:grpChg>
        <pc:picChg chg="add mod">
          <ac:chgData name="GIULIO VINCENZO DI BERARDO" userId="S::giulio.berardo@fatec.sp.gov.br::388c5d36-71fa-4ba2-b78e-28a9b82cafcd" providerId="AD" clId="Web-{077C8042-F8D7-4CB4-296A-98E3E8D03CB7}" dt="2023-03-31T14:05:31.245" v="21"/>
          <ac:picMkLst>
            <pc:docMk/>
            <pc:sldMk cId="830518958" sldId="285"/>
            <ac:picMk id="4" creationId="{70C75D92-3DB2-A8DF-744D-F1E716197F81}"/>
          </ac:picMkLst>
        </pc:picChg>
      </pc:sldChg>
      <pc:sldChg chg="addSp delSp modSp new del mod setBg">
        <pc:chgData name="GIULIO VINCENZO DI BERARDO" userId="S::giulio.berardo@fatec.sp.gov.br::388c5d36-71fa-4ba2-b78e-28a9b82cafcd" providerId="AD" clId="Web-{077C8042-F8D7-4CB4-296A-98E3E8D03CB7}" dt="2023-03-31T14:05:12.963" v="12"/>
        <pc:sldMkLst>
          <pc:docMk/>
          <pc:sldMk cId="1879822868" sldId="285"/>
        </pc:sldMkLst>
        <pc:spChg chg="mod">
          <ac:chgData name="GIULIO VINCENZO DI BERARDO" userId="S::giulio.berardo@fatec.sp.gov.br::388c5d36-71fa-4ba2-b78e-28a9b82cafcd" providerId="AD" clId="Web-{077C8042-F8D7-4CB4-296A-98E3E8D03CB7}" dt="2023-03-31T14:05:06.681" v="11"/>
          <ac:spMkLst>
            <pc:docMk/>
            <pc:sldMk cId="1879822868" sldId="285"/>
            <ac:spMk id="2" creationId="{3351628E-A265-061A-252E-D7D325749262}"/>
          </ac:spMkLst>
        </pc:spChg>
        <pc:spChg chg="del">
          <ac:chgData name="GIULIO VINCENZO DI BERARDO" userId="S::giulio.berardo@fatec.sp.gov.br::388c5d36-71fa-4ba2-b78e-28a9b82cafcd" providerId="AD" clId="Web-{077C8042-F8D7-4CB4-296A-98E3E8D03CB7}" dt="2023-03-31T14:05:03.837" v="10"/>
          <ac:spMkLst>
            <pc:docMk/>
            <pc:sldMk cId="1879822868" sldId="285"/>
            <ac:spMk id="3" creationId="{2A93E109-83F9-34AD-0020-B14F236424F6}"/>
          </ac:spMkLst>
        </pc:spChg>
        <pc:spChg chg="add">
          <ac:chgData name="GIULIO VINCENZO DI BERARDO" userId="S::giulio.berardo@fatec.sp.gov.br::388c5d36-71fa-4ba2-b78e-28a9b82cafcd" providerId="AD" clId="Web-{077C8042-F8D7-4CB4-296A-98E3E8D03CB7}" dt="2023-03-31T14:05:06.681" v="11"/>
          <ac:spMkLst>
            <pc:docMk/>
            <pc:sldMk cId="1879822868" sldId="285"/>
            <ac:spMk id="33" creationId="{6BDBA639-2A71-4A60-A71A-FF1836F546CE}"/>
          </ac:spMkLst>
        </pc:spChg>
        <pc:spChg chg="add">
          <ac:chgData name="GIULIO VINCENZO DI BERARDO" userId="S::giulio.berardo@fatec.sp.gov.br::388c5d36-71fa-4ba2-b78e-28a9b82cafcd" providerId="AD" clId="Web-{077C8042-F8D7-4CB4-296A-98E3E8D03CB7}" dt="2023-03-31T14:05:06.681" v="11"/>
          <ac:spMkLst>
            <pc:docMk/>
            <pc:sldMk cId="1879822868" sldId="285"/>
            <ac:spMk id="56" creationId="{D9C506D7-84CB-4057-A44A-465313E78538}"/>
          </ac:spMkLst>
        </pc:spChg>
        <pc:spChg chg="add">
          <ac:chgData name="GIULIO VINCENZO DI BERARDO" userId="S::giulio.berardo@fatec.sp.gov.br::388c5d36-71fa-4ba2-b78e-28a9b82cafcd" providerId="AD" clId="Web-{077C8042-F8D7-4CB4-296A-98E3E8D03CB7}" dt="2023-03-31T14:05:06.681" v="11"/>
          <ac:spMkLst>
            <pc:docMk/>
            <pc:sldMk cId="1879822868" sldId="285"/>
            <ac:spMk id="58" creationId="{7842FC68-61FD-4700-8A22-BB8B071884DB}"/>
          </ac:spMkLst>
        </pc:spChg>
        <pc:grpChg chg="add">
          <ac:chgData name="GIULIO VINCENZO DI BERARDO" userId="S::giulio.berardo@fatec.sp.gov.br::388c5d36-71fa-4ba2-b78e-28a9b82cafcd" providerId="AD" clId="Web-{077C8042-F8D7-4CB4-296A-98E3E8D03CB7}" dt="2023-03-31T14:05:06.681" v="11"/>
          <ac:grpSpMkLst>
            <pc:docMk/>
            <pc:sldMk cId="1879822868" sldId="285"/>
            <ac:grpSpMk id="7" creationId="{84DB7353-7D7A-431B-A5B6-A3845E6F2BB2}"/>
          </ac:grpSpMkLst>
        </pc:grpChg>
        <pc:grpChg chg="add">
          <ac:chgData name="GIULIO VINCENZO DI BERARDO" userId="S::giulio.berardo@fatec.sp.gov.br::388c5d36-71fa-4ba2-b78e-28a9b82cafcd" providerId="AD" clId="Web-{077C8042-F8D7-4CB4-296A-98E3E8D03CB7}" dt="2023-03-31T14:05:06.681" v="11"/>
          <ac:grpSpMkLst>
            <pc:docMk/>
            <pc:sldMk cId="1879822868" sldId="285"/>
            <ac:grpSpMk id="28" creationId="{1B24766B-81CA-44C7-BF11-77A12BA42411}"/>
          </ac:grpSpMkLst>
        </pc:grpChg>
        <pc:grpChg chg="add">
          <ac:chgData name="GIULIO VINCENZO DI BERARDO" userId="S::giulio.berardo@fatec.sp.gov.br::388c5d36-71fa-4ba2-b78e-28a9b82cafcd" providerId="AD" clId="Web-{077C8042-F8D7-4CB4-296A-98E3E8D03CB7}" dt="2023-03-31T14:05:06.681" v="11"/>
          <ac:grpSpMkLst>
            <pc:docMk/>
            <pc:sldMk cId="1879822868" sldId="285"/>
            <ac:grpSpMk id="35" creationId="{5E208A8B-5EBD-4532-BE72-26414FA7CFF6}"/>
          </ac:grpSpMkLst>
        </pc:grpChg>
      </pc:sldChg>
      <pc:sldChg chg="addSp delSp modSp new del mod setBg">
        <pc:chgData name="GIULIO VINCENZO DI BERARDO" userId="S::giulio.berardo@fatec.sp.gov.br::388c5d36-71fa-4ba2-b78e-28a9b82cafcd" providerId="AD" clId="Web-{077C8042-F8D7-4CB4-296A-98E3E8D03CB7}" dt="2023-03-31T14:09:38.236" v="68"/>
        <pc:sldMkLst>
          <pc:docMk/>
          <pc:sldMk cId="2476550880" sldId="286"/>
        </pc:sldMkLst>
        <pc:spChg chg="mod">
          <ac:chgData name="GIULIO VINCENZO DI BERARDO" userId="S::giulio.berardo@fatec.sp.gov.br::388c5d36-71fa-4ba2-b78e-28a9b82cafcd" providerId="AD" clId="Web-{077C8042-F8D7-4CB4-296A-98E3E8D03CB7}" dt="2023-03-31T14:08:50.204" v="56" actId="20577"/>
          <ac:spMkLst>
            <pc:docMk/>
            <pc:sldMk cId="2476550880" sldId="286"/>
            <ac:spMk id="2" creationId="{9B207992-C924-C6A2-7185-8B1BC03AFFD4}"/>
          </ac:spMkLst>
        </pc:spChg>
        <pc:spChg chg="add del mod">
          <ac:chgData name="GIULIO VINCENZO DI BERARDO" userId="S::giulio.berardo@fatec.sp.gov.br::388c5d36-71fa-4ba2-b78e-28a9b82cafcd" providerId="AD" clId="Web-{077C8042-F8D7-4CB4-296A-98E3E8D03CB7}" dt="2023-03-31T14:09:25.580" v="63"/>
          <ac:spMkLst>
            <pc:docMk/>
            <pc:sldMk cId="2476550880" sldId="286"/>
            <ac:spMk id="3" creationId="{9CAD44E3-ED30-1DF1-C7AB-EE1A6A1E014F}"/>
          </ac:spMkLst>
        </pc:spChg>
        <pc:spChg chg="add del">
          <ac:chgData name="GIULIO VINCENZO DI BERARDO" userId="S::giulio.berardo@fatec.sp.gov.br::388c5d36-71fa-4ba2-b78e-28a9b82cafcd" providerId="AD" clId="Web-{077C8042-F8D7-4CB4-296A-98E3E8D03CB7}" dt="2023-03-31T14:07:46.889" v="38"/>
          <ac:spMkLst>
            <pc:docMk/>
            <pc:sldMk cId="2476550880" sldId="286"/>
            <ac:spMk id="8" creationId="{E2366EBA-92FD-44AE-87A9-25E5135EB2C9}"/>
          </ac:spMkLst>
        </pc:spChg>
        <pc:spChg chg="add del">
          <ac:chgData name="GIULIO VINCENZO DI BERARDO" userId="S::giulio.berardo@fatec.sp.gov.br::388c5d36-71fa-4ba2-b78e-28a9b82cafcd" providerId="AD" clId="Web-{077C8042-F8D7-4CB4-296A-98E3E8D03CB7}" dt="2023-03-31T14:07:46.889" v="38"/>
          <ac:spMkLst>
            <pc:docMk/>
            <pc:sldMk cId="2476550880" sldId="286"/>
            <ac:spMk id="33" creationId="{7C462C46-EFB7-4580-9921-DFC346FCC3C2}"/>
          </ac:spMkLst>
        </pc:spChg>
        <pc:spChg chg="add del">
          <ac:chgData name="GIULIO VINCENZO DI BERARDO" userId="S::giulio.berardo@fatec.sp.gov.br::388c5d36-71fa-4ba2-b78e-28a9b82cafcd" providerId="AD" clId="Web-{077C8042-F8D7-4CB4-296A-98E3E8D03CB7}" dt="2023-03-31T14:07:46.889" v="38"/>
          <ac:spMkLst>
            <pc:docMk/>
            <pc:sldMk cId="2476550880" sldId="286"/>
            <ac:spMk id="35" creationId="{B8B918B4-AB10-4E3A-916E-A9625586EA47}"/>
          </ac:spMkLst>
        </pc:spChg>
        <pc:spChg chg="add del mod">
          <ac:chgData name="GIULIO VINCENZO DI BERARDO" userId="S::giulio.berardo@fatec.sp.gov.br::388c5d36-71fa-4ba2-b78e-28a9b82cafcd" providerId="AD" clId="Web-{077C8042-F8D7-4CB4-296A-98E3E8D03CB7}" dt="2023-03-31T14:09:28.986" v="67"/>
          <ac:spMkLst>
            <pc:docMk/>
            <pc:sldMk cId="2476550880" sldId="286"/>
            <ac:spMk id="36" creationId="{A8F0A3FB-0269-9B61-1D96-CE7B075114E6}"/>
          </ac:spMkLst>
        </pc:spChg>
        <pc:spChg chg="add del">
          <ac:chgData name="GIULIO VINCENZO DI BERARDO" userId="S::giulio.berardo@fatec.sp.gov.br::388c5d36-71fa-4ba2-b78e-28a9b82cafcd" providerId="AD" clId="Web-{077C8042-F8D7-4CB4-296A-98E3E8D03CB7}" dt="2023-03-31T14:07:31.467" v="35"/>
          <ac:spMkLst>
            <pc:docMk/>
            <pc:sldMk cId="2476550880" sldId="286"/>
            <ac:spMk id="40" creationId="{828D1E49-2A21-4A83-A0E0-FB1597B4B2ED}"/>
          </ac:spMkLst>
        </pc:spChg>
        <pc:spChg chg="add del">
          <ac:chgData name="GIULIO VINCENZO DI BERARDO" userId="S::giulio.berardo@fatec.sp.gov.br::388c5d36-71fa-4ba2-b78e-28a9b82cafcd" providerId="AD" clId="Web-{077C8042-F8D7-4CB4-296A-98E3E8D03CB7}" dt="2023-03-31T14:07:31.467" v="35"/>
          <ac:spMkLst>
            <pc:docMk/>
            <pc:sldMk cId="2476550880" sldId="286"/>
            <ac:spMk id="65" creationId="{E972DE0D-2E53-4159-ABD3-C601524262C2}"/>
          </ac:spMkLst>
        </pc:spChg>
        <pc:spChg chg="add del">
          <ac:chgData name="GIULIO VINCENZO DI BERARDO" userId="S::giulio.berardo@fatec.sp.gov.br::388c5d36-71fa-4ba2-b78e-28a9b82cafcd" providerId="AD" clId="Web-{077C8042-F8D7-4CB4-296A-98E3E8D03CB7}" dt="2023-03-31T14:07:46.874" v="37"/>
          <ac:spMkLst>
            <pc:docMk/>
            <pc:sldMk cId="2476550880" sldId="286"/>
            <ac:spMk id="67" creationId="{48CAE4AE-A9DF-45AF-9A9C-1712BC63418E}"/>
          </ac:spMkLst>
        </pc:spChg>
        <pc:spChg chg="add del">
          <ac:chgData name="GIULIO VINCENZO DI BERARDO" userId="S::giulio.berardo@fatec.sp.gov.br::388c5d36-71fa-4ba2-b78e-28a9b82cafcd" providerId="AD" clId="Web-{077C8042-F8D7-4CB4-296A-98E3E8D03CB7}" dt="2023-03-31T14:07:46.874" v="37"/>
          <ac:spMkLst>
            <pc:docMk/>
            <pc:sldMk cId="2476550880" sldId="286"/>
            <ac:spMk id="69" creationId="{E972DE0D-2E53-4159-ABD3-C601524262C2}"/>
          </ac:spMkLst>
        </pc:spChg>
        <pc:spChg chg="add">
          <ac:chgData name="GIULIO VINCENZO DI BERARDO" userId="S::giulio.berardo@fatec.sp.gov.br::388c5d36-71fa-4ba2-b78e-28a9b82cafcd" providerId="AD" clId="Web-{077C8042-F8D7-4CB4-296A-98E3E8D03CB7}" dt="2023-03-31T14:07:46.889" v="38"/>
          <ac:spMkLst>
            <pc:docMk/>
            <pc:sldMk cId="2476550880" sldId="286"/>
            <ac:spMk id="71" creationId="{828D1E49-2A21-4A83-A0E0-FB1597B4B2ED}"/>
          </ac:spMkLst>
        </pc:spChg>
        <pc:spChg chg="add">
          <ac:chgData name="GIULIO VINCENZO DI BERARDO" userId="S::giulio.berardo@fatec.sp.gov.br::388c5d36-71fa-4ba2-b78e-28a9b82cafcd" providerId="AD" clId="Web-{077C8042-F8D7-4CB4-296A-98E3E8D03CB7}" dt="2023-03-31T14:07:46.889" v="38"/>
          <ac:spMkLst>
            <pc:docMk/>
            <pc:sldMk cId="2476550880" sldId="286"/>
            <ac:spMk id="73" creationId="{E972DE0D-2E53-4159-ABD3-C601524262C2}"/>
          </ac:spMkLst>
        </pc:spChg>
        <pc:grpChg chg="add del">
          <ac:chgData name="GIULIO VINCENZO DI BERARDO" userId="S::giulio.berardo@fatec.sp.gov.br::388c5d36-71fa-4ba2-b78e-28a9b82cafcd" providerId="AD" clId="Web-{077C8042-F8D7-4CB4-296A-98E3E8D03CB7}" dt="2023-03-31T14:07:46.889" v="38"/>
          <ac:grpSpMkLst>
            <pc:docMk/>
            <pc:sldMk cId="2476550880" sldId="286"/>
            <ac:grpSpMk id="10" creationId="{B437F5FC-01F7-4EB4-81E7-C27D917E9554}"/>
          </ac:grpSpMkLst>
        </pc:grpChg>
        <pc:grpChg chg="add del">
          <ac:chgData name="GIULIO VINCENZO DI BERARDO" userId="S::giulio.berardo@fatec.sp.gov.br::388c5d36-71fa-4ba2-b78e-28a9b82cafcd" providerId="AD" clId="Web-{077C8042-F8D7-4CB4-296A-98E3E8D03CB7}" dt="2023-03-31T14:07:31.467" v="35"/>
          <ac:grpSpMkLst>
            <pc:docMk/>
            <pc:sldMk cId="2476550880" sldId="286"/>
            <ac:grpSpMk id="42" creationId="{088B852E-5494-418B-A833-75CF016A9E20}"/>
          </ac:grpSpMkLst>
        </pc:grpChg>
        <pc:grpChg chg="add del">
          <ac:chgData name="GIULIO VINCENZO DI BERARDO" userId="S::giulio.berardo@fatec.sp.gov.br::388c5d36-71fa-4ba2-b78e-28a9b82cafcd" providerId="AD" clId="Web-{077C8042-F8D7-4CB4-296A-98E3E8D03CB7}" dt="2023-03-31T14:07:46.874" v="37"/>
          <ac:grpSpMkLst>
            <pc:docMk/>
            <pc:sldMk cId="2476550880" sldId="286"/>
            <ac:grpSpMk id="68" creationId="{6C272060-BC98-4C91-A58F-4DFEC566CF7F}"/>
          </ac:grpSpMkLst>
        </pc:grpChg>
        <pc:grpChg chg="add">
          <ac:chgData name="GIULIO VINCENZO DI BERARDO" userId="S::giulio.berardo@fatec.sp.gov.br::388c5d36-71fa-4ba2-b78e-28a9b82cafcd" providerId="AD" clId="Web-{077C8042-F8D7-4CB4-296A-98E3E8D03CB7}" dt="2023-03-31T14:07:46.889" v="38"/>
          <ac:grpSpMkLst>
            <pc:docMk/>
            <pc:sldMk cId="2476550880" sldId="286"/>
            <ac:grpSpMk id="72" creationId="{088B852E-5494-418B-A833-75CF016A9E20}"/>
          </ac:grpSpMkLst>
        </pc:grpChg>
        <pc:graphicFrameChg chg="add del mod ord modGraphic">
          <ac:chgData name="GIULIO VINCENZO DI BERARDO" userId="S::giulio.berardo@fatec.sp.gov.br::388c5d36-71fa-4ba2-b78e-28a9b82cafcd" providerId="AD" clId="Web-{077C8042-F8D7-4CB4-296A-98E3E8D03CB7}" dt="2023-03-31T14:06:48.169" v="30"/>
          <ac:graphicFrameMkLst>
            <pc:docMk/>
            <pc:sldMk cId="2476550880" sldId="286"/>
            <ac:graphicFrameMk id="5" creationId="{781C6A85-804C-E8BB-1C7D-3E1FEB24EFAF}"/>
          </ac:graphicFrameMkLst>
        </pc:graphicFrameChg>
        <pc:graphicFrameChg chg="add mod modGraphic">
          <ac:chgData name="GIULIO VINCENZO DI BERARDO" userId="S::giulio.berardo@fatec.sp.gov.br::388c5d36-71fa-4ba2-b78e-28a9b82cafcd" providerId="AD" clId="Web-{077C8042-F8D7-4CB4-296A-98E3E8D03CB7}" dt="2023-03-31T14:09:28.298" v="66"/>
          <ac:graphicFrameMkLst>
            <pc:docMk/>
            <pc:sldMk cId="2476550880" sldId="286"/>
            <ac:graphicFrameMk id="7" creationId="{A4ED8089-BEAA-819F-4B74-43A32F0708CC}"/>
          </ac:graphicFrameMkLst>
        </pc:graphicFrameChg>
        <pc:graphicFrameChg chg="add mod modGraphic">
          <ac:chgData name="GIULIO VINCENZO DI BERARDO" userId="S::giulio.berardo@fatec.sp.gov.br::388c5d36-71fa-4ba2-b78e-28a9b82cafcd" providerId="AD" clId="Web-{077C8042-F8D7-4CB4-296A-98E3E8D03CB7}" dt="2023-03-31T14:09:22.892" v="62" actId="1076"/>
          <ac:graphicFrameMkLst>
            <pc:docMk/>
            <pc:sldMk cId="2476550880" sldId="286"/>
            <ac:graphicFrameMk id="32" creationId="{DE2C2764-F42A-995A-9462-62A6784D9B22}"/>
          </ac:graphicFrameMkLst>
        </pc:graphicFrameChg>
      </pc:sldChg>
      <pc:sldChg chg="addSp delSp modSp new mod setBg">
        <pc:chgData name="GIULIO VINCENZO DI BERARDO" userId="S::giulio.berardo@fatec.sp.gov.br::388c5d36-71fa-4ba2-b78e-28a9b82cafcd" providerId="AD" clId="Web-{077C8042-F8D7-4CB4-296A-98E3E8D03CB7}" dt="2023-03-31T14:10:24.691" v="77"/>
        <pc:sldMkLst>
          <pc:docMk/>
          <pc:sldMk cId="4263269334" sldId="287"/>
        </pc:sldMkLst>
        <pc:spChg chg="mod">
          <ac:chgData name="GIULIO VINCENZO DI BERARDO" userId="S::giulio.berardo@fatec.sp.gov.br::388c5d36-71fa-4ba2-b78e-28a9b82cafcd" providerId="AD" clId="Web-{077C8042-F8D7-4CB4-296A-98E3E8D03CB7}" dt="2023-03-31T14:10:06.862" v="73" actId="20577"/>
          <ac:spMkLst>
            <pc:docMk/>
            <pc:sldMk cId="4263269334" sldId="287"/>
            <ac:spMk id="2" creationId="{F729FEE2-A213-509B-2BE2-3B8DC93BCE29}"/>
          </ac:spMkLst>
        </pc:spChg>
        <pc:spChg chg="del mod">
          <ac:chgData name="GIULIO VINCENZO DI BERARDO" userId="S::giulio.berardo@fatec.sp.gov.br::388c5d36-71fa-4ba2-b78e-28a9b82cafcd" providerId="AD" clId="Web-{077C8042-F8D7-4CB4-296A-98E3E8D03CB7}" dt="2023-03-31T14:09:41.846" v="69"/>
          <ac:spMkLst>
            <pc:docMk/>
            <pc:sldMk cId="4263269334" sldId="287"/>
            <ac:spMk id="3" creationId="{1B24278A-C549-40D9-63DE-B15464BD5C8A}"/>
          </ac:spMkLst>
        </pc:spChg>
        <pc:spChg chg="add del">
          <ac:chgData name="GIULIO VINCENZO DI BERARDO" userId="S::giulio.berardo@fatec.sp.gov.br::388c5d36-71fa-4ba2-b78e-28a9b82cafcd" providerId="AD" clId="Web-{077C8042-F8D7-4CB4-296A-98E3E8D03CB7}" dt="2023-03-31T14:09:51.252" v="70"/>
          <ac:spMkLst>
            <pc:docMk/>
            <pc:sldMk cId="4263269334" sldId="287"/>
            <ac:spMk id="8" creationId="{E2366EBA-92FD-44AE-87A9-25E5135EB2C9}"/>
          </ac:spMkLst>
        </pc:spChg>
        <pc:spChg chg="add del">
          <ac:chgData name="GIULIO VINCENZO DI BERARDO" userId="S::giulio.berardo@fatec.sp.gov.br::388c5d36-71fa-4ba2-b78e-28a9b82cafcd" providerId="AD" clId="Web-{077C8042-F8D7-4CB4-296A-98E3E8D03CB7}" dt="2023-03-31T14:09:51.252" v="70"/>
          <ac:spMkLst>
            <pc:docMk/>
            <pc:sldMk cId="4263269334" sldId="287"/>
            <ac:spMk id="33" creationId="{7C462C46-EFB7-4580-9921-DFC346FCC3C2}"/>
          </ac:spMkLst>
        </pc:spChg>
        <pc:spChg chg="add del">
          <ac:chgData name="GIULIO VINCENZO DI BERARDO" userId="S::giulio.berardo@fatec.sp.gov.br::388c5d36-71fa-4ba2-b78e-28a9b82cafcd" providerId="AD" clId="Web-{077C8042-F8D7-4CB4-296A-98E3E8D03CB7}" dt="2023-03-31T14:09:51.252" v="70"/>
          <ac:spMkLst>
            <pc:docMk/>
            <pc:sldMk cId="4263269334" sldId="287"/>
            <ac:spMk id="35" creationId="{B8B918B4-AB10-4E3A-916E-A9625586EA47}"/>
          </ac:spMkLst>
        </pc:spChg>
        <pc:spChg chg="add del">
          <ac:chgData name="GIULIO VINCENZO DI BERARDO" userId="S::giulio.berardo@fatec.sp.gov.br::388c5d36-71fa-4ba2-b78e-28a9b82cafcd" providerId="AD" clId="Web-{077C8042-F8D7-4CB4-296A-98E3E8D03CB7}" dt="2023-03-31T14:10:24.691" v="77"/>
          <ac:spMkLst>
            <pc:docMk/>
            <pc:sldMk cId="4263269334" sldId="287"/>
            <ac:spMk id="40" creationId="{982413CC-69E6-4BDA-A88D-E4EF8F95B27D}"/>
          </ac:spMkLst>
        </pc:spChg>
        <pc:spChg chg="add">
          <ac:chgData name="GIULIO VINCENZO DI BERARDO" userId="S::giulio.berardo@fatec.sp.gov.br::388c5d36-71fa-4ba2-b78e-28a9b82cafcd" providerId="AD" clId="Web-{077C8042-F8D7-4CB4-296A-98E3E8D03CB7}" dt="2023-03-31T14:10:24.691" v="77"/>
          <ac:spMkLst>
            <pc:docMk/>
            <pc:sldMk cId="4263269334" sldId="287"/>
            <ac:spMk id="68" creationId="{982413CC-69E6-4BDA-A88D-E4EF8F95B27D}"/>
          </ac:spMkLst>
        </pc:spChg>
        <pc:grpChg chg="add del">
          <ac:chgData name="GIULIO VINCENZO DI BERARDO" userId="S::giulio.berardo@fatec.sp.gov.br::388c5d36-71fa-4ba2-b78e-28a9b82cafcd" providerId="AD" clId="Web-{077C8042-F8D7-4CB4-296A-98E3E8D03CB7}" dt="2023-03-31T14:09:51.252" v="70"/>
          <ac:grpSpMkLst>
            <pc:docMk/>
            <pc:sldMk cId="4263269334" sldId="287"/>
            <ac:grpSpMk id="10" creationId="{B437F5FC-01F7-4EB4-81E7-C27D917E9554}"/>
          </ac:grpSpMkLst>
        </pc:grpChg>
        <pc:grpChg chg="add del">
          <ac:chgData name="GIULIO VINCENZO DI BERARDO" userId="S::giulio.berardo@fatec.sp.gov.br::388c5d36-71fa-4ba2-b78e-28a9b82cafcd" providerId="AD" clId="Web-{077C8042-F8D7-4CB4-296A-98E3E8D03CB7}" dt="2023-03-31T14:10:24.691" v="77"/>
          <ac:grpSpMkLst>
            <pc:docMk/>
            <pc:sldMk cId="4263269334" sldId="287"/>
            <ac:grpSpMk id="42" creationId="{4F1F7357-8633-4CE7-BF80-475EE8A2FAEA}"/>
          </ac:grpSpMkLst>
        </pc:grpChg>
        <pc:grpChg chg="add">
          <ac:chgData name="GIULIO VINCENZO DI BERARDO" userId="S::giulio.berardo@fatec.sp.gov.br::388c5d36-71fa-4ba2-b78e-28a9b82cafcd" providerId="AD" clId="Web-{077C8042-F8D7-4CB4-296A-98E3E8D03CB7}" dt="2023-03-31T14:10:24.691" v="77"/>
          <ac:grpSpMkLst>
            <pc:docMk/>
            <pc:sldMk cId="4263269334" sldId="287"/>
            <ac:grpSpMk id="70" creationId="{4F1F7357-8633-4CE7-BF80-475EE8A2FAEA}"/>
          </ac:grpSpMkLst>
        </pc:grpChg>
        <pc:graphicFrameChg chg="add mod ord modGraphic">
          <ac:chgData name="GIULIO VINCENZO DI BERARDO" userId="S::giulio.berardo@fatec.sp.gov.br::388c5d36-71fa-4ba2-b78e-28a9b82cafcd" providerId="AD" clId="Web-{077C8042-F8D7-4CB4-296A-98E3E8D03CB7}" dt="2023-03-31T14:10:24.691" v="77"/>
          <ac:graphicFrameMkLst>
            <pc:docMk/>
            <pc:sldMk cId="4263269334" sldId="287"/>
            <ac:graphicFrameMk id="5" creationId="{03BB4596-7B4F-0057-13C1-80763992418A}"/>
          </ac:graphicFrameMkLst>
        </pc:graphicFrameChg>
      </pc:sldChg>
      <pc:sldChg chg="addSp delSp modSp new mod setBg">
        <pc:chgData name="GIULIO VINCENZO DI BERARDO" userId="S::giulio.berardo@fatec.sp.gov.br::388c5d36-71fa-4ba2-b78e-28a9b82cafcd" providerId="AD" clId="Web-{077C8042-F8D7-4CB4-296A-98E3E8D03CB7}" dt="2023-03-31T14:12:13.710" v="101"/>
        <pc:sldMkLst>
          <pc:docMk/>
          <pc:sldMk cId="3528359429" sldId="288"/>
        </pc:sldMkLst>
        <pc:spChg chg="mod">
          <ac:chgData name="GIULIO VINCENZO DI BERARDO" userId="S::giulio.berardo@fatec.sp.gov.br::388c5d36-71fa-4ba2-b78e-28a9b82cafcd" providerId="AD" clId="Web-{077C8042-F8D7-4CB4-296A-98E3E8D03CB7}" dt="2023-03-31T14:12:02.287" v="96" actId="20577"/>
          <ac:spMkLst>
            <pc:docMk/>
            <pc:sldMk cId="3528359429" sldId="288"/>
            <ac:spMk id="2" creationId="{BAE841ED-1D46-55B1-5E5F-EA96CED53181}"/>
          </ac:spMkLst>
        </pc:spChg>
        <pc:spChg chg="del mod">
          <ac:chgData name="GIULIO VINCENZO DI BERARDO" userId="S::giulio.berardo@fatec.sp.gov.br::388c5d36-71fa-4ba2-b78e-28a9b82cafcd" providerId="AD" clId="Web-{077C8042-F8D7-4CB4-296A-98E3E8D03CB7}" dt="2023-03-31T14:10:41.410" v="80"/>
          <ac:spMkLst>
            <pc:docMk/>
            <pc:sldMk cId="3528359429" sldId="288"/>
            <ac:spMk id="3" creationId="{F5E3D0DE-B783-03DF-0B94-288FCF6709EC}"/>
          </ac:spMkLst>
        </pc:spChg>
        <pc:spChg chg="add del">
          <ac:chgData name="GIULIO VINCENZO DI BERARDO" userId="S::giulio.berardo@fatec.sp.gov.br::388c5d36-71fa-4ba2-b78e-28a9b82cafcd" providerId="AD" clId="Web-{077C8042-F8D7-4CB4-296A-98E3E8D03CB7}" dt="2023-03-31T14:10:43.910" v="81"/>
          <ac:spMkLst>
            <pc:docMk/>
            <pc:sldMk cId="3528359429" sldId="288"/>
            <ac:spMk id="8" creationId="{E2366EBA-92FD-44AE-87A9-25E5135EB2C9}"/>
          </ac:spMkLst>
        </pc:spChg>
        <pc:spChg chg="add del">
          <ac:chgData name="GIULIO VINCENZO DI BERARDO" userId="S::giulio.berardo@fatec.sp.gov.br::388c5d36-71fa-4ba2-b78e-28a9b82cafcd" providerId="AD" clId="Web-{077C8042-F8D7-4CB4-296A-98E3E8D03CB7}" dt="2023-03-31T14:10:43.910" v="81"/>
          <ac:spMkLst>
            <pc:docMk/>
            <pc:sldMk cId="3528359429" sldId="288"/>
            <ac:spMk id="33" creationId="{7C462C46-EFB7-4580-9921-DFC346FCC3C2}"/>
          </ac:spMkLst>
        </pc:spChg>
        <pc:spChg chg="add del">
          <ac:chgData name="GIULIO VINCENZO DI BERARDO" userId="S::giulio.berardo@fatec.sp.gov.br::388c5d36-71fa-4ba2-b78e-28a9b82cafcd" providerId="AD" clId="Web-{077C8042-F8D7-4CB4-296A-98E3E8D03CB7}" dt="2023-03-31T14:10:43.910" v="81"/>
          <ac:spMkLst>
            <pc:docMk/>
            <pc:sldMk cId="3528359429" sldId="288"/>
            <ac:spMk id="35" creationId="{B8B918B4-AB10-4E3A-916E-A9625586EA47}"/>
          </ac:spMkLst>
        </pc:spChg>
        <pc:spChg chg="add del">
          <ac:chgData name="GIULIO VINCENZO DI BERARDO" userId="S::giulio.berardo@fatec.sp.gov.br::388c5d36-71fa-4ba2-b78e-28a9b82cafcd" providerId="AD" clId="Web-{077C8042-F8D7-4CB4-296A-98E3E8D03CB7}" dt="2023-03-31T14:11:13.302" v="88"/>
          <ac:spMkLst>
            <pc:docMk/>
            <pc:sldMk cId="3528359429" sldId="288"/>
            <ac:spMk id="40" creationId="{982413CC-69E6-4BDA-A88D-E4EF8F95B27D}"/>
          </ac:spMkLst>
        </pc:spChg>
        <pc:spChg chg="add">
          <ac:chgData name="GIULIO VINCENZO DI BERARDO" userId="S::giulio.berardo@fatec.sp.gov.br::388c5d36-71fa-4ba2-b78e-28a9b82cafcd" providerId="AD" clId="Web-{077C8042-F8D7-4CB4-296A-98E3E8D03CB7}" dt="2023-03-31T14:11:13.302" v="88"/>
          <ac:spMkLst>
            <pc:docMk/>
            <pc:sldMk cId="3528359429" sldId="288"/>
            <ac:spMk id="68" creationId="{982413CC-69E6-4BDA-A88D-E4EF8F95B27D}"/>
          </ac:spMkLst>
        </pc:spChg>
        <pc:grpChg chg="add del">
          <ac:chgData name="GIULIO VINCENZO DI BERARDO" userId="S::giulio.berardo@fatec.sp.gov.br::388c5d36-71fa-4ba2-b78e-28a9b82cafcd" providerId="AD" clId="Web-{077C8042-F8D7-4CB4-296A-98E3E8D03CB7}" dt="2023-03-31T14:10:43.910" v="81"/>
          <ac:grpSpMkLst>
            <pc:docMk/>
            <pc:sldMk cId="3528359429" sldId="288"/>
            <ac:grpSpMk id="10" creationId="{B437F5FC-01F7-4EB4-81E7-C27D917E9554}"/>
          </ac:grpSpMkLst>
        </pc:grpChg>
        <pc:grpChg chg="add del">
          <ac:chgData name="GIULIO VINCENZO DI BERARDO" userId="S::giulio.berardo@fatec.sp.gov.br::388c5d36-71fa-4ba2-b78e-28a9b82cafcd" providerId="AD" clId="Web-{077C8042-F8D7-4CB4-296A-98E3E8D03CB7}" dt="2023-03-31T14:11:13.302" v="88"/>
          <ac:grpSpMkLst>
            <pc:docMk/>
            <pc:sldMk cId="3528359429" sldId="288"/>
            <ac:grpSpMk id="42" creationId="{4F1F7357-8633-4CE7-BF80-475EE8A2FAEA}"/>
          </ac:grpSpMkLst>
        </pc:grpChg>
        <pc:grpChg chg="add">
          <ac:chgData name="GIULIO VINCENZO DI BERARDO" userId="S::giulio.berardo@fatec.sp.gov.br::388c5d36-71fa-4ba2-b78e-28a9b82cafcd" providerId="AD" clId="Web-{077C8042-F8D7-4CB4-296A-98E3E8D03CB7}" dt="2023-03-31T14:11:13.302" v="88"/>
          <ac:grpSpMkLst>
            <pc:docMk/>
            <pc:sldMk cId="3528359429" sldId="288"/>
            <ac:grpSpMk id="70" creationId="{4F1F7357-8633-4CE7-BF80-475EE8A2FAEA}"/>
          </ac:grpSpMkLst>
        </pc:grpChg>
        <pc:graphicFrameChg chg="add mod ord modGraphic">
          <ac:chgData name="GIULIO VINCENZO DI BERARDO" userId="S::giulio.berardo@fatec.sp.gov.br::388c5d36-71fa-4ba2-b78e-28a9b82cafcd" providerId="AD" clId="Web-{077C8042-F8D7-4CB4-296A-98E3E8D03CB7}" dt="2023-03-31T14:12:13.710" v="101"/>
          <ac:graphicFrameMkLst>
            <pc:docMk/>
            <pc:sldMk cId="3528359429" sldId="288"/>
            <ac:graphicFrameMk id="5" creationId="{5EDC0FE1-8FF4-54A2-1A00-75A7E2BDAB7E}"/>
          </ac:graphicFrameMkLst>
        </pc:graphicFrameChg>
      </pc:sldChg>
      <pc:sldChg chg="addSp delSp modSp new mod setBg">
        <pc:chgData name="GIULIO VINCENZO DI BERARDO" userId="S::giulio.berardo@fatec.sp.gov.br::388c5d36-71fa-4ba2-b78e-28a9b82cafcd" providerId="AD" clId="Web-{077C8042-F8D7-4CB4-296A-98E3E8D03CB7}" dt="2023-03-31T14:13:30.743" v="147" actId="20577"/>
        <pc:sldMkLst>
          <pc:docMk/>
          <pc:sldMk cId="42809285" sldId="289"/>
        </pc:sldMkLst>
        <pc:spChg chg="mod">
          <ac:chgData name="GIULIO VINCENZO DI BERARDO" userId="S::giulio.berardo@fatec.sp.gov.br::388c5d36-71fa-4ba2-b78e-28a9b82cafcd" providerId="AD" clId="Web-{077C8042-F8D7-4CB4-296A-98E3E8D03CB7}" dt="2023-03-31T14:13:30.743" v="147" actId="20577"/>
          <ac:spMkLst>
            <pc:docMk/>
            <pc:sldMk cId="42809285" sldId="289"/>
            <ac:spMk id="2" creationId="{34CE3A05-7DA7-A60F-89F1-9696555619DF}"/>
          </ac:spMkLst>
        </pc:spChg>
        <pc:spChg chg="del mod">
          <ac:chgData name="GIULIO VINCENZO DI BERARDO" userId="S::giulio.berardo@fatec.sp.gov.br::388c5d36-71fa-4ba2-b78e-28a9b82cafcd" providerId="AD" clId="Web-{077C8042-F8D7-4CB4-296A-98E3E8D03CB7}" dt="2023-03-31T14:12:36.898" v="104"/>
          <ac:spMkLst>
            <pc:docMk/>
            <pc:sldMk cId="42809285" sldId="289"/>
            <ac:spMk id="3" creationId="{1B8AFF60-65E1-03F4-D509-68B123E20FD1}"/>
          </ac:spMkLst>
        </pc:spChg>
        <pc:spChg chg="add del">
          <ac:chgData name="GIULIO VINCENZO DI BERARDO" userId="S::giulio.berardo@fatec.sp.gov.br::388c5d36-71fa-4ba2-b78e-28a9b82cafcd" providerId="AD" clId="Web-{077C8042-F8D7-4CB4-296A-98E3E8D03CB7}" dt="2023-03-31T14:12:39.539" v="105"/>
          <ac:spMkLst>
            <pc:docMk/>
            <pc:sldMk cId="42809285" sldId="289"/>
            <ac:spMk id="8" creationId="{E2366EBA-92FD-44AE-87A9-25E5135EB2C9}"/>
          </ac:spMkLst>
        </pc:spChg>
        <pc:spChg chg="add del">
          <ac:chgData name="GIULIO VINCENZO DI BERARDO" userId="S::giulio.berardo@fatec.sp.gov.br::388c5d36-71fa-4ba2-b78e-28a9b82cafcd" providerId="AD" clId="Web-{077C8042-F8D7-4CB4-296A-98E3E8D03CB7}" dt="2023-03-31T14:12:39.539" v="105"/>
          <ac:spMkLst>
            <pc:docMk/>
            <pc:sldMk cId="42809285" sldId="289"/>
            <ac:spMk id="33" creationId="{7C462C46-EFB7-4580-9921-DFC346FCC3C2}"/>
          </ac:spMkLst>
        </pc:spChg>
        <pc:spChg chg="add del">
          <ac:chgData name="GIULIO VINCENZO DI BERARDO" userId="S::giulio.berardo@fatec.sp.gov.br::388c5d36-71fa-4ba2-b78e-28a9b82cafcd" providerId="AD" clId="Web-{077C8042-F8D7-4CB4-296A-98E3E8D03CB7}" dt="2023-03-31T14:12:39.539" v="105"/>
          <ac:spMkLst>
            <pc:docMk/>
            <pc:sldMk cId="42809285" sldId="289"/>
            <ac:spMk id="35" creationId="{B8B918B4-AB10-4E3A-916E-A9625586EA47}"/>
          </ac:spMkLst>
        </pc:spChg>
        <pc:spChg chg="add">
          <ac:chgData name="GIULIO VINCENZO DI BERARDO" userId="S::giulio.berardo@fatec.sp.gov.br::388c5d36-71fa-4ba2-b78e-28a9b82cafcd" providerId="AD" clId="Web-{077C8042-F8D7-4CB4-296A-98E3E8D03CB7}" dt="2023-03-31T14:12:39.539" v="105"/>
          <ac:spMkLst>
            <pc:docMk/>
            <pc:sldMk cId="42809285" sldId="289"/>
            <ac:spMk id="40" creationId="{982413CC-69E6-4BDA-A88D-E4EF8F95B27D}"/>
          </ac:spMkLst>
        </pc:spChg>
        <pc:grpChg chg="add del">
          <ac:chgData name="GIULIO VINCENZO DI BERARDO" userId="S::giulio.berardo@fatec.sp.gov.br::388c5d36-71fa-4ba2-b78e-28a9b82cafcd" providerId="AD" clId="Web-{077C8042-F8D7-4CB4-296A-98E3E8D03CB7}" dt="2023-03-31T14:12:39.539" v="105"/>
          <ac:grpSpMkLst>
            <pc:docMk/>
            <pc:sldMk cId="42809285" sldId="289"/>
            <ac:grpSpMk id="10" creationId="{B437F5FC-01F7-4EB4-81E7-C27D917E9554}"/>
          </ac:grpSpMkLst>
        </pc:grpChg>
        <pc:grpChg chg="add">
          <ac:chgData name="GIULIO VINCENZO DI BERARDO" userId="S::giulio.berardo@fatec.sp.gov.br::388c5d36-71fa-4ba2-b78e-28a9b82cafcd" providerId="AD" clId="Web-{077C8042-F8D7-4CB4-296A-98E3E8D03CB7}" dt="2023-03-31T14:12:39.539" v="105"/>
          <ac:grpSpMkLst>
            <pc:docMk/>
            <pc:sldMk cId="42809285" sldId="289"/>
            <ac:grpSpMk id="42" creationId="{4F1F7357-8633-4CE7-BF80-475EE8A2FAEA}"/>
          </ac:grpSpMkLst>
        </pc:grpChg>
        <pc:graphicFrameChg chg="add mod ord modGraphic">
          <ac:chgData name="GIULIO VINCENZO DI BERARDO" userId="S::giulio.berardo@fatec.sp.gov.br::388c5d36-71fa-4ba2-b78e-28a9b82cafcd" providerId="AD" clId="Web-{077C8042-F8D7-4CB4-296A-98E3E8D03CB7}" dt="2023-03-31T14:12:39.539" v="105"/>
          <ac:graphicFrameMkLst>
            <pc:docMk/>
            <pc:sldMk cId="42809285" sldId="289"/>
            <ac:graphicFrameMk id="5" creationId="{F526D5DB-5543-1C53-C98B-C72337E84FF6}"/>
          </ac:graphicFrameMkLst>
        </pc:graphicFrameChg>
      </pc:sldChg>
      <pc:sldChg chg="addSp delSp modSp new mod setBg">
        <pc:chgData name="GIULIO VINCENZO DI BERARDO" userId="S::giulio.berardo@fatec.sp.gov.br::388c5d36-71fa-4ba2-b78e-28a9b82cafcd" providerId="AD" clId="Web-{077C8042-F8D7-4CB4-296A-98E3E8D03CB7}" dt="2023-03-31T14:14:51.152" v="166"/>
        <pc:sldMkLst>
          <pc:docMk/>
          <pc:sldMk cId="834405932" sldId="290"/>
        </pc:sldMkLst>
        <pc:spChg chg="mod">
          <ac:chgData name="GIULIO VINCENZO DI BERARDO" userId="S::giulio.berardo@fatec.sp.gov.br::388c5d36-71fa-4ba2-b78e-28a9b82cafcd" providerId="AD" clId="Web-{077C8042-F8D7-4CB4-296A-98E3E8D03CB7}" dt="2023-03-31T14:14:51.152" v="166"/>
          <ac:spMkLst>
            <pc:docMk/>
            <pc:sldMk cId="834405932" sldId="290"/>
            <ac:spMk id="2" creationId="{AF50E907-3975-07A8-4762-7161814C4DA7}"/>
          </ac:spMkLst>
        </pc:spChg>
        <pc:spChg chg="mod">
          <ac:chgData name="GIULIO VINCENZO DI BERARDO" userId="S::giulio.berardo@fatec.sp.gov.br::388c5d36-71fa-4ba2-b78e-28a9b82cafcd" providerId="AD" clId="Web-{077C8042-F8D7-4CB4-296A-98E3E8D03CB7}" dt="2023-03-31T14:14:51.152" v="166"/>
          <ac:spMkLst>
            <pc:docMk/>
            <pc:sldMk cId="834405932" sldId="290"/>
            <ac:spMk id="3" creationId="{9FED3721-7876-A46C-1AFF-D45E87D0626C}"/>
          </ac:spMkLst>
        </pc:spChg>
        <pc:spChg chg="add del">
          <ac:chgData name="GIULIO VINCENZO DI BERARDO" userId="S::giulio.berardo@fatec.sp.gov.br::388c5d36-71fa-4ba2-b78e-28a9b82cafcd" providerId="AD" clId="Web-{077C8042-F8D7-4CB4-296A-98E3E8D03CB7}" dt="2023-03-31T14:14:51.152" v="166"/>
          <ac:spMkLst>
            <pc:docMk/>
            <pc:sldMk cId="834405932" sldId="290"/>
            <ac:spMk id="8" creationId="{E2366EBA-92FD-44AE-87A9-25E5135EB2C9}"/>
          </ac:spMkLst>
        </pc:spChg>
        <pc:spChg chg="add del">
          <ac:chgData name="GIULIO VINCENZO DI BERARDO" userId="S::giulio.berardo@fatec.sp.gov.br::388c5d36-71fa-4ba2-b78e-28a9b82cafcd" providerId="AD" clId="Web-{077C8042-F8D7-4CB4-296A-98E3E8D03CB7}" dt="2023-03-31T14:14:51.152" v="166"/>
          <ac:spMkLst>
            <pc:docMk/>
            <pc:sldMk cId="834405932" sldId="290"/>
            <ac:spMk id="33" creationId="{7C462C46-EFB7-4580-9921-DFC346FCC3C2}"/>
          </ac:spMkLst>
        </pc:spChg>
        <pc:spChg chg="add del">
          <ac:chgData name="GIULIO VINCENZO DI BERARDO" userId="S::giulio.berardo@fatec.sp.gov.br::388c5d36-71fa-4ba2-b78e-28a9b82cafcd" providerId="AD" clId="Web-{077C8042-F8D7-4CB4-296A-98E3E8D03CB7}" dt="2023-03-31T14:14:51.152" v="166"/>
          <ac:spMkLst>
            <pc:docMk/>
            <pc:sldMk cId="834405932" sldId="290"/>
            <ac:spMk id="35" creationId="{B8B918B4-AB10-4E3A-916E-A9625586EA47}"/>
          </ac:spMkLst>
        </pc:spChg>
        <pc:spChg chg="add">
          <ac:chgData name="GIULIO VINCENZO DI BERARDO" userId="S::giulio.berardo@fatec.sp.gov.br::388c5d36-71fa-4ba2-b78e-28a9b82cafcd" providerId="AD" clId="Web-{077C8042-F8D7-4CB4-296A-98E3E8D03CB7}" dt="2023-03-31T14:14:51.152" v="166"/>
          <ac:spMkLst>
            <pc:docMk/>
            <pc:sldMk cId="834405932" sldId="290"/>
            <ac:spMk id="40" creationId="{D75627FE-0AC5-4349-AC08-45A58BEC9B8C}"/>
          </ac:spMkLst>
        </pc:spChg>
        <pc:spChg chg="add">
          <ac:chgData name="GIULIO VINCENZO DI BERARDO" userId="S::giulio.berardo@fatec.sp.gov.br::388c5d36-71fa-4ba2-b78e-28a9b82cafcd" providerId="AD" clId="Web-{077C8042-F8D7-4CB4-296A-98E3E8D03CB7}" dt="2023-03-31T14:14:51.152" v="166"/>
          <ac:spMkLst>
            <pc:docMk/>
            <pc:sldMk cId="834405932" sldId="290"/>
            <ac:spMk id="65" creationId="{BC2574CF-1D35-4994-87BD-5A3378E1AB34}"/>
          </ac:spMkLst>
        </pc:spChg>
        <pc:grpChg chg="add del">
          <ac:chgData name="GIULIO VINCENZO DI BERARDO" userId="S::giulio.berardo@fatec.sp.gov.br::388c5d36-71fa-4ba2-b78e-28a9b82cafcd" providerId="AD" clId="Web-{077C8042-F8D7-4CB4-296A-98E3E8D03CB7}" dt="2023-03-31T14:14:51.152" v="166"/>
          <ac:grpSpMkLst>
            <pc:docMk/>
            <pc:sldMk cId="834405932" sldId="290"/>
            <ac:grpSpMk id="10" creationId="{B437F5FC-01F7-4EB4-81E7-C27D917E9554}"/>
          </ac:grpSpMkLst>
        </pc:grpChg>
        <pc:grpChg chg="add">
          <ac:chgData name="GIULIO VINCENZO DI BERARDO" userId="S::giulio.berardo@fatec.sp.gov.br::388c5d36-71fa-4ba2-b78e-28a9b82cafcd" providerId="AD" clId="Web-{077C8042-F8D7-4CB4-296A-98E3E8D03CB7}" dt="2023-03-31T14:14:51.152" v="166"/>
          <ac:grpSpMkLst>
            <pc:docMk/>
            <pc:sldMk cId="834405932" sldId="290"/>
            <ac:grpSpMk id="42" creationId="{F87AAF7B-2090-475D-9C3E-FDC03DD87A88}"/>
          </ac:grpSpMkLst>
        </pc:grpChg>
        <pc:cxnChg chg="add">
          <ac:chgData name="GIULIO VINCENZO DI BERARDO" userId="S::giulio.berardo@fatec.sp.gov.br::388c5d36-71fa-4ba2-b78e-28a9b82cafcd" providerId="AD" clId="Web-{077C8042-F8D7-4CB4-296A-98E3E8D03CB7}" dt="2023-03-31T14:14:51.152" v="166"/>
          <ac:cxnSpMkLst>
            <pc:docMk/>
            <pc:sldMk cId="834405932" sldId="290"/>
            <ac:cxnSpMk id="67" creationId="{68B6AB33-DFE6-4FE4-94FE-C9E25424AD16}"/>
          </ac:cxnSpMkLst>
        </pc:cxnChg>
      </pc:sldChg>
      <pc:sldChg chg="addSp delSp modSp new mod setBg">
        <pc:chgData name="GIULIO VINCENZO DI BERARDO" userId="S::giulio.berardo@fatec.sp.gov.br::388c5d36-71fa-4ba2-b78e-28a9b82cafcd" providerId="AD" clId="Web-{077C8042-F8D7-4CB4-296A-98E3E8D03CB7}" dt="2023-03-31T14:16:04.185" v="189" actId="20577"/>
        <pc:sldMkLst>
          <pc:docMk/>
          <pc:sldMk cId="3234030813" sldId="291"/>
        </pc:sldMkLst>
        <pc:spChg chg="mod">
          <ac:chgData name="GIULIO VINCENZO DI BERARDO" userId="S::giulio.berardo@fatec.sp.gov.br::388c5d36-71fa-4ba2-b78e-28a9b82cafcd" providerId="AD" clId="Web-{077C8042-F8D7-4CB4-296A-98E3E8D03CB7}" dt="2023-03-31T14:15:42.575" v="186" actId="20577"/>
          <ac:spMkLst>
            <pc:docMk/>
            <pc:sldMk cId="3234030813" sldId="291"/>
            <ac:spMk id="2" creationId="{0AB3E38C-C8C6-D566-5968-FA87B726E833}"/>
          </ac:spMkLst>
        </pc:spChg>
        <pc:spChg chg="mod">
          <ac:chgData name="GIULIO VINCENZO DI BERARDO" userId="S::giulio.berardo@fatec.sp.gov.br::388c5d36-71fa-4ba2-b78e-28a9b82cafcd" providerId="AD" clId="Web-{077C8042-F8D7-4CB4-296A-98E3E8D03CB7}" dt="2023-03-31T14:16:04.185" v="189" actId="20577"/>
          <ac:spMkLst>
            <pc:docMk/>
            <pc:sldMk cId="3234030813" sldId="291"/>
            <ac:spMk id="3" creationId="{D36F4030-84E7-1CBA-35AB-6959B0A9546D}"/>
          </ac:spMkLst>
        </pc:spChg>
        <pc:spChg chg="add del">
          <ac:chgData name="GIULIO VINCENZO DI BERARDO" userId="S::giulio.berardo@fatec.sp.gov.br::388c5d36-71fa-4ba2-b78e-28a9b82cafcd" providerId="AD" clId="Web-{077C8042-F8D7-4CB4-296A-98E3E8D03CB7}" dt="2023-03-31T14:15:21.762" v="177"/>
          <ac:spMkLst>
            <pc:docMk/>
            <pc:sldMk cId="3234030813" sldId="291"/>
            <ac:spMk id="8" creationId="{E2366EBA-92FD-44AE-87A9-25E5135EB2C9}"/>
          </ac:spMkLst>
        </pc:spChg>
        <pc:spChg chg="add del">
          <ac:chgData name="GIULIO VINCENZO DI BERARDO" userId="S::giulio.berardo@fatec.sp.gov.br::388c5d36-71fa-4ba2-b78e-28a9b82cafcd" providerId="AD" clId="Web-{077C8042-F8D7-4CB4-296A-98E3E8D03CB7}" dt="2023-03-31T14:15:21.762" v="177"/>
          <ac:spMkLst>
            <pc:docMk/>
            <pc:sldMk cId="3234030813" sldId="291"/>
            <ac:spMk id="33" creationId="{7C462C46-EFB7-4580-9921-DFC346FCC3C2}"/>
          </ac:spMkLst>
        </pc:spChg>
        <pc:spChg chg="add del">
          <ac:chgData name="GIULIO VINCENZO DI BERARDO" userId="S::giulio.berardo@fatec.sp.gov.br::388c5d36-71fa-4ba2-b78e-28a9b82cafcd" providerId="AD" clId="Web-{077C8042-F8D7-4CB4-296A-98E3E8D03CB7}" dt="2023-03-31T14:15:21.762" v="177"/>
          <ac:spMkLst>
            <pc:docMk/>
            <pc:sldMk cId="3234030813" sldId="291"/>
            <ac:spMk id="35" creationId="{B8B918B4-AB10-4E3A-916E-A9625586EA47}"/>
          </ac:spMkLst>
        </pc:spChg>
        <pc:spChg chg="add">
          <ac:chgData name="GIULIO VINCENZO DI BERARDO" userId="S::giulio.berardo@fatec.sp.gov.br::388c5d36-71fa-4ba2-b78e-28a9b82cafcd" providerId="AD" clId="Web-{077C8042-F8D7-4CB4-296A-98E3E8D03CB7}" dt="2023-03-31T14:15:21.762" v="177"/>
          <ac:spMkLst>
            <pc:docMk/>
            <pc:sldMk cId="3234030813" sldId="291"/>
            <ac:spMk id="40" creationId="{D75627FE-0AC5-4349-AC08-45A58BEC9B8C}"/>
          </ac:spMkLst>
        </pc:spChg>
        <pc:spChg chg="add">
          <ac:chgData name="GIULIO VINCENZO DI BERARDO" userId="S::giulio.berardo@fatec.sp.gov.br::388c5d36-71fa-4ba2-b78e-28a9b82cafcd" providerId="AD" clId="Web-{077C8042-F8D7-4CB4-296A-98E3E8D03CB7}" dt="2023-03-31T14:15:21.762" v="177"/>
          <ac:spMkLst>
            <pc:docMk/>
            <pc:sldMk cId="3234030813" sldId="291"/>
            <ac:spMk id="65" creationId="{BC2574CF-1D35-4994-87BD-5A3378E1AB34}"/>
          </ac:spMkLst>
        </pc:spChg>
        <pc:grpChg chg="add del">
          <ac:chgData name="GIULIO VINCENZO DI BERARDO" userId="S::giulio.berardo@fatec.sp.gov.br::388c5d36-71fa-4ba2-b78e-28a9b82cafcd" providerId="AD" clId="Web-{077C8042-F8D7-4CB4-296A-98E3E8D03CB7}" dt="2023-03-31T14:15:21.762" v="177"/>
          <ac:grpSpMkLst>
            <pc:docMk/>
            <pc:sldMk cId="3234030813" sldId="291"/>
            <ac:grpSpMk id="10" creationId="{B437F5FC-01F7-4EB4-81E7-C27D917E9554}"/>
          </ac:grpSpMkLst>
        </pc:grpChg>
        <pc:grpChg chg="add">
          <ac:chgData name="GIULIO VINCENZO DI BERARDO" userId="S::giulio.berardo@fatec.sp.gov.br::388c5d36-71fa-4ba2-b78e-28a9b82cafcd" providerId="AD" clId="Web-{077C8042-F8D7-4CB4-296A-98E3E8D03CB7}" dt="2023-03-31T14:15:21.762" v="177"/>
          <ac:grpSpMkLst>
            <pc:docMk/>
            <pc:sldMk cId="3234030813" sldId="291"/>
            <ac:grpSpMk id="42" creationId="{F87AAF7B-2090-475D-9C3E-FDC03DD87A88}"/>
          </ac:grpSpMkLst>
        </pc:grpChg>
        <pc:cxnChg chg="add">
          <ac:chgData name="GIULIO VINCENZO DI BERARDO" userId="S::giulio.berardo@fatec.sp.gov.br::388c5d36-71fa-4ba2-b78e-28a9b82cafcd" providerId="AD" clId="Web-{077C8042-F8D7-4CB4-296A-98E3E8D03CB7}" dt="2023-03-31T14:15:21.762" v="177"/>
          <ac:cxnSpMkLst>
            <pc:docMk/>
            <pc:sldMk cId="3234030813" sldId="291"/>
            <ac:cxnSpMk id="67" creationId="{68B6AB33-DFE6-4FE4-94FE-C9E25424AD16}"/>
          </ac:cxnSpMkLst>
        </pc:cxnChg>
      </pc:sldChg>
    </pc:docChg>
  </pc:docChgLst>
  <pc:docChgLst>
    <pc:chgData name="GIULIO VINCENZO DI BERARDO" userId="S::giulio.berardo@fatec.sp.gov.br::388c5d36-71fa-4ba2-b78e-28a9b82cafcd" providerId="AD" clId="Web-{5F4B008D-BAF3-4EBC-9FBD-2EC18C23436C}"/>
    <pc:docChg chg="addSld modSld addMainMaster delMainMaster">
      <pc:chgData name="GIULIO VINCENZO DI BERARDO" userId="S::giulio.berardo@fatec.sp.gov.br::388c5d36-71fa-4ba2-b78e-28a9b82cafcd" providerId="AD" clId="Web-{5F4B008D-BAF3-4EBC-9FBD-2EC18C23436C}" dt="2023-03-27T19:05:50.239" v="2"/>
      <pc:docMkLst>
        <pc:docMk/>
      </pc:docMkLst>
      <pc:sldChg chg="addSp modSp mod setBg modClrScheme chgLayout">
        <pc:chgData name="GIULIO VINCENZO DI BERARDO" userId="S::giulio.berardo@fatec.sp.gov.br::388c5d36-71fa-4ba2-b78e-28a9b82cafcd" providerId="AD" clId="Web-{5F4B008D-BAF3-4EBC-9FBD-2EC18C23436C}" dt="2023-03-27T19:05:27.957" v="0"/>
        <pc:sldMkLst>
          <pc:docMk/>
          <pc:sldMk cId="109857222" sldId="256"/>
        </pc:sldMkLst>
        <pc:spChg chg="mod">
          <ac:chgData name="GIULIO VINCENZO DI BERARDO" userId="S::giulio.berardo@fatec.sp.gov.br::388c5d36-71fa-4ba2-b78e-28a9b82cafcd" providerId="AD" clId="Web-{5F4B008D-BAF3-4EBC-9FBD-2EC18C23436C}" dt="2023-03-27T19:05:27.957" v="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GIULIO VINCENZO DI BERARDO" userId="S::giulio.berardo@fatec.sp.gov.br::388c5d36-71fa-4ba2-b78e-28a9b82cafcd" providerId="AD" clId="Web-{5F4B008D-BAF3-4EBC-9FBD-2EC18C23436C}" dt="2023-03-27T19:05:27.957" v="0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GIULIO VINCENZO DI BERARDO" userId="S::giulio.berardo@fatec.sp.gov.br::388c5d36-71fa-4ba2-b78e-28a9b82cafcd" providerId="AD" clId="Web-{5F4B008D-BAF3-4EBC-9FBD-2EC18C23436C}" dt="2023-03-27T19:05:27.957" v="0"/>
          <ac:spMkLst>
            <pc:docMk/>
            <pc:sldMk cId="109857222" sldId="256"/>
            <ac:spMk id="9" creationId="{A599224A-F219-4DF9-8183-F7C098A5CE81}"/>
          </ac:spMkLst>
        </pc:spChg>
        <pc:spChg chg="add">
          <ac:chgData name="GIULIO VINCENZO DI BERARDO" userId="S::giulio.berardo@fatec.sp.gov.br::388c5d36-71fa-4ba2-b78e-28a9b82cafcd" providerId="AD" clId="Web-{5F4B008D-BAF3-4EBC-9FBD-2EC18C23436C}" dt="2023-03-27T19:05:27.957" v="0"/>
          <ac:spMkLst>
            <pc:docMk/>
            <pc:sldMk cId="109857222" sldId="256"/>
            <ac:spMk id="11" creationId="{CC3B9006-4406-4E2F-8B42-6A968FCC8918}"/>
          </ac:spMkLst>
        </pc:spChg>
        <pc:picChg chg="add">
          <ac:chgData name="GIULIO VINCENZO DI BERARDO" userId="S::giulio.berardo@fatec.sp.gov.br::388c5d36-71fa-4ba2-b78e-28a9b82cafcd" providerId="AD" clId="Web-{5F4B008D-BAF3-4EBC-9FBD-2EC18C23436C}" dt="2023-03-27T19:05:27.957" v="0"/>
          <ac:picMkLst>
            <pc:docMk/>
            <pc:sldMk cId="109857222" sldId="256"/>
            <ac:picMk id="4" creationId="{4EBDA06D-AEAF-5894-2738-3A7D0621D708}"/>
          </ac:picMkLst>
        </pc:picChg>
      </pc:sldChg>
      <pc:sldChg chg="new">
        <pc:chgData name="GIULIO VINCENZO DI BERARDO" userId="S::giulio.berardo@fatec.sp.gov.br::388c5d36-71fa-4ba2-b78e-28a9b82cafcd" providerId="AD" clId="Web-{5F4B008D-BAF3-4EBC-9FBD-2EC18C23436C}" dt="2023-03-27T19:05:36.863" v="1"/>
        <pc:sldMkLst>
          <pc:docMk/>
          <pc:sldMk cId="3963938310" sldId="257"/>
        </pc:sldMkLst>
      </pc:sldChg>
      <pc:sldChg chg="new">
        <pc:chgData name="GIULIO VINCENZO DI BERARDO" userId="S::giulio.berardo@fatec.sp.gov.br::388c5d36-71fa-4ba2-b78e-28a9b82cafcd" providerId="AD" clId="Web-{5F4B008D-BAF3-4EBC-9FBD-2EC18C23436C}" dt="2023-03-27T19:05:50.239" v="2"/>
        <pc:sldMkLst>
          <pc:docMk/>
          <pc:sldMk cId="344961804" sldId="258"/>
        </pc:sldMkLst>
      </pc:sldChg>
      <pc:sldMasterChg chg="del delSldLayout">
        <pc:chgData name="GIULIO VINCENZO DI BERARDO" userId="S::giulio.berardo@fatec.sp.gov.br::388c5d36-71fa-4ba2-b78e-28a9b82cafcd" providerId="AD" clId="Web-{5F4B008D-BAF3-4EBC-9FBD-2EC18C23436C}" dt="2023-03-27T19:05:27.957" v="0"/>
        <pc:sldMasterMkLst>
          <pc:docMk/>
          <pc:sldMasterMk cId="2460954070" sldId="2147483660"/>
        </pc:sldMasterMkLst>
        <pc:sldLayoutChg chg="del">
          <pc:chgData name="GIULIO VINCENZO DI BERARDO" userId="S::giulio.berardo@fatec.sp.gov.br::388c5d36-71fa-4ba2-b78e-28a9b82cafcd" providerId="AD" clId="Web-{5F4B008D-BAF3-4EBC-9FBD-2EC18C23436C}" dt="2023-03-27T19:05:27.957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GIULIO VINCENZO DI BERARDO" userId="S::giulio.berardo@fatec.sp.gov.br::388c5d36-71fa-4ba2-b78e-28a9b82cafcd" providerId="AD" clId="Web-{5F4B008D-BAF3-4EBC-9FBD-2EC18C23436C}" dt="2023-03-27T19:05:27.957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GIULIO VINCENZO DI BERARDO" userId="S::giulio.berardo@fatec.sp.gov.br::388c5d36-71fa-4ba2-b78e-28a9b82cafcd" providerId="AD" clId="Web-{5F4B008D-BAF3-4EBC-9FBD-2EC18C23436C}" dt="2023-03-27T19:05:27.957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GIULIO VINCENZO DI BERARDO" userId="S::giulio.berardo@fatec.sp.gov.br::388c5d36-71fa-4ba2-b78e-28a9b82cafcd" providerId="AD" clId="Web-{5F4B008D-BAF3-4EBC-9FBD-2EC18C23436C}" dt="2023-03-27T19:05:27.957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GIULIO VINCENZO DI BERARDO" userId="S::giulio.berardo@fatec.sp.gov.br::388c5d36-71fa-4ba2-b78e-28a9b82cafcd" providerId="AD" clId="Web-{5F4B008D-BAF3-4EBC-9FBD-2EC18C23436C}" dt="2023-03-27T19:05:27.957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GIULIO VINCENZO DI BERARDO" userId="S::giulio.berardo@fatec.sp.gov.br::388c5d36-71fa-4ba2-b78e-28a9b82cafcd" providerId="AD" clId="Web-{5F4B008D-BAF3-4EBC-9FBD-2EC18C23436C}" dt="2023-03-27T19:05:27.957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GIULIO VINCENZO DI BERARDO" userId="S::giulio.berardo@fatec.sp.gov.br::388c5d36-71fa-4ba2-b78e-28a9b82cafcd" providerId="AD" clId="Web-{5F4B008D-BAF3-4EBC-9FBD-2EC18C23436C}" dt="2023-03-27T19:05:27.957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GIULIO VINCENZO DI BERARDO" userId="S::giulio.berardo@fatec.sp.gov.br::388c5d36-71fa-4ba2-b78e-28a9b82cafcd" providerId="AD" clId="Web-{5F4B008D-BAF3-4EBC-9FBD-2EC18C23436C}" dt="2023-03-27T19:05:27.957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GIULIO VINCENZO DI BERARDO" userId="S::giulio.berardo@fatec.sp.gov.br::388c5d36-71fa-4ba2-b78e-28a9b82cafcd" providerId="AD" clId="Web-{5F4B008D-BAF3-4EBC-9FBD-2EC18C23436C}" dt="2023-03-27T19:05:27.957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GIULIO VINCENZO DI BERARDO" userId="S::giulio.berardo@fatec.sp.gov.br::388c5d36-71fa-4ba2-b78e-28a9b82cafcd" providerId="AD" clId="Web-{5F4B008D-BAF3-4EBC-9FBD-2EC18C23436C}" dt="2023-03-27T19:05:27.957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GIULIO VINCENZO DI BERARDO" userId="S::giulio.berardo@fatec.sp.gov.br::388c5d36-71fa-4ba2-b78e-28a9b82cafcd" providerId="AD" clId="Web-{5F4B008D-BAF3-4EBC-9FBD-2EC18C23436C}" dt="2023-03-27T19:05:27.957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GIULIO VINCENZO DI BERARDO" userId="S::giulio.berardo@fatec.sp.gov.br::388c5d36-71fa-4ba2-b78e-28a9b82cafcd" providerId="AD" clId="Web-{5F4B008D-BAF3-4EBC-9FBD-2EC18C23436C}" dt="2023-03-27T19:05:27.957" v="0"/>
        <pc:sldMasterMkLst>
          <pc:docMk/>
          <pc:sldMasterMk cId="1377348350" sldId="2147483724"/>
        </pc:sldMasterMkLst>
        <pc:sldLayoutChg chg="add">
          <pc:chgData name="GIULIO VINCENZO DI BERARDO" userId="S::giulio.berardo@fatec.sp.gov.br::388c5d36-71fa-4ba2-b78e-28a9b82cafcd" providerId="AD" clId="Web-{5F4B008D-BAF3-4EBC-9FBD-2EC18C23436C}" dt="2023-03-27T19:05:27.957" v="0"/>
          <pc:sldLayoutMkLst>
            <pc:docMk/>
            <pc:sldMasterMk cId="1377348350" sldId="2147483724"/>
            <pc:sldLayoutMk cId="4023555453" sldId="2147483713"/>
          </pc:sldLayoutMkLst>
        </pc:sldLayoutChg>
        <pc:sldLayoutChg chg="add">
          <pc:chgData name="GIULIO VINCENZO DI BERARDO" userId="S::giulio.berardo@fatec.sp.gov.br::388c5d36-71fa-4ba2-b78e-28a9b82cafcd" providerId="AD" clId="Web-{5F4B008D-BAF3-4EBC-9FBD-2EC18C23436C}" dt="2023-03-27T19:05:27.957" v="0"/>
          <pc:sldLayoutMkLst>
            <pc:docMk/>
            <pc:sldMasterMk cId="1377348350" sldId="2147483724"/>
            <pc:sldLayoutMk cId="3595251023" sldId="2147483714"/>
          </pc:sldLayoutMkLst>
        </pc:sldLayoutChg>
        <pc:sldLayoutChg chg="add">
          <pc:chgData name="GIULIO VINCENZO DI BERARDO" userId="S::giulio.berardo@fatec.sp.gov.br::388c5d36-71fa-4ba2-b78e-28a9b82cafcd" providerId="AD" clId="Web-{5F4B008D-BAF3-4EBC-9FBD-2EC18C23436C}" dt="2023-03-27T19:05:27.957" v="0"/>
          <pc:sldLayoutMkLst>
            <pc:docMk/>
            <pc:sldMasterMk cId="1377348350" sldId="2147483724"/>
            <pc:sldLayoutMk cId="3029539796" sldId="2147483715"/>
          </pc:sldLayoutMkLst>
        </pc:sldLayoutChg>
        <pc:sldLayoutChg chg="add">
          <pc:chgData name="GIULIO VINCENZO DI BERARDO" userId="S::giulio.berardo@fatec.sp.gov.br::388c5d36-71fa-4ba2-b78e-28a9b82cafcd" providerId="AD" clId="Web-{5F4B008D-BAF3-4EBC-9FBD-2EC18C23436C}" dt="2023-03-27T19:05:27.957" v="0"/>
          <pc:sldLayoutMkLst>
            <pc:docMk/>
            <pc:sldMasterMk cId="1377348350" sldId="2147483724"/>
            <pc:sldLayoutMk cId="2978388519" sldId="2147483716"/>
          </pc:sldLayoutMkLst>
        </pc:sldLayoutChg>
        <pc:sldLayoutChg chg="add">
          <pc:chgData name="GIULIO VINCENZO DI BERARDO" userId="S::giulio.berardo@fatec.sp.gov.br::388c5d36-71fa-4ba2-b78e-28a9b82cafcd" providerId="AD" clId="Web-{5F4B008D-BAF3-4EBC-9FBD-2EC18C23436C}" dt="2023-03-27T19:05:27.957" v="0"/>
          <pc:sldLayoutMkLst>
            <pc:docMk/>
            <pc:sldMasterMk cId="1377348350" sldId="2147483724"/>
            <pc:sldLayoutMk cId="643706443" sldId="2147483717"/>
          </pc:sldLayoutMkLst>
        </pc:sldLayoutChg>
        <pc:sldLayoutChg chg="add">
          <pc:chgData name="GIULIO VINCENZO DI BERARDO" userId="S::giulio.berardo@fatec.sp.gov.br::388c5d36-71fa-4ba2-b78e-28a9b82cafcd" providerId="AD" clId="Web-{5F4B008D-BAF3-4EBC-9FBD-2EC18C23436C}" dt="2023-03-27T19:05:27.957" v="0"/>
          <pc:sldLayoutMkLst>
            <pc:docMk/>
            <pc:sldMasterMk cId="1377348350" sldId="2147483724"/>
            <pc:sldLayoutMk cId="1184176025" sldId="2147483718"/>
          </pc:sldLayoutMkLst>
        </pc:sldLayoutChg>
        <pc:sldLayoutChg chg="add">
          <pc:chgData name="GIULIO VINCENZO DI BERARDO" userId="S::giulio.berardo@fatec.sp.gov.br::388c5d36-71fa-4ba2-b78e-28a9b82cafcd" providerId="AD" clId="Web-{5F4B008D-BAF3-4EBC-9FBD-2EC18C23436C}" dt="2023-03-27T19:05:27.957" v="0"/>
          <pc:sldLayoutMkLst>
            <pc:docMk/>
            <pc:sldMasterMk cId="1377348350" sldId="2147483724"/>
            <pc:sldLayoutMk cId="914144594" sldId="2147483719"/>
          </pc:sldLayoutMkLst>
        </pc:sldLayoutChg>
        <pc:sldLayoutChg chg="add">
          <pc:chgData name="GIULIO VINCENZO DI BERARDO" userId="S::giulio.berardo@fatec.sp.gov.br::388c5d36-71fa-4ba2-b78e-28a9b82cafcd" providerId="AD" clId="Web-{5F4B008D-BAF3-4EBC-9FBD-2EC18C23436C}" dt="2023-03-27T19:05:27.957" v="0"/>
          <pc:sldLayoutMkLst>
            <pc:docMk/>
            <pc:sldMasterMk cId="1377348350" sldId="2147483724"/>
            <pc:sldLayoutMk cId="3376345074" sldId="2147483720"/>
          </pc:sldLayoutMkLst>
        </pc:sldLayoutChg>
        <pc:sldLayoutChg chg="add">
          <pc:chgData name="GIULIO VINCENZO DI BERARDO" userId="S::giulio.berardo@fatec.sp.gov.br::388c5d36-71fa-4ba2-b78e-28a9b82cafcd" providerId="AD" clId="Web-{5F4B008D-BAF3-4EBC-9FBD-2EC18C23436C}" dt="2023-03-27T19:05:27.957" v="0"/>
          <pc:sldLayoutMkLst>
            <pc:docMk/>
            <pc:sldMasterMk cId="1377348350" sldId="2147483724"/>
            <pc:sldLayoutMk cId="866346197" sldId="2147483721"/>
          </pc:sldLayoutMkLst>
        </pc:sldLayoutChg>
        <pc:sldLayoutChg chg="add">
          <pc:chgData name="GIULIO VINCENZO DI BERARDO" userId="S::giulio.berardo@fatec.sp.gov.br::388c5d36-71fa-4ba2-b78e-28a9b82cafcd" providerId="AD" clId="Web-{5F4B008D-BAF3-4EBC-9FBD-2EC18C23436C}" dt="2023-03-27T19:05:27.957" v="0"/>
          <pc:sldLayoutMkLst>
            <pc:docMk/>
            <pc:sldMasterMk cId="1377348350" sldId="2147483724"/>
            <pc:sldLayoutMk cId="2154303772" sldId="2147483722"/>
          </pc:sldLayoutMkLst>
        </pc:sldLayoutChg>
        <pc:sldLayoutChg chg="add">
          <pc:chgData name="GIULIO VINCENZO DI BERARDO" userId="S::giulio.berardo@fatec.sp.gov.br::388c5d36-71fa-4ba2-b78e-28a9b82cafcd" providerId="AD" clId="Web-{5F4B008D-BAF3-4EBC-9FBD-2EC18C23436C}" dt="2023-03-27T19:05:27.957" v="0"/>
          <pc:sldLayoutMkLst>
            <pc:docMk/>
            <pc:sldMasterMk cId="1377348350" sldId="2147483724"/>
            <pc:sldLayoutMk cId="989816033" sldId="2147483723"/>
          </pc:sldLayoutMkLst>
        </pc:sldLayoutChg>
      </pc:sldMasterChg>
    </pc:docChg>
  </pc:docChgLst>
  <pc:docChgLst>
    <pc:chgData name="JAQUELINE SCALON DUTRA LUI" userId="S::jaqueline.lui@fatec.sp.gov.br::d329e257-9db2-40f0-8d85-4f9edae525dc" providerId="AD" clId="Web-{E0FD5BED-0997-55DA-03E0-C044A6F46729}"/>
    <pc:docChg chg="addSld delSld modSld">
      <pc:chgData name="JAQUELINE SCALON DUTRA LUI" userId="S::jaqueline.lui@fatec.sp.gov.br::d329e257-9db2-40f0-8d85-4f9edae525dc" providerId="AD" clId="Web-{E0FD5BED-0997-55DA-03E0-C044A6F46729}" dt="2023-04-01T16:00:02.598" v="11"/>
      <pc:docMkLst>
        <pc:docMk/>
      </pc:docMkLst>
      <pc:sldChg chg="delSp modSp">
        <pc:chgData name="JAQUELINE SCALON DUTRA LUI" userId="S::jaqueline.lui@fatec.sp.gov.br::d329e257-9db2-40f0-8d85-4f9edae525dc" providerId="AD" clId="Web-{E0FD5BED-0997-55DA-03E0-C044A6F46729}" dt="2023-04-01T16:00:02.598" v="11"/>
        <pc:sldMkLst>
          <pc:docMk/>
          <pc:sldMk cId="130338278" sldId="292"/>
        </pc:sldMkLst>
        <pc:picChg chg="del mod">
          <ac:chgData name="JAQUELINE SCALON DUTRA LUI" userId="S::jaqueline.lui@fatec.sp.gov.br::d329e257-9db2-40f0-8d85-4f9edae525dc" providerId="AD" clId="Web-{E0FD5BED-0997-55DA-03E0-C044A6F46729}" dt="2023-04-01T16:00:02.598" v="11"/>
          <ac:picMkLst>
            <pc:docMk/>
            <pc:sldMk cId="130338278" sldId="292"/>
            <ac:picMk id="2" creationId="{A8367B37-D271-2F72-7947-0C91ADEDE943}"/>
          </ac:picMkLst>
        </pc:picChg>
      </pc:sldChg>
      <pc:sldChg chg="new del">
        <pc:chgData name="JAQUELINE SCALON DUTRA LUI" userId="S::jaqueline.lui@fatec.sp.gov.br::d329e257-9db2-40f0-8d85-4f9edae525dc" providerId="AD" clId="Web-{E0FD5BED-0997-55DA-03E0-C044A6F46729}" dt="2023-04-01T15:57:42.016" v="6"/>
        <pc:sldMkLst>
          <pc:docMk/>
          <pc:sldMk cId="1281975283" sldId="293"/>
        </pc:sldMkLst>
      </pc:sldChg>
      <pc:sldChg chg="add del replId">
        <pc:chgData name="JAQUELINE SCALON DUTRA LUI" userId="S::jaqueline.lui@fatec.sp.gov.br::d329e257-9db2-40f0-8d85-4f9edae525dc" providerId="AD" clId="Web-{E0FD5BED-0997-55DA-03E0-C044A6F46729}" dt="2023-04-01T15:58:35.705" v="10"/>
        <pc:sldMkLst>
          <pc:docMk/>
          <pc:sldMk cId="1531405714" sldId="29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2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34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2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501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01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16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67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13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7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343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33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6</a:t>
            </a:r>
          </a:p>
          <a:p>
            <a:pPr lvl="6"/>
            <a:r>
              <a:rPr lang="en-US"/>
              <a:t>7</a:t>
            </a:r>
          </a:p>
          <a:p>
            <a:pPr lvl="7"/>
            <a:r>
              <a:rPr lang="en-US"/>
              <a:t>8</a:t>
            </a:r>
          </a:p>
          <a:p>
            <a:pPr lvl="8"/>
            <a:r>
              <a:rPr lang="en-US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650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clameaqui.com.br/" TargetMode="External"/><Relationship Id="rId2" Type="http://schemas.openxmlformats.org/officeDocument/2006/relationships/hyperlink" Target="https://outgedow.com/br/carrefour.com.a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veja.abril.com.br/coluna/radar/justica-mantem-suspensao-de-aplicativo-do-carrefour/amp/" TargetMode="External"/><Relationship Id="rId4" Type="http://schemas.openxmlformats.org/officeDocument/2006/relationships/hyperlink" Target="http://www.infoq.com/br/presentations/robustez-software.%20Acesso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3" name="Rectangle 291">
            <a:extLst>
              <a:ext uri="{FF2B5EF4-FFF2-40B4-BE49-F238E27FC236}">
                <a16:creationId xmlns:a16="http://schemas.microsoft.com/office/drawing/2014/main" id="{68293B96-AC95-4F91-A6A1-F5B9EBA75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4" name="Group 293">
            <a:extLst>
              <a:ext uri="{FF2B5EF4-FFF2-40B4-BE49-F238E27FC236}">
                <a16:creationId xmlns:a16="http://schemas.microsoft.com/office/drawing/2014/main" id="{44F5C13C-7597-47EF-A60E-E0483B591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95" name="Freeform 5">
              <a:extLst>
                <a:ext uri="{FF2B5EF4-FFF2-40B4-BE49-F238E27FC236}">
                  <a16:creationId xmlns:a16="http://schemas.microsoft.com/office/drawing/2014/main" id="{9BF75460-CBE9-47D1-A638-668E31C80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Freeform 6">
              <a:extLst>
                <a:ext uri="{FF2B5EF4-FFF2-40B4-BE49-F238E27FC236}">
                  <a16:creationId xmlns:a16="http://schemas.microsoft.com/office/drawing/2014/main" id="{AADD2883-3611-478E-BA1D-A2874E8037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Freeform 7">
              <a:extLst>
                <a:ext uri="{FF2B5EF4-FFF2-40B4-BE49-F238E27FC236}">
                  <a16:creationId xmlns:a16="http://schemas.microsoft.com/office/drawing/2014/main" id="{415929DF-E668-4987-A5DB-8177C2178B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Freeform 8">
              <a:extLst>
                <a:ext uri="{FF2B5EF4-FFF2-40B4-BE49-F238E27FC236}">
                  <a16:creationId xmlns:a16="http://schemas.microsoft.com/office/drawing/2014/main" id="{A9A72BAB-7164-45E8-80CD-343F1AD8C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9">
              <a:extLst>
                <a:ext uri="{FF2B5EF4-FFF2-40B4-BE49-F238E27FC236}">
                  <a16:creationId xmlns:a16="http://schemas.microsoft.com/office/drawing/2014/main" id="{BAF56AD6-00FC-47BA-95C0-90E27317C7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Freeform 10">
              <a:extLst>
                <a:ext uri="{FF2B5EF4-FFF2-40B4-BE49-F238E27FC236}">
                  <a16:creationId xmlns:a16="http://schemas.microsoft.com/office/drawing/2014/main" id="{41F0B89B-257D-4443-ACEF-8C1783D02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Freeform 11">
              <a:extLst>
                <a:ext uri="{FF2B5EF4-FFF2-40B4-BE49-F238E27FC236}">
                  <a16:creationId xmlns:a16="http://schemas.microsoft.com/office/drawing/2014/main" id="{3B2455CC-7ABE-4EAF-8BB0-7D9905627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Freeform 12">
              <a:extLst>
                <a:ext uri="{FF2B5EF4-FFF2-40B4-BE49-F238E27FC236}">
                  <a16:creationId xmlns:a16="http://schemas.microsoft.com/office/drawing/2014/main" id="{BB5DADAE-B476-49FA-990B-8802F909D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Freeform 13">
              <a:extLst>
                <a:ext uri="{FF2B5EF4-FFF2-40B4-BE49-F238E27FC236}">
                  <a16:creationId xmlns:a16="http://schemas.microsoft.com/office/drawing/2014/main" id="{E57DA134-04BF-4C60-BE60-01F00D593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Freeform 14">
              <a:extLst>
                <a:ext uri="{FF2B5EF4-FFF2-40B4-BE49-F238E27FC236}">
                  <a16:creationId xmlns:a16="http://schemas.microsoft.com/office/drawing/2014/main" id="{F5EE93A9-4768-4F8D-94F1-F4F1C4663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Freeform 15">
              <a:extLst>
                <a:ext uri="{FF2B5EF4-FFF2-40B4-BE49-F238E27FC236}">
                  <a16:creationId xmlns:a16="http://schemas.microsoft.com/office/drawing/2014/main" id="{333266E9-BA12-4E99-ACAB-DB4813C794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Freeform 16">
              <a:extLst>
                <a:ext uri="{FF2B5EF4-FFF2-40B4-BE49-F238E27FC236}">
                  <a16:creationId xmlns:a16="http://schemas.microsoft.com/office/drawing/2014/main" id="{F1C16801-9C8C-455E-AE48-59BB6D0E1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Freeform 17">
              <a:extLst>
                <a:ext uri="{FF2B5EF4-FFF2-40B4-BE49-F238E27FC236}">
                  <a16:creationId xmlns:a16="http://schemas.microsoft.com/office/drawing/2014/main" id="{71B2AF91-3099-47C7-8A14-63F4CBB0C1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Freeform 18">
              <a:extLst>
                <a:ext uri="{FF2B5EF4-FFF2-40B4-BE49-F238E27FC236}">
                  <a16:creationId xmlns:a16="http://schemas.microsoft.com/office/drawing/2014/main" id="{5584900C-32C2-49A7-874A-1F8D41C35D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Freeform 19">
              <a:extLst>
                <a:ext uri="{FF2B5EF4-FFF2-40B4-BE49-F238E27FC236}">
                  <a16:creationId xmlns:a16="http://schemas.microsoft.com/office/drawing/2014/main" id="{83523AEA-5A6D-45E4-ACC6-1CEFD80B1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Freeform 20">
              <a:extLst>
                <a:ext uri="{FF2B5EF4-FFF2-40B4-BE49-F238E27FC236}">
                  <a16:creationId xmlns:a16="http://schemas.microsoft.com/office/drawing/2014/main" id="{CFA5C26B-057A-4D27-B6F5-4FD00FB17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Freeform 21">
              <a:extLst>
                <a:ext uri="{FF2B5EF4-FFF2-40B4-BE49-F238E27FC236}">
                  <a16:creationId xmlns:a16="http://schemas.microsoft.com/office/drawing/2014/main" id="{F8EB124B-9970-4101-B6EE-51FBB23CC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Freeform 22">
              <a:extLst>
                <a:ext uri="{FF2B5EF4-FFF2-40B4-BE49-F238E27FC236}">
                  <a16:creationId xmlns:a16="http://schemas.microsoft.com/office/drawing/2014/main" id="{F6B2C362-04E0-48FB-9BEF-685C965AC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Freeform 23">
              <a:extLst>
                <a:ext uri="{FF2B5EF4-FFF2-40B4-BE49-F238E27FC236}">
                  <a16:creationId xmlns:a16="http://schemas.microsoft.com/office/drawing/2014/main" id="{3B4FF677-CB69-4C86-9DDC-4047690F7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Freeform 24">
              <a:extLst>
                <a:ext uri="{FF2B5EF4-FFF2-40B4-BE49-F238E27FC236}">
                  <a16:creationId xmlns:a16="http://schemas.microsoft.com/office/drawing/2014/main" id="{3EBE6D51-FA46-4AF0-8195-FD56F6949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Freeform 25">
              <a:extLst>
                <a:ext uri="{FF2B5EF4-FFF2-40B4-BE49-F238E27FC236}">
                  <a16:creationId xmlns:a16="http://schemas.microsoft.com/office/drawing/2014/main" id="{E0C0539D-4193-466B-987B-D71FA6A827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35" name="Rectangle 316">
            <a:extLst>
              <a:ext uri="{FF2B5EF4-FFF2-40B4-BE49-F238E27FC236}">
                <a16:creationId xmlns:a16="http://schemas.microsoft.com/office/drawing/2014/main" id="{7D51DB48-98D5-49DE-AD5F-8A9734357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377682"/>
            <a:ext cx="5936885" cy="502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Isosceles Triangle 22">
            <a:extLst>
              <a:ext uri="{FF2B5EF4-FFF2-40B4-BE49-F238E27FC236}">
                <a16:creationId xmlns:a16="http://schemas.microsoft.com/office/drawing/2014/main" id="{863FD0EB-DDF9-4169-BF2D-2A00FD515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02131" y="5223532"/>
            <a:ext cx="315988" cy="2724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Rectangle 320">
            <a:extLst>
              <a:ext uri="{FF2B5EF4-FFF2-40B4-BE49-F238E27FC236}">
                <a16:creationId xmlns:a16="http://schemas.microsoft.com/office/drawing/2014/main" id="{FEFC8BAE-02F8-41B1-A078-FC60092F7F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961035"/>
            <a:ext cx="5935796" cy="32676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66EC42-4786-3967-5B1F-68F261F0F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714" y="1378584"/>
            <a:ext cx="5940094" cy="579981"/>
          </a:xfrm>
        </p:spPr>
        <p:txBody>
          <a:bodyPr vert="horz" lIns="228600" tIns="228600" rIns="228600" bIns="228600" rtlCol="0" anchor="ctr">
            <a:normAutofit fontScale="90000"/>
          </a:bodyPr>
          <a:lstStyle/>
          <a:p>
            <a:r>
              <a:rPr lang="en-US" sz="2800"/>
              <a:t> Engenharia de Software 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F727A0-9754-52D8-4E78-2A64819847FE}"/>
              </a:ext>
            </a:extLst>
          </p:cNvPr>
          <p:cNvSpPr txBox="1"/>
          <p:nvPr/>
        </p:nvSpPr>
        <p:spPr>
          <a:xfrm>
            <a:off x="786838" y="2044829"/>
            <a:ext cx="5940970" cy="316785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lvl="1" indent="-228600" algn="ctr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5000">
                <a:solidFill>
                  <a:schemeClr val="bg1"/>
                </a:solidFill>
                <a:latin typeface="Calibri Light"/>
                <a:cs typeface="Calibri Light"/>
              </a:rPr>
              <a:t>Meu Carrefour</a:t>
            </a:r>
          </a:p>
        </p:txBody>
      </p:sp>
      <p:sp>
        <p:nvSpPr>
          <p:cNvPr id="338" name="Rectangle 322">
            <a:extLst>
              <a:ext uri="{FF2B5EF4-FFF2-40B4-BE49-F238E27FC236}">
                <a16:creationId xmlns:a16="http://schemas.microsoft.com/office/drawing/2014/main" id="{94ABDF8E-2BF0-41B8-A658-ECB324D9E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9557" y="0"/>
            <a:ext cx="4640799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C3A01366-BFCC-4AD1-20FA-AA86F1A86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1009" y="1788810"/>
            <a:ext cx="4529743" cy="3557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C6B6F2-4283-723A-E02F-29442AD8D4C9}"/>
              </a:ext>
            </a:extLst>
          </p:cNvPr>
          <p:cNvSpPr txBox="1"/>
          <p:nvPr/>
        </p:nvSpPr>
        <p:spPr>
          <a:xfrm>
            <a:off x="789626" y="5694843"/>
            <a:ext cx="594292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Calibri"/>
                <a:ea typeface="+mn-lt"/>
                <a:cs typeface="+mn-lt"/>
              </a:rPr>
              <a:t>FACULDADE DE TECNOLOGIA DO ESTADO DE SÃO PAULO GRADUAÇÃO EM ANÁLISE E DESENVOLVIMENTO DE SISTEMAS</a:t>
            </a:r>
          </a:p>
        </p:txBody>
      </p:sp>
    </p:spTree>
    <p:extLst>
      <p:ext uri="{BB962C8B-B14F-4D97-AF65-F5344CB8AC3E}">
        <p14:creationId xmlns:p14="http://schemas.microsoft.com/office/powerpoint/2010/main" val="344961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C49A03-94E4-1152-08D2-BC5E3CE34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600" b="1">
                <a:solidFill>
                  <a:schemeClr val="accent1"/>
                </a:solidFill>
                <a:ea typeface="+mj-lt"/>
                <a:cs typeface="+mj-lt"/>
              </a:rPr>
              <a:t>Robustez: </a:t>
            </a:r>
            <a:endParaRPr lang="en-US" sz="3600">
              <a:solidFill>
                <a:schemeClr val="accent1"/>
              </a:solidFill>
            </a:endParaRPr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11919-A58E-EF65-0425-CC0374780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1600" b="1">
              <a:ea typeface="+mn-lt"/>
              <a:cs typeface="+mn-lt"/>
            </a:endParaRPr>
          </a:p>
          <a:p>
            <a:r>
              <a:rPr lang="en-US" err="1">
                <a:ea typeface="+mn-lt"/>
                <a:cs typeface="+mn-lt"/>
              </a:rPr>
              <a:t>Em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relação</a:t>
            </a:r>
            <a:r>
              <a:rPr lang="en-US">
                <a:ea typeface="+mn-lt"/>
                <a:cs typeface="+mn-lt"/>
              </a:rPr>
              <a:t> a </a:t>
            </a:r>
            <a:r>
              <a:rPr lang="en-US" err="1">
                <a:ea typeface="+mn-lt"/>
                <a:cs typeface="+mn-lt"/>
              </a:rPr>
              <a:t>robustez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considera</a:t>
            </a:r>
            <a:r>
              <a:rPr lang="en-US">
                <a:ea typeface="+mn-lt"/>
                <a:cs typeface="+mn-lt"/>
              </a:rPr>
              <a:t>-se a </a:t>
            </a:r>
            <a:r>
              <a:rPr lang="en-US" err="1">
                <a:ea typeface="+mn-lt"/>
                <a:cs typeface="+mn-lt"/>
              </a:rPr>
              <a:t>capacidade</a:t>
            </a:r>
            <a:r>
              <a:rPr lang="en-US">
                <a:ea typeface="+mn-lt"/>
                <a:cs typeface="+mn-lt"/>
              </a:rPr>
              <a:t> do software </a:t>
            </a:r>
            <a:r>
              <a:rPr lang="en-US" err="1">
                <a:ea typeface="+mn-lt"/>
                <a:cs typeface="+mn-lt"/>
              </a:rPr>
              <a:t>funcionar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mesmo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em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condições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anormais</a:t>
            </a:r>
            <a:r>
              <a:rPr lang="en-US">
                <a:ea typeface="+mn-lt"/>
                <a:cs typeface="+mn-lt"/>
              </a:rPr>
              <a:t>. Nesse </a:t>
            </a:r>
            <a:r>
              <a:rPr lang="en-US" err="1">
                <a:ea typeface="+mn-lt"/>
                <a:cs typeface="+mn-lt"/>
              </a:rPr>
              <a:t>caso</a:t>
            </a:r>
            <a:r>
              <a:rPr lang="en-US">
                <a:ea typeface="+mn-lt"/>
                <a:cs typeface="+mn-lt"/>
              </a:rPr>
              <a:t>, o </a:t>
            </a:r>
            <a:r>
              <a:rPr lang="en-US" err="1">
                <a:ea typeface="+mn-lt"/>
                <a:cs typeface="+mn-lt"/>
              </a:rPr>
              <a:t>cliente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não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consegue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adicionar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nenhum</a:t>
            </a:r>
            <a:r>
              <a:rPr lang="en-US">
                <a:ea typeface="+mn-lt"/>
                <a:cs typeface="+mn-lt"/>
              </a:rPr>
              <a:t> item de </a:t>
            </a:r>
            <a:r>
              <a:rPr lang="en-US" err="1">
                <a:ea typeface="+mn-lt"/>
                <a:cs typeface="+mn-lt"/>
              </a:rPr>
              <a:t>sua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escolha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carrinho</a:t>
            </a:r>
            <a:r>
              <a:rPr lang="en-US">
                <a:ea typeface="+mn-lt"/>
                <a:cs typeface="+mn-lt"/>
              </a:rPr>
              <a:t> se </a:t>
            </a:r>
            <a:r>
              <a:rPr lang="en-US" err="1">
                <a:ea typeface="+mn-lt"/>
                <a:cs typeface="+mn-lt"/>
              </a:rPr>
              <a:t>não</a:t>
            </a:r>
            <a:r>
              <a:rPr lang="en-US">
                <a:ea typeface="+mn-lt"/>
                <a:cs typeface="+mn-lt"/>
              </a:rPr>
              <a:t> se </a:t>
            </a:r>
            <a:r>
              <a:rPr lang="en-US" err="1">
                <a:ea typeface="+mn-lt"/>
                <a:cs typeface="+mn-lt"/>
              </a:rPr>
              <a:t>cadastrar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mesmo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existindo</a:t>
            </a:r>
            <a:r>
              <a:rPr lang="en-US">
                <a:ea typeface="+mn-lt"/>
                <a:cs typeface="+mn-lt"/>
              </a:rPr>
              <a:t> a </a:t>
            </a:r>
            <a:r>
              <a:rPr lang="en-US" err="1">
                <a:ea typeface="+mn-lt"/>
                <a:cs typeface="+mn-lt"/>
              </a:rPr>
              <a:t>opção</a:t>
            </a:r>
            <a:r>
              <a:rPr lang="en-US">
                <a:ea typeface="+mn-lt"/>
                <a:cs typeface="+mn-lt"/>
              </a:rPr>
              <a:t> ‘MAIS TARDE’, </a:t>
            </a:r>
            <a:r>
              <a:rPr lang="en-US" err="1">
                <a:ea typeface="+mn-lt"/>
                <a:cs typeface="+mn-lt"/>
              </a:rPr>
              <a:t>ao</a:t>
            </a:r>
            <a:r>
              <a:rPr lang="en-US">
                <a:ea typeface="+mn-lt"/>
                <a:cs typeface="+mn-lt"/>
              </a:rPr>
              <a:t> qual </a:t>
            </a:r>
            <a:r>
              <a:rPr lang="en-US" err="1">
                <a:ea typeface="+mn-lt"/>
                <a:cs typeface="+mn-lt"/>
              </a:rPr>
              <a:t>ele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poderia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fazer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isso</a:t>
            </a:r>
            <a:r>
              <a:rPr lang="en-US">
                <a:ea typeface="+mn-lt"/>
                <a:cs typeface="+mn-lt"/>
              </a:rPr>
              <a:t> no final de </a:t>
            </a:r>
            <a:r>
              <a:rPr lang="en-US" err="1">
                <a:ea typeface="+mn-lt"/>
                <a:cs typeface="+mn-lt"/>
              </a:rPr>
              <a:t>suas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escolhas</a:t>
            </a:r>
            <a:r>
              <a:rPr lang="en-US">
                <a:ea typeface="+mn-lt"/>
                <a:cs typeface="+mn-lt"/>
              </a:rPr>
              <a:t> para </a:t>
            </a:r>
            <a:r>
              <a:rPr lang="en-US" err="1">
                <a:ea typeface="+mn-lt"/>
                <a:cs typeface="+mn-lt"/>
              </a:rPr>
              <a:t>fechar</a:t>
            </a:r>
            <a:r>
              <a:rPr lang="en-US">
                <a:ea typeface="+mn-lt"/>
                <a:cs typeface="+mn-lt"/>
              </a:rPr>
              <a:t> o </a:t>
            </a:r>
            <a:r>
              <a:rPr lang="en-US" err="1">
                <a:ea typeface="+mn-lt"/>
                <a:cs typeface="+mn-lt"/>
              </a:rPr>
              <a:t>pedido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474686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A2564B7-8FC5-1595-3E3F-0B92118D2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955" y="399051"/>
            <a:ext cx="2974238" cy="6074274"/>
          </a:xfrm>
          <a:prstGeom prst="rect">
            <a:avLst/>
          </a:prstGeom>
        </p:spPr>
      </p:pic>
      <p:pic>
        <p:nvPicPr>
          <p:cNvPr id="5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2F74138-569C-E0EE-3ACC-2B2848805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466" y="352533"/>
            <a:ext cx="2844841" cy="582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42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5450F7-DD4A-4B30-23B0-89C4EC64B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885514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3600" b="1" err="1">
                <a:solidFill>
                  <a:srgbClr val="FF0000"/>
                </a:solidFill>
                <a:ea typeface="+mj-lt"/>
                <a:cs typeface="+mj-lt"/>
              </a:rPr>
              <a:t>Desempenho</a:t>
            </a:r>
            <a:r>
              <a:rPr lang="en-US" sz="3600" b="1">
                <a:solidFill>
                  <a:srgbClr val="FF0000"/>
                </a:solidFill>
                <a:ea typeface="+mj-lt"/>
                <a:cs typeface="+mj-lt"/>
              </a:rPr>
              <a:t>:</a:t>
            </a:r>
            <a:endParaRPr lang="en-US" err="1">
              <a:solidFill>
                <a:srgbClr val="FF0000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1F363-59BD-3071-B55C-06617A37E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7959" y="2148405"/>
            <a:ext cx="8395405" cy="3917780"/>
          </a:xfrm>
        </p:spPr>
        <p:txBody>
          <a:bodyPr anchor="t">
            <a:normAutofit/>
          </a:bodyPr>
          <a:lstStyle/>
          <a:p>
            <a:pPr algn="just"/>
            <a:r>
              <a:rPr lang="en-US" err="1">
                <a:latin typeface="Calibri"/>
                <a:ea typeface="+mn-lt"/>
                <a:cs typeface="+mn-lt"/>
              </a:rPr>
              <a:t>Em</a:t>
            </a:r>
            <a:r>
              <a:rPr lang="en-US">
                <a:latin typeface="Calibri"/>
                <a:ea typeface="+mn-lt"/>
                <a:cs typeface="+mn-lt"/>
              </a:rPr>
              <a:t> </a:t>
            </a:r>
            <a:r>
              <a:rPr lang="en-US" err="1">
                <a:latin typeface="Calibri"/>
                <a:ea typeface="+mn-lt"/>
                <a:cs typeface="+mn-lt"/>
              </a:rPr>
              <a:t>relação</a:t>
            </a:r>
            <a:r>
              <a:rPr lang="en-US">
                <a:latin typeface="Calibri"/>
                <a:ea typeface="+mn-lt"/>
                <a:cs typeface="+mn-lt"/>
              </a:rPr>
              <a:t> </a:t>
            </a:r>
            <a:r>
              <a:rPr lang="en-US" err="1">
                <a:latin typeface="Calibri"/>
                <a:ea typeface="+mn-lt"/>
                <a:cs typeface="+mn-lt"/>
              </a:rPr>
              <a:t>ao</a:t>
            </a:r>
            <a:r>
              <a:rPr lang="en-US">
                <a:latin typeface="Calibri"/>
                <a:ea typeface="+mn-lt"/>
                <a:cs typeface="+mn-lt"/>
              </a:rPr>
              <a:t> </a:t>
            </a:r>
            <a:r>
              <a:rPr lang="en-US" err="1">
                <a:latin typeface="Calibri"/>
                <a:ea typeface="+mn-lt"/>
                <a:cs typeface="+mn-lt"/>
              </a:rPr>
              <a:t>desempenho</a:t>
            </a:r>
            <a:r>
              <a:rPr lang="en-US" b="1">
                <a:latin typeface="Calibri"/>
                <a:ea typeface="+mn-lt"/>
                <a:cs typeface="+mn-lt"/>
              </a:rPr>
              <a:t> </a:t>
            </a:r>
            <a:r>
              <a:rPr lang="en-US">
                <a:latin typeface="Calibri"/>
                <a:ea typeface="+mn-lt"/>
                <a:cs typeface="+mn-lt"/>
              </a:rPr>
              <a:t>do </a:t>
            </a:r>
            <a:r>
              <a:rPr lang="en-US" err="1">
                <a:latin typeface="Calibri"/>
                <a:ea typeface="+mn-lt"/>
                <a:cs typeface="+mn-lt"/>
              </a:rPr>
              <a:t>aplicativo</a:t>
            </a:r>
            <a:r>
              <a:rPr lang="en-US">
                <a:latin typeface="Calibri"/>
                <a:ea typeface="+mn-lt"/>
                <a:cs typeface="+mn-lt"/>
              </a:rPr>
              <a:t>, </a:t>
            </a:r>
            <a:r>
              <a:rPr lang="en-US" err="1">
                <a:latin typeface="Calibri"/>
                <a:ea typeface="+mn-lt"/>
                <a:cs typeface="+mn-lt"/>
              </a:rPr>
              <a:t>este</a:t>
            </a:r>
            <a:r>
              <a:rPr lang="en-US">
                <a:latin typeface="Calibri"/>
                <a:ea typeface="+mn-lt"/>
                <a:cs typeface="+mn-lt"/>
              </a:rPr>
              <a:t> </a:t>
            </a:r>
            <a:r>
              <a:rPr lang="en-US" err="1">
                <a:latin typeface="Calibri"/>
                <a:ea typeface="+mn-lt"/>
                <a:cs typeface="+mn-lt"/>
              </a:rPr>
              <a:t>pode</a:t>
            </a:r>
            <a:r>
              <a:rPr lang="en-US">
                <a:latin typeface="Calibri"/>
                <a:ea typeface="+mn-lt"/>
                <a:cs typeface="+mn-lt"/>
              </a:rPr>
              <a:t> ser </a:t>
            </a:r>
            <a:r>
              <a:rPr lang="en-US" err="1">
                <a:latin typeface="Calibri"/>
                <a:ea typeface="+mn-lt"/>
                <a:cs typeface="+mn-lt"/>
              </a:rPr>
              <a:t>medido</a:t>
            </a:r>
            <a:r>
              <a:rPr lang="en-US">
                <a:latin typeface="Calibri"/>
                <a:ea typeface="+mn-lt"/>
                <a:cs typeface="+mn-lt"/>
              </a:rPr>
              <a:t> </a:t>
            </a:r>
            <a:r>
              <a:rPr lang="en-US" err="1">
                <a:latin typeface="Calibri"/>
                <a:ea typeface="+mn-lt"/>
                <a:cs typeface="+mn-lt"/>
              </a:rPr>
              <a:t>segundo</a:t>
            </a:r>
            <a:r>
              <a:rPr lang="en-US">
                <a:latin typeface="Calibri"/>
                <a:ea typeface="+mn-lt"/>
                <a:cs typeface="+mn-lt"/>
              </a:rPr>
              <a:t> </a:t>
            </a:r>
            <a:r>
              <a:rPr lang="en-US" err="1">
                <a:latin typeface="Calibri"/>
                <a:ea typeface="+mn-lt"/>
                <a:cs typeface="+mn-lt"/>
              </a:rPr>
              <a:t>sua</a:t>
            </a:r>
            <a:r>
              <a:rPr lang="en-US">
                <a:latin typeface="Calibri"/>
                <a:ea typeface="+mn-lt"/>
                <a:cs typeface="+mn-lt"/>
              </a:rPr>
              <a:t> </a:t>
            </a:r>
            <a:r>
              <a:rPr lang="en-US" err="1">
                <a:latin typeface="Calibri"/>
                <a:ea typeface="+mn-lt"/>
                <a:cs typeface="+mn-lt"/>
              </a:rPr>
              <a:t>eficácia</a:t>
            </a:r>
            <a:r>
              <a:rPr lang="en-US">
                <a:latin typeface="Calibri"/>
                <a:ea typeface="+mn-lt"/>
                <a:cs typeface="+mn-lt"/>
              </a:rPr>
              <a:t> </a:t>
            </a:r>
            <a:r>
              <a:rPr lang="en-US" err="1">
                <a:latin typeface="Calibri"/>
                <a:ea typeface="+mn-lt"/>
                <a:cs typeface="+mn-lt"/>
              </a:rPr>
              <a:t>em</a:t>
            </a:r>
            <a:r>
              <a:rPr lang="en-US">
                <a:latin typeface="Calibri"/>
                <a:ea typeface="+mn-lt"/>
                <a:cs typeface="+mn-lt"/>
              </a:rPr>
              <a:t> usar </a:t>
            </a:r>
            <a:r>
              <a:rPr lang="en-US" err="1">
                <a:latin typeface="Calibri"/>
                <a:ea typeface="+mn-lt"/>
                <a:cs typeface="+mn-lt"/>
              </a:rPr>
              <a:t>os</a:t>
            </a:r>
            <a:r>
              <a:rPr lang="en-US">
                <a:latin typeface="Calibri"/>
                <a:ea typeface="+mn-lt"/>
                <a:cs typeface="+mn-lt"/>
              </a:rPr>
              <a:t> </a:t>
            </a:r>
            <a:r>
              <a:rPr lang="en-US" err="1">
                <a:latin typeface="Calibri"/>
                <a:ea typeface="+mn-lt"/>
                <a:cs typeface="+mn-lt"/>
              </a:rPr>
              <a:t>recursos</a:t>
            </a:r>
            <a:r>
              <a:rPr lang="en-US">
                <a:latin typeface="Calibri"/>
                <a:ea typeface="+mn-lt"/>
                <a:cs typeface="+mn-lt"/>
              </a:rPr>
              <a:t> do </a:t>
            </a:r>
            <a:r>
              <a:rPr lang="en-US" err="1">
                <a:latin typeface="Calibri"/>
                <a:ea typeface="+mn-lt"/>
                <a:cs typeface="+mn-lt"/>
              </a:rPr>
              <a:t>sistema</a:t>
            </a:r>
            <a:r>
              <a:rPr lang="en-US">
                <a:latin typeface="Calibri"/>
                <a:ea typeface="+mn-lt"/>
                <a:cs typeface="+mn-lt"/>
              </a:rPr>
              <a:t> para </a:t>
            </a:r>
            <a:r>
              <a:rPr lang="en-US" err="1">
                <a:latin typeface="Calibri"/>
                <a:ea typeface="+mn-lt"/>
                <a:cs typeface="+mn-lt"/>
              </a:rPr>
              <a:t>fazer</a:t>
            </a:r>
            <a:r>
              <a:rPr lang="en-US">
                <a:latin typeface="Calibri"/>
                <a:ea typeface="+mn-lt"/>
                <a:cs typeface="+mn-lt"/>
              </a:rPr>
              <a:t> o que </a:t>
            </a:r>
            <a:r>
              <a:rPr lang="en-US" err="1">
                <a:latin typeface="Calibri"/>
                <a:ea typeface="+mn-lt"/>
                <a:cs typeface="+mn-lt"/>
              </a:rPr>
              <a:t>foi</a:t>
            </a:r>
            <a:r>
              <a:rPr lang="en-US">
                <a:latin typeface="Calibri"/>
                <a:ea typeface="+mn-lt"/>
                <a:cs typeface="+mn-lt"/>
              </a:rPr>
              <a:t> </a:t>
            </a:r>
            <a:r>
              <a:rPr lang="en-US" err="1">
                <a:latin typeface="Calibri"/>
                <a:ea typeface="+mn-lt"/>
                <a:cs typeface="+mn-lt"/>
              </a:rPr>
              <a:t>projetado</a:t>
            </a:r>
            <a:r>
              <a:rPr lang="en-US">
                <a:latin typeface="Calibri"/>
                <a:ea typeface="+mn-lt"/>
                <a:cs typeface="+mn-lt"/>
              </a:rPr>
              <a:t> a </a:t>
            </a:r>
            <a:r>
              <a:rPr lang="en-US" err="1">
                <a:latin typeface="Calibri"/>
                <a:ea typeface="+mn-lt"/>
                <a:cs typeface="+mn-lt"/>
              </a:rPr>
              <a:t>fazer</a:t>
            </a:r>
            <a:r>
              <a:rPr lang="en-US">
                <a:latin typeface="Calibri"/>
                <a:ea typeface="+mn-lt"/>
                <a:cs typeface="+mn-lt"/>
              </a:rPr>
              <a:t>. Um dos </a:t>
            </a:r>
            <a:r>
              <a:rPr lang="en-US" err="1">
                <a:latin typeface="Calibri"/>
                <a:ea typeface="+mn-lt"/>
                <a:cs typeface="+mn-lt"/>
              </a:rPr>
              <a:t>objetivos</a:t>
            </a:r>
            <a:r>
              <a:rPr lang="en-US">
                <a:latin typeface="Calibri"/>
                <a:ea typeface="+mn-lt"/>
                <a:cs typeface="+mn-lt"/>
              </a:rPr>
              <a:t> do </a:t>
            </a:r>
            <a:r>
              <a:rPr lang="en-US" err="1">
                <a:latin typeface="Calibri"/>
                <a:ea typeface="+mn-lt"/>
                <a:cs typeface="+mn-lt"/>
              </a:rPr>
              <a:t>aplicativo</a:t>
            </a:r>
            <a:r>
              <a:rPr lang="en-US">
                <a:latin typeface="Calibri"/>
                <a:ea typeface="+mn-lt"/>
                <a:cs typeface="+mn-lt"/>
              </a:rPr>
              <a:t> ‘Meu Carrefour’ é </a:t>
            </a:r>
            <a:r>
              <a:rPr lang="en-US" err="1">
                <a:latin typeface="Calibri"/>
                <a:ea typeface="+mn-lt"/>
                <a:cs typeface="+mn-lt"/>
              </a:rPr>
              <a:t>oferecer</a:t>
            </a:r>
            <a:r>
              <a:rPr lang="en-US">
                <a:latin typeface="Calibri"/>
                <a:ea typeface="+mn-lt"/>
                <a:cs typeface="+mn-lt"/>
              </a:rPr>
              <a:t> </a:t>
            </a:r>
            <a:r>
              <a:rPr lang="en-US" err="1">
                <a:latin typeface="Calibri"/>
                <a:ea typeface="+mn-lt"/>
                <a:cs typeface="+mn-lt"/>
              </a:rPr>
              <a:t>benefícios</a:t>
            </a:r>
            <a:r>
              <a:rPr lang="en-US">
                <a:latin typeface="Calibri"/>
                <a:ea typeface="+mn-lt"/>
                <a:cs typeface="+mn-lt"/>
              </a:rPr>
              <a:t> para </a:t>
            </a:r>
            <a:r>
              <a:rPr lang="en-US" err="1">
                <a:latin typeface="Calibri"/>
                <a:ea typeface="+mn-lt"/>
                <a:cs typeface="+mn-lt"/>
              </a:rPr>
              <a:t>clientes</a:t>
            </a:r>
            <a:r>
              <a:rPr lang="en-US">
                <a:latin typeface="Calibri"/>
                <a:ea typeface="+mn-lt"/>
                <a:cs typeface="+mn-lt"/>
              </a:rPr>
              <a:t> </a:t>
            </a:r>
            <a:r>
              <a:rPr lang="en-US" err="1">
                <a:latin typeface="Calibri"/>
                <a:ea typeface="+mn-lt"/>
                <a:cs typeface="+mn-lt"/>
              </a:rPr>
              <a:t>participantes</a:t>
            </a:r>
            <a:r>
              <a:rPr lang="en-US">
                <a:latin typeface="Calibri"/>
                <a:ea typeface="+mn-lt"/>
                <a:cs typeface="+mn-lt"/>
              </a:rPr>
              <a:t> </a:t>
            </a:r>
            <a:r>
              <a:rPr lang="en-US" err="1">
                <a:latin typeface="Calibri"/>
                <a:ea typeface="+mn-lt"/>
                <a:cs typeface="+mn-lt"/>
              </a:rPr>
              <a:t>em</a:t>
            </a:r>
            <a:r>
              <a:rPr lang="en-US">
                <a:latin typeface="Calibri"/>
                <a:ea typeface="+mn-lt"/>
                <a:cs typeface="+mn-lt"/>
              </a:rPr>
              <a:t> forma de </a:t>
            </a:r>
            <a:r>
              <a:rPr lang="en-US" err="1">
                <a:latin typeface="Calibri"/>
                <a:ea typeface="+mn-lt"/>
                <a:cs typeface="+mn-lt"/>
              </a:rPr>
              <a:t>descontos</a:t>
            </a:r>
            <a:r>
              <a:rPr lang="en-US">
                <a:latin typeface="Calibri"/>
                <a:ea typeface="+mn-lt"/>
                <a:cs typeface="+mn-lt"/>
              </a:rPr>
              <a:t> </a:t>
            </a:r>
            <a:r>
              <a:rPr lang="en-US" err="1">
                <a:latin typeface="Calibri"/>
                <a:ea typeface="+mn-lt"/>
                <a:cs typeface="+mn-lt"/>
              </a:rPr>
              <a:t>imediatos</a:t>
            </a:r>
            <a:r>
              <a:rPr lang="en-US">
                <a:latin typeface="Calibri"/>
                <a:ea typeface="+mn-lt"/>
                <a:cs typeface="+mn-lt"/>
              </a:rPr>
              <a:t> e </a:t>
            </a:r>
            <a:r>
              <a:rPr lang="en-US" err="1">
                <a:latin typeface="Calibri"/>
                <a:ea typeface="+mn-lt"/>
                <a:cs typeface="+mn-lt"/>
              </a:rPr>
              <a:t>troca</a:t>
            </a:r>
            <a:r>
              <a:rPr lang="en-US">
                <a:latin typeface="Calibri"/>
                <a:ea typeface="+mn-lt"/>
                <a:cs typeface="+mn-lt"/>
              </a:rPr>
              <a:t> de ‘</a:t>
            </a:r>
            <a:r>
              <a:rPr lang="en-US" err="1">
                <a:latin typeface="Calibri"/>
                <a:ea typeface="+mn-lt"/>
                <a:cs typeface="+mn-lt"/>
              </a:rPr>
              <a:t>moedas</a:t>
            </a:r>
            <a:r>
              <a:rPr lang="en-US">
                <a:latin typeface="Calibri"/>
                <a:ea typeface="+mn-lt"/>
                <a:cs typeface="+mn-lt"/>
              </a:rPr>
              <a:t>' </a:t>
            </a:r>
            <a:r>
              <a:rPr lang="en-US" err="1">
                <a:latin typeface="Calibri"/>
                <a:ea typeface="+mn-lt"/>
                <a:cs typeface="+mn-lt"/>
              </a:rPr>
              <a:t>por</a:t>
            </a:r>
            <a:r>
              <a:rPr lang="en-US">
                <a:latin typeface="Calibri"/>
                <a:ea typeface="+mn-lt"/>
                <a:cs typeface="+mn-lt"/>
              </a:rPr>
              <a:t> </a:t>
            </a:r>
            <a:r>
              <a:rPr lang="en-US" err="1">
                <a:latin typeface="Calibri"/>
                <a:ea typeface="+mn-lt"/>
                <a:cs typeface="+mn-lt"/>
              </a:rPr>
              <a:t>brindes</a:t>
            </a:r>
            <a:r>
              <a:rPr lang="en-US">
                <a:latin typeface="Calibri"/>
                <a:ea typeface="+mn-lt"/>
                <a:cs typeface="+mn-lt"/>
              </a:rPr>
              <a:t> </a:t>
            </a:r>
            <a:r>
              <a:rPr lang="en-US" err="1">
                <a:latin typeface="Calibri"/>
                <a:ea typeface="+mn-lt"/>
                <a:cs typeface="+mn-lt"/>
              </a:rPr>
              <a:t>em</a:t>
            </a:r>
            <a:r>
              <a:rPr lang="en-US">
                <a:latin typeface="Calibri"/>
                <a:ea typeface="+mn-lt"/>
                <a:cs typeface="+mn-lt"/>
              </a:rPr>
              <a:t> </a:t>
            </a:r>
            <a:r>
              <a:rPr lang="en-US" err="1">
                <a:latin typeface="Calibri"/>
                <a:ea typeface="+mn-lt"/>
                <a:cs typeface="+mn-lt"/>
              </a:rPr>
              <a:t>suas</a:t>
            </a:r>
            <a:r>
              <a:rPr lang="en-US">
                <a:latin typeface="Calibri"/>
                <a:ea typeface="+mn-lt"/>
                <a:cs typeface="+mn-lt"/>
              </a:rPr>
              <a:t> </a:t>
            </a:r>
            <a:r>
              <a:rPr lang="en-US" err="1">
                <a:latin typeface="Calibri"/>
                <a:ea typeface="+mn-lt"/>
                <a:cs typeface="+mn-lt"/>
              </a:rPr>
              <a:t>compras</a:t>
            </a:r>
            <a:r>
              <a:rPr lang="en-US">
                <a:latin typeface="Calibri"/>
                <a:ea typeface="+mn-lt"/>
                <a:cs typeface="+mn-lt"/>
              </a:rPr>
              <a:t>. Inclusive </a:t>
            </a:r>
            <a:r>
              <a:rPr lang="en-US" err="1">
                <a:latin typeface="Calibri"/>
                <a:ea typeface="+mn-lt"/>
                <a:cs typeface="+mn-lt"/>
              </a:rPr>
              <a:t>oferecer</a:t>
            </a:r>
            <a:r>
              <a:rPr lang="en-US">
                <a:latin typeface="Calibri"/>
                <a:ea typeface="+mn-lt"/>
                <a:cs typeface="+mn-lt"/>
              </a:rPr>
              <a:t> </a:t>
            </a:r>
            <a:r>
              <a:rPr lang="en-US" err="1">
                <a:latin typeface="Calibri"/>
                <a:ea typeface="+mn-lt"/>
                <a:cs typeface="+mn-lt"/>
              </a:rPr>
              <a:t>orientações</a:t>
            </a:r>
            <a:r>
              <a:rPr lang="en-US">
                <a:latin typeface="Calibri"/>
                <a:ea typeface="+mn-lt"/>
                <a:cs typeface="+mn-lt"/>
              </a:rPr>
              <a:t> a </a:t>
            </a:r>
            <a:r>
              <a:rPr lang="en-US" err="1">
                <a:latin typeface="Calibri"/>
                <a:ea typeface="+mn-lt"/>
                <a:cs typeface="+mn-lt"/>
              </a:rPr>
              <a:t>seus</a:t>
            </a:r>
            <a:r>
              <a:rPr lang="en-US">
                <a:latin typeface="Calibri"/>
                <a:ea typeface="+mn-lt"/>
                <a:cs typeface="+mn-lt"/>
              </a:rPr>
              <a:t> </a:t>
            </a:r>
            <a:r>
              <a:rPr lang="en-US" err="1">
                <a:latin typeface="Calibri"/>
                <a:ea typeface="+mn-lt"/>
                <a:cs typeface="+mn-lt"/>
              </a:rPr>
              <a:t>usuários</a:t>
            </a:r>
            <a:r>
              <a:rPr lang="en-US">
                <a:latin typeface="Calibri"/>
                <a:ea typeface="+mn-lt"/>
                <a:cs typeface="+mn-lt"/>
              </a:rPr>
              <a:t> </a:t>
            </a:r>
            <a:r>
              <a:rPr lang="en-US" err="1">
                <a:latin typeface="Calibri"/>
                <a:ea typeface="+mn-lt"/>
                <a:cs typeface="+mn-lt"/>
              </a:rPr>
              <a:t>como</a:t>
            </a:r>
            <a:r>
              <a:rPr lang="en-US">
                <a:latin typeface="Calibri"/>
                <a:ea typeface="+mn-lt"/>
                <a:cs typeface="+mn-lt"/>
              </a:rPr>
              <a:t> a ferramenta ‘Nutri </a:t>
            </a:r>
            <a:r>
              <a:rPr lang="en-US" err="1">
                <a:latin typeface="Calibri"/>
                <a:ea typeface="+mn-lt"/>
                <a:cs typeface="+mn-lt"/>
              </a:rPr>
              <a:t>Escolha</a:t>
            </a:r>
            <a:r>
              <a:rPr lang="en-US">
                <a:latin typeface="Calibri"/>
                <a:ea typeface="+mn-lt"/>
                <a:cs typeface="+mn-lt"/>
              </a:rPr>
              <a:t>’ que </a:t>
            </a:r>
            <a:r>
              <a:rPr lang="en-US" err="1">
                <a:latin typeface="Calibri"/>
                <a:ea typeface="+mn-lt"/>
                <a:cs typeface="+mn-lt"/>
              </a:rPr>
              <a:t>oferece</a:t>
            </a:r>
            <a:r>
              <a:rPr lang="en-US">
                <a:latin typeface="Calibri"/>
                <a:ea typeface="+mn-lt"/>
                <a:cs typeface="+mn-lt"/>
              </a:rPr>
              <a:t> </a:t>
            </a:r>
            <a:r>
              <a:rPr lang="en-US" err="1">
                <a:latin typeface="Calibri"/>
                <a:ea typeface="+mn-lt"/>
                <a:cs typeface="+mn-lt"/>
              </a:rPr>
              <a:t>dentro</a:t>
            </a:r>
            <a:r>
              <a:rPr lang="en-US">
                <a:latin typeface="Calibri"/>
                <a:ea typeface="+mn-lt"/>
                <a:cs typeface="+mn-lt"/>
              </a:rPr>
              <a:t> do </a:t>
            </a:r>
            <a:r>
              <a:rPr lang="en-US" err="1">
                <a:latin typeface="Calibri"/>
                <a:ea typeface="+mn-lt"/>
                <a:cs typeface="+mn-lt"/>
              </a:rPr>
              <a:t>aplicativo</a:t>
            </a:r>
            <a:r>
              <a:rPr lang="en-US">
                <a:latin typeface="Calibri"/>
                <a:ea typeface="+mn-lt"/>
                <a:cs typeface="+mn-lt"/>
              </a:rPr>
              <a:t>, </a:t>
            </a:r>
            <a:r>
              <a:rPr lang="en-US" err="1">
                <a:latin typeface="Calibri"/>
                <a:ea typeface="+mn-lt"/>
                <a:cs typeface="+mn-lt"/>
              </a:rPr>
              <a:t>sugestões</a:t>
            </a:r>
            <a:r>
              <a:rPr lang="en-US">
                <a:latin typeface="Calibri"/>
                <a:ea typeface="+mn-lt"/>
                <a:cs typeface="+mn-lt"/>
              </a:rPr>
              <a:t> de </a:t>
            </a:r>
            <a:r>
              <a:rPr lang="en-US" err="1">
                <a:latin typeface="Calibri"/>
                <a:ea typeface="+mn-lt"/>
                <a:cs typeface="+mn-lt"/>
              </a:rPr>
              <a:t>produtos</a:t>
            </a:r>
            <a:r>
              <a:rPr lang="en-US">
                <a:latin typeface="Calibri"/>
                <a:ea typeface="+mn-lt"/>
                <a:cs typeface="+mn-lt"/>
              </a:rPr>
              <a:t> com base </a:t>
            </a:r>
            <a:r>
              <a:rPr lang="en-US" err="1">
                <a:latin typeface="Calibri"/>
                <a:ea typeface="+mn-lt"/>
                <a:cs typeface="+mn-lt"/>
              </a:rPr>
              <a:t>em</a:t>
            </a:r>
            <a:r>
              <a:rPr lang="en-US">
                <a:latin typeface="Calibri"/>
                <a:ea typeface="+mn-lt"/>
                <a:cs typeface="+mn-lt"/>
              </a:rPr>
              <a:t> </a:t>
            </a:r>
            <a:r>
              <a:rPr lang="en-US" err="1">
                <a:latin typeface="Calibri"/>
                <a:ea typeface="+mn-lt"/>
                <a:cs typeface="+mn-lt"/>
              </a:rPr>
              <a:t>suas</a:t>
            </a:r>
            <a:r>
              <a:rPr lang="en-US">
                <a:latin typeface="Calibri"/>
                <a:ea typeface="+mn-lt"/>
                <a:cs typeface="+mn-lt"/>
              </a:rPr>
              <a:t> </a:t>
            </a:r>
            <a:r>
              <a:rPr lang="en-US" err="1">
                <a:latin typeface="Calibri"/>
                <a:ea typeface="+mn-lt"/>
                <a:cs typeface="+mn-lt"/>
              </a:rPr>
              <a:t>características</a:t>
            </a:r>
            <a:r>
              <a:rPr lang="en-US">
                <a:latin typeface="Calibri"/>
                <a:ea typeface="+mn-lt"/>
                <a:cs typeface="+mn-lt"/>
              </a:rPr>
              <a:t> </a:t>
            </a:r>
            <a:r>
              <a:rPr lang="en-US" err="1">
                <a:latin typeface="Calibri"/>
                <a:ea typeface="+mn-lt"/>
                <a:cs typeface="+mn-lt"/>
              </a:rPr>
              <a:t>nutricionais</a:t>
            </a:r>
            <a:r>
              <a:rPr lang="en-US">
                <a:latin typeface="Calibri"/>
                <a:ea typeface="+mn-lt"/>
                <a:cs typeface="+mn-lt"/>
              </a:rPr>
              <a:t>. </a:t>
            </a:r>
            <a:endParaRPr lang="en-US">
              <a:latin typeface="Calibri"/>
              <a:cs typeface="Calibri"/>
            </a:endParaRPr>
          </a:p>
          <a:p>
            <a:pPr algn="just"/>
            <a:r>
              <a:rPr lang="en-US">
                <a:latin typeface="Calibri"/>
                <a:ea typeface="+mn-lt"/>
                <a:cs typeface="+mn-lt"/>
              </a:rPr>
              <a:t>No </a:t>
            </a:r>
            <a:r>
              <a:rPr lang="en-US" err="1">
                <a:latin typeface="Calibri"/>
                <a:ea typeface="+mn-lt"/>
                <a:cs typeface="+mn-lt"/>
              </a:rPr>
              <a:t>entanto</a:t>
            </a:r>
            <a:r>
              <a:rPr lang="en-US">
                <a:latin typeface="Calibri"/>
                <a:ea typeface="+mn-lt"/>
                <a:cs typeface="+mn-lt"/>
              </a:rPr>
              <a:t>, ambas as </a:t>
            </a:r>
            <a:r>
              <a:rPr lang="en-US" err="1">
                <a:latin typeface="Calibri"/>
                <a:ea typeface="+mn-lt"/>
                <a:cs typeface="+mn-lt"/>
              </a:rPr>
              <a:t>aplicações</a:t>
            </a:r>
            <a:r>
              <a:rPr lang="en-US">
                <a:latin typeface="Calibri"/>
                <a:ea typeface="+mn-lt"/>
                <a:cs typeface="+mn-lt"/>
              </a:rPr>
              <a:t> </a:t>
            </a:r>
            <a:r>
              <a:rPr lang="en-US" err="1">
                <a:latin typeface="Calibri"/>
                <a:ea typeface="+mn-lt"/>
                <a:cs typeface="+mn-lt"/>
              </a:rPr>
              <a:t>mencionadas</a:t>
            </a:r>
            <a:r>
              <a:rPr lang="en-US">
                <a:latin typeface="Calibri"/>
                <a:ea typeface="+mn-lt"/>
                <a:cs typeface="+mn-lt"/>
              </a:rPr>
              <a:t> </a:t>
            </a:r>
            <a:r>
              <a:rPr lang="en-US" err="1">
                <a:latin typeface="Calibri"/>
                <a:ea typeface="+mn-lt"/>
                <a:cs typeface="+mn-lt"/>
              </a:rPr>
              <a:t>acima</a:t>
            </a:r>
            <a:r>
              <a:rPr lang="en-US">
                <a:latin typeface="Calibri"/>
                <a:ea typeface="+mn-lt"/>
                <a:cs typeface="+mn-lt"/>
              </a:rPr>
              <a:t>, </a:t>
            </a:r>
            <a:r>
              <a:rPr lang="en-US" err="1">
                <a:latin typeface="Calibri"/>
                <a:ea typeface="+mn-lt"/>
                <a:cs typeface="+mn-lt"/>
              </a:rPr>
              <a:t>apresentaram</a:t>
            </a:r>
            <a:r>
              <a:rPr lang="en-US">
                <a:latin typeface="Calibri"/>
                <a:ea typeface="+mn-lt"/>
                <a:cs typeface="+mn-lt"/>
              </a:rPr>
              <a:t> </a:t>
            </a:r>
            <a:r>
              <a:rPr lang="en-US" err="1">
                <a:latin typeface="Calibri"/>
                <a:ea typeface="+mn-lt"/>
                <a:cs typeface="+mn-lt"/>
              </a:rPr>
              <a:t>problemas</a:t>
            </a:r>
            <a:r>
              <a:rPr lang="en-US">
                <a:latin typeface="Calibri"/>
                <a:ea typeface="+mn-lt"/>
                <a:cs typeface="+mn-lt"/>
              </a:rPr>
              <a:t> </a:t>
            </a:r>
            <a:r>
              <a:rPr lang="en-US" err="1">
                <a:latin typeface="Calibri"/>
                <a:ea typeface="+mn-lt"/>
                <a:cs typeface="+mn-lt"/>
              </a:rPr>
              <a:t>em</a:t>
            </a:r>
            <a:r>
              <a:rPr lang="en-US">
                <a:latin typeface="Calibri"/>
                <a:ea typeface="+mn-lt"/>
                <a:cs typeface="+mn-lt"/>
              </a:rPr>
              <a:t> </a:t>
            </a:r>
            <a:r>
              <a:rPr lang="en-US" err="1">
                <a:latin typeface="Calibri"/>
                <a:ea typeface="+mn-lt"/>
                <a:cs typeface="+mn-lt"/>
              </a:rPr>
              <a:t>seu</a:t>
            </a:r>
            <a:r>
              <a:rPr lang="en-US">
                <a:latin typeface="Calibri"/>
                <a:ea typeface="+mn-lt"/>
                <a:cs typeface="+mn-lt"/>
              </a:rPr>
              <a:t> </a:t>
            </a:r>
            <a:r>
              <a:rPr lang="en-US" err="1">
                <a:latin typeface="Calibri"/>
                <a:ea typeface="+mn-lt"/>
                <a:cs typeface="+mn-lt"/>
              </a:rPr>
              <a:t>desempenho</a:t>
            </a:r>
            <a:r>
              <a:rPr lang="en-US">
                <a:latin typeface="Calibri"/>
                <a:ea typeface="+mn-lt"/>
                <a:cs typeface="+mn-lt"/>
              </a:rPr>
              <a:t>, </a:t>
            </a:r>
            <a:r>
              <a:rPr lang="en-US" err="1">
                <a:latin typeface="Calibri"/>
                <a:ea typeface="+mn-lt"/>
                <a:cs typeface="+mn-lt"/>
              </a:rPr>
              <a:t>sendo</a:t>
            </a:r>
            <a:r>
              <a:rPr lang="en-US">
                <a:latin typeface="Calibri"/>
                <a:ea typeface="+mn-lt"/>
                <a:cs typeface="+mn-lt"/>
              </a:rPr>
              <a:t> </a:t>
            </a:r>
            <a:r>
              <a:rPr lang="en-US" err="1">
                <a:latin typeface="Calibri"/>
                <a:ea typeface="+mn-lt"/>
                <a:cs typeface="+mn-lt"/>
              </a:rPr>
              <a:t>observadas</a:t>
            </a:r>
            <a:r>
              <a:rPr lang="en-US">
                <a:latin typeface="Calibri"/>
                <a:ea typeface="+mn-lt"/>
                <a:cs typeface="+mn-lt"/>
              </a:rPr>
              <a:t> </a:t>
            </a:r>
            <a:r>
              <a:rPr lang="en-US" err="1">
                <a:latin typeface="Calibri"/>
                <a:ea typeface="+mn-lt"/>
                <a:cs typeface="+mn-lt"/>
              </a:rPr>
              <a:t>em</a:t>
            </a:r>
            <a:r>
              <a:rPr lang="en-US">
                <a:latin typeface="Calibri"/>
                <a:ea typeface="+mn-lt"/>
                <a:cs typeface="+mn-lt"/>
              </a:rPr>
              <a:t> </a:t>
            </a:r>
            <a:r>
              <a:rPr lang="en-US" err="1">
                <a:latin typeface="Calibri"/>
                <a:ea typeface="+mn-lt"/>
                <a:cs typeface="+mn-lt"/>
              </a:rPr>
              <a:t>relatos</a:t>
            </a:r>
            <a:r>
              <a:rPr lang="en-US">
                <a:latin typeface="Calibri"/>
                <a:ea typeface="+mn-lt"/>
                <a:cs typeface="+mn-lt"/>
              </a:rPr>
              <a:t> de </a:t>
            </a:r>
            <a:r>
              <a:rPr lang="en-US" err="1">
                <a:latin typeface="Calibri"/>
                <a:ea typeface="+mn-lt"/>
                <a:cs typeface="+mn-lt"/>
              </a:rPr>
              <a:t>seus</a:t>
            </a:r>
            <a:r>
              <a:rPr lang="en-US">
                <a:latin typeface="Calibri"/>
                <a:ea typeface="+mn-lt"/>
                <a:cs typeface="+mn-lt"/>
              </a:rPr>
              <a:t> </a:t>
            </a:r>
            <a:r>
              <a:rPr lang="en-US" err="1">
                <a:latin typeface="Calibri"/>
                <a:ea typeface="+mn-lt"/>
                <a:cs typeface="+mn-lt"/>
              </a:rPr>
              <a:t>usuários</a:t>
            </a:r>
            <a:r>
              <a:rPr lang="en-US">
                <a:latin typeface="Calibri"/>
                <a:ea typeface="+mn-lt"/>
                <a:cs typeface="+mn-lt"/>
              </a:rPr>
              <a:t> e </a:t>
            </a:r>
            <a:r>
              <a:rPr lang="en-US" err="1">
                <a:latin typeface="Calibri"/>
                <a:ea typeface="+mn-lt"/>
                <a:cs typeface="+mn-lt"/>
              </a:rPr>
              <a:t>até</a:t>
            </a:r>
            <a:r>
              <a:rPr lang="en-US">
                <a:latin typeface="Calibri"/>
                <a:ea typeface="+mn-lt"/>
                <a:cs typeface="+mn-lt"/>
              </a:rPr>
              <a:t> </a:t>
            </a:r>
            <a:r>
              <a:rPr lang="en-US" err="1">
                <a:latin typeface="Calibri"/>
                <a:ea typeface="+mn-lt"/>
                <a:cs typeface="+mn-lt"/>
              </a:rPr>
              <a:t>por</a:t>
            </a:r>
            <a:r>
              <a:rPr lang="en-US">
                <a:latin typeface="Calibri"/>
                <a:ea typeface="+mn-lt"/>
                <a:cs typeface="+mn-lt"/>
              </a:rPr>
              <a:t> embargos </a:t>
            </a:r>
            <a:r>
              <a:rPr lang="en-US" err="1">
                <a:latin typeface="Calibri"/>
                <a:ea typeface="+mn-lt"/>
                <a:cs typeface="+mn-lt"/>
              </a:rPr>
              <a:t>judiciais</a:t>
            </a:r>
            <a:r>
              <a:rPr lang="en-US">
                <a:latin typeface="Calibri"/>
                <a:ea typeface="+mn-lt"/>
                <a:cs typeface="+mn-lt"/>
              </a:rPr>
              <a:t>, </a:t>
            </a:r>
            <a:r>
              <a:rPr lang="en-US" err="1">
                <a:latin typeface="Calibri"/>
                <a:ea typeface="+mn-lt"/>
                <a:cs typeface="+mn-lt"/>
              </a:rPr>
              <a:t>considerando</a:t>
            </a:r>
            <a:r>
              <a:rPr lang="en-US">
                <a:latin typeface="Calibri"/>
                <a:ea typeface="+mn-lt"/>
                <a:cs typeface="+mn-lt"/>
              </a:rPr>
              <a:t> que as </a:t>
            </a:r>
            <a:r>
              <a:rPr lang="en-US" err="1">
                <a:latin typeface="Calibri"/>
                <a:ea typeface="+mn-lt"/>
                <a:cs typeface="+mn-lt"/>
              </a:rPr>
              <a:t>informações</a:t>
            </a:r>
            <a:r>
              <a:rPr lang="en-US">
                <a:latin typeface="Calibri"/>
                <a:ea typeface="+mn-lt"/>
                <a:cs typeface="+mn-lt"/>
              </a:rPr>
              <a:t> </a:t>
            </a:r>
            <a:r>
              <a:rPr lang="en-US" err="1">
                <a:latin typeface="Calibri"/>
                <a:ea typeface="+mn-lt"/>
                <a:cs typeface="+mn-lt"/>
              </a:rPr>
              <a:t>nutricionais</a:t>
            </a:r>
            <a:r>
              <a:rPr lang="en-US">
                <a:latin typeface="Calibri"/>
                <a:ea typeface="+mn-lt"/>
                <a:cs typeface="+mn-lt"/>
              </a:rPr>
              <a:t> </a:t>
            </a:r>
            <a:r>
              <a:rPr lang="en-US" err="1">
                <a:latin typeface="Calibri"/>
                <a:ea typeface="+mn-lt"/>
                <a:cs typeface="+mn-lt"/>
              </a:rPr>
              <a:t>apontavam</a:t>
            </a:r>
            <a:r>
              <a:rPr lang="en-US">
                <a:latin typeface="Calibri"/>
                <a:ea typeface="+mn-lt"/>
                <a:cs typeface="+mn-lt"/>
              </a:rPr>
              <a:t> </a:t>
            </a:r>
            <a:r>
              <a:rPr lang="en-US" err="1">
                <a:latin typeface="Calibri"/>
                <a:ea typeface="+mn-lt"/>
                <a:cs typeface="+mn-lt"/>
              </a:rPr>
              <a:t>desconformidade</a:t>
            </a:r>
            <a:r>
              <a:rPr lang="en-US">
                <a:latin typeface="Calibri"/>
                <a:ea typeface="+mn-lt"/>
                <a:cs typeface="+mn-lt"/>
              </a:rPr>
              <a:t> com a </a:t>
            </a:r>
            <a:r>
              <a:rPr lang="en-US" err="1">
                <a:latin typeface="Calibri"/>
                <a:ea typeface="+mn-lt"/>
                <a:cs typeface="+mn-lt"/>
              </a:rPr>
              <a:t>legislação</a:t>
            </a:r>
            <a:r>
              <a:rPr lang="en-US">
                <a:latin typeface="Calibri"/>
                <a:ea typeface="+mn-lt"/>
                <a:cs typeface="+mn-lt"/>
              </a:rPr>
              <a:t> </a:t>
            </a:r>
            <a:r>
              <a:rPr lang="en-US" err="1">
                <a:latin typeface="Calibri"/>
                <a:ea typeface="+mn-lt"/>
                <a:cs typeface="+mn-lt"/>
              </a:rPr>
              <a:t>sobre</a:t>
            </a:r>
            <a:r>
              <a:rPr lang="en-US">
                <a:latin typeface="Calibri"/>
                <a:ea typeface="+mn-lt"/>
                <a:cs typeface="+mn-lt"/>
              </a:rPr>
              <a:t> </a:t>
            </a:r>
            <a:r>
              <a:rPr lang="en-US" err="1">
                <a:latin typeface="Calibri"/>
                <a:ea typeface="+mn-lt"/>
                <a:cs typeface="+mn-lt"/>
              </a:rPr>
              <a:t>rotulagem</a:t>
            </a:r>
            <a:r>
              <a:rPr lang="en-US">
                <a:latin typeface="Calibri"/>
                <a:ea typeface="+mn-lt"/>
                <a:cs typeface="+mn-lt"/>
              </a:rPr>
              <a:t> </a:t>
            </a:r>
            <a:r>
              <a:rPr lang="en-US" err="1">
                <a:latin typeface="Calibri"/>
                <a:ea typeface="+mn-lt"/>
                <a:cs typeface="+mn-lt"/>
              </a:rPr>
              <a:t>nutricional</a:t>
            </a:r>
            <a:r>
              <a:rPr lang="en-US">
                <a:latin typeface="Calibri"/>
                <a:ea typeface="+mn-lt"/>
                <a:cs typeface="+mn-lt"/>
              </a:rPr>
              <a:t> de </a:t>
            </a:r>
            <a:r>
              <a:rPr lang="en-US" err="1">
                <a:latin typeface="Calibri"/>
                <a:ea typeface="+mn-lt"/>
                <a:cs typeface="+mn-lt"/>
              </a:rPr>
              <a:t>alimentos</a:t>
            </a:r>
            <a:r>
              <a:rPr lang="en-US">
                <a:latin typeface="Calibri"/>
                <a:ea typeface="+mn-lt"/>
                <a:cs typeface="+mn-lt"/>
              </a:rPr>
              <a:t> no </a:t>
            </a:r>
            <a:r>
              <a:rPr lang="en-US" err="1">
                <a:latin typeface="Calibri"/>
                <a:ea typeface="+mn-lt"/>
                <a:cs typeface="+mn-lt"/>
              </a:rPr>
              <a:t>país</a:t>
            </a:r>
            <a:r>
              <a:rPr lang="en-US">
                <a:latin typeface="Calibri"/>
                <a:ea typeface="+mn-lt"/>
                <a:cs typeface="+mn-lt"/>
              </a:rPr>
              <a:t>.</a:t>
            </a:r>
            <a:endParaRPr lang="en-US">
              <a:latin typeface="Calibri"/>
              <a:cs typeface="Calibri"/>
            </a:endParaRPr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448954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C817CAB5-A991-8F18-248E-18E6C8EB6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427" y="125881"/>
            <a:ext cx="3247407" cy="6620614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AFE9707A-72AE-BF79-FE5B-EE1BC671C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787" y="79363"/>
            <a:ext cx="3247407" cy="672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179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333C77-6830-CEA6-C7F9-77183B041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4862" y="855752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600" b="1">
                <a:solidFill>
                  <a:srgbClr val="FF0000"/>
                </a:solidFill>
                <a:ea typeface="+mj-lt"/>
                <a:cs typeface="+mj-lt"/>
              </a:rPr>
              <a:t>Software </a:t>
            </a:r>
            <a:r>
              <a:rPr lang="en-US" sz="3600" b="1" err="1">
                <a:solidFill>
                  <a:srgbClr val="FF0000"/>
                </a:solidFill>
                <a:ea typeface="+mj-lt"/>
                <a:cs typeface="+mj-lt"/>
              </a:rPr>
              <a:t>amigável</a:t>
            </a:r>
            <a:r>
              <a:rPr lang="en-US" sz="3600">
                <a:solidFill>
                  <a:srgbClr val="FF0000"/>
                </a:solidFill>
                <a:ea typeface="+mj-lt"/>
                <a:cs typeface="+mj-lt"/>
              </a:rPr>
              <a:t>: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7EBF0-FFFF-725D-BBEB-C0705A7D6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3506" y="2493461"/>
            <a:ext cx="8999254" cy="3730875"/>
          </a:xfrm>
        </p:spPr>
        <p:txBody>
          <a:bodyPr anchor="t">
            <a:normAutofit/>
          </a:bodyPr>
          <a:lstStyle/>
          <a:p>
            <a:pPr algn="just"/>
            <a:r>
              <a:rPr lang="en-US" err="1">
                <a:latin typeface="Calibri Light"/>
                <a:ea typeface="+mn-lt"/>
                <a:cs typeface="+mn-lt"/>
              </a:rPr>
              <a:t>Considerando</a:t>
            </a:r>
            <a:r>
              <a:rPr lang="en-US">
                <a:latin typeface="Calibri Light"/>
                <a:ea typeface="+mn-lt"/>
                <a:cs typeface="+mn-lt"/>
              </a:rPr>
              <a:t> que a </a:t>
            </a:r>
            <a:r>
              <a:rPr lang="en-US" err="1">
                <a:latin typeface="Calibri Light"/>
                <a:ea typeface="+mn-lt"/>
                <a:cs typeface="+mn-lt"/>
              </a:rPr>
              <a:t>usabilidade</a:t>
            </a:r>
            <a:r>
              <a:rPr lang="en-US">
                <a:latin typeface="Calibri Light"/>
                <a:ea typeface="+mn-lt"/>
                <a:cs typeface="+mn-lt"/>
              </a:rPr>
              <a:t> do software </a:t>
            </a:r>
            <a:r>
              <a:rPr lang="en-US" err="1">
                <a:latin typeface="Calibri Light"/>
                <a:ea typeface="+mn-lt"/>
                <a:cs typeface="+mn-lt"/>
              </a:rPr>
              <a:t>depende</a:t>
            </a:r>
            <a:r>
              <a:rPr lang="en-US">
                <a:latin typeface="Calibri Light"/>
                <a:ea typeface="+mn-lt"/>
                <a:cs typeface="+mn-lt"/>
              </a:rPr>
              <a:t> do </a:t>
            </a:r>
            <a:r>
              <a:rPr lang="en-US" err="1">
                <a:latin typeface="Calibri Light"/>
                <a:ea typeface="+mn-lt"/>
                <a:cs typeface="+mn-lt"/>
              </a:rPr>
              <a:t>tipo</a:t>
            </a:r>
            <a:r>
              <a:rPr lang="en-US">
                <a:latin typeface="Calibri Light"/>
                <a:ea typeface="+mn-lt"/>
                <a:cs typeface="+mn-lt"/>
              </a:rPr>
              <a:t> de </a:t>
            </a:r>
            <a:r>
              <a:rPr lang="en-US" err="1">
                <a:latin typeface="Calibri Light"/>
                <a:ea typeface="+mn-lt"/>
                <a:cs typeface="+mn-lt"/>
              </a:rPr>
              <a:t>usuário</a:t>
            </a:r>
            <a:r>
              <a:rPr lang="en-US">
                <a:latin typeface="Calibri Light"/>
                <a:ea typeface="+mn-lt"/>
                <a:cs typeface="+mn-lt"/>
              </a:rPr>
              <a:t>, </a:t>
            </a:r>
            <a:r>
              <a:rPr lang="en-US" err="1">
                <a:latin typeface="Calibri Light"/>
                <a:ea typeface="+mn-lt"/>
                <a:cs typeface="+mn-lt"/>
              </a:rPr>
              <a:t>em</a:t>
            </a:r>
            <a:r>
              <a:rPr lang="en-US">
                <a:latin typeface="Calibri Light"/>
                <a:ea typeface="+mn-lt"/>
                <a:cs typeface="+mn-lt"/>
              </a:rPr>
              <a:t> </a:t>
            </a:r>
            <a:r>
              <a:rPr lang="en-US" err="1">
                <a:latin typeface="Calibri Light"/>
                <a:ea typeface="+mn-lt"/>
                <a:cs typeface="+mn-lt"/>
              </a:rPr>
              <a:t>geral</a:t>
            </a:r>
            <a:r>
              <a:rPr lang="en-US">
                <a:latin typeface="Calibri Light"/>
                <a:ea typeface="+mn-lt"/>
                <a:cs typeface="+mn-lt"/>
              </a:rPr>
              <a:t>, </a:t>
            </a:r>
            <a:r>
              <a:rPr lang="en-US" err="1">
                <a:latin typeface="Calibri Light"/>
                <a:ea typeface="+mn-lt"/>
                <a:cs typeface="+mn-lt"/>
              </a:rPr>
              <a:t>não</a:t>
            </a:r>
            <a:r>
              <a:rPr lang="en-US">
                <a:latin typeface="Calibri Light"/>
                <a:ea typeface="+mn-lt"/>
                <a:cs typeface="+mn-lt"/>
              </a:rPr>
              <a:t> é </a:t>
            </a:r>
            <a:r>
              <a:rPr lang="en-US" err="1">
                <a:latin typeface="Calibri Light"/>
                <a:ea typeface="+mn-lt"/>
                <a:cs typeface="+mn-lt"/>
              </a:rPr>
              <a:t>fácil</a:t>
            </a:r>
            <a:r>
              <a:rPr lang="en-US">
                <a:latin typeface="Calibri Light"/>
                <a:ea typeface="+mn-lt"/>
                <a:cs typeface="+mn-lt"/>
              </a:rPr>
              <a:t> de usar. </a:t>
            </a:r>
            <a:r>
              <a:rPr lang="en-US" err="1">
                <a:latin typeface="Calibri Light"/>
                <a:ea typeface="+mn-lt"/>
                <a:cs typeface="+mn-lt"/>
              </a:rPr>
              <a:t>Os</a:t>
            </a:r>
            <a:r>
              <a:rPr lang="en-US">
                <a:latin typeface="Calibri Light"/>
                <a:ea typeface="+mn-lt"/>
                <a:cs typeface="+mn-lt"/>
              </a:rPr>
              <a:t> menus </a:t>
            </a:r>
            <a:r>
              <a:rPr lang="en-US" err="1">
                <a:latin typeface="Calibri Light"/>
                <a:ea typeface="+mn-lt"/>
                <a:cs typeface="+mn-lt"/>
              </a:rPr>
              <a:t>são</a:t>
            </a:r>
            <a:r>
              <a:rPr lang="en-US">
                <a:latin typeface="Calibri Light"/>
                <a:ea typeface="+mn-lt"/>
                <a:cs typeface="+mn-lt"/>
              </a:rPr>
              <a:t> </a:t>
            </a:r>
            <a:r>
              <a:rPr lang="en-US" err="1">
                <a:latin typeface="Calibri Light"/>
                <a:ea typeface="+mn-lt"/>
                <a:cs typeface="+mn-lt"/>
              </a:rPr>
              <a:t>confusos</a:t>
            </a:r>
            <a:r>
              <a:rPr lang="en-US">
                <a:latin typeface="Calibri Light"/>
                <a:ea typeface="+mn-lt"/>
                <a:cs typeface="+mn-lt"/>
              </a:rPr>
              <a:t> para um </a:t>
            </a:r>
            <a:r>
              <a:rPr lang="en-US" err="1">
                <a:latin typeface="Calibri Light"/>
                <a:ea typeface="+mn-lt"/>
                <a:cs typeface="+mn-lt"/>
              </a:rPr>
              <a:t>utilizador</a:t>
            </a:r>
            <a:r>
              <a:rPr lang="en-US">
                <a:latin typeface="Calibri Light"/>
                <a:ea typeface="+mn-lt"/>
                <a:cs typeface="+mn-lt"/>
              </a:rPr>
              <a:t> </a:t>
            </a:r>
            <a:r>
              <a:rPr lang="en-US" err="1">
                <a:latin typeface="Calibri Light"/>
                <a:ea typeface="+mn-lt"/>
                <a:cs typeface="+mn-lt"/>
              </a:rPr>
              <a:t>menos</a:t>
            </a:r>
            <a:r>
              <a:rPr lang="en-US">
                <a:latin typeface="Calibri Light"/>
                <a:ea typeface="+mn-lt"/>
                <a:cs typeface="+mn-lt"/>
              </a:rPr>
              <a:t> </a:t>
            </a:r>
            <a:r>
              <a:rPr lang="en-US" err="1">
                <a:latin typeface="Calibri Light"/>
                <a:ea typeface="+mn-lt"/>
                <a:cs typeface="+mn-lt"/>
              </a:rPr>
              <a:t>experiente</a:t>
            </a:r>
            <a:r>
              <a:rPr lang="en-US">
                <a:latin typeface="Calibri Light"/>
                <a:ea typeface="+mn-lt"/>
                <a:cs typeface="+mn-lt"/>
              </a:rPr>
              <a:t>. Foram </a:t>
            </a:r>
            <a:r>
              <a:rPr lang="en-US" err="1">
                <a:latin typeface="Calibri Light"/>
                <a:ea typeface="+mn-lt"/>
                <a:cs typeface="+mn-lt"/>
              </a:rPr>
              <a:t>reunidas</a:t>
            </a:r>
            <a:r>
              <a:rPr lang="en-US">
                <a:latin typeface="Calibri Light"/>
                <a:ea typeface="+mn-lt"/>
                <a:cs typeface="+mn-lt"/>
              </a:rPr>
              <a:t> </a:t>
            </a:r>
            <a:r>
              <a:rPr lang="en-US" err="1">
                <a:latin typeface="Calibri Light"/>
                <a:ea typeface="+mn-lt"/>
                <a:cs typeface="+mn-lt"/>
              </a:rPr>
              <a:t>em</a:t>
            </a:r>
            <a:r>
              <a:rPr lang="en-US">
                <a:latin typeface="Calibri Light"/>
                <a:ea typeface="+mn-lt"/>
                <a:cs typeface="+mn-lt"/>
              </a:rPr>
              <a:t> um </a:t>
            </a:r>
            <a:r>
              <a:rPr lang="en-US" err="1">
                <a:latin typeface="Calibri Light"/>
                <a:ea typeface="+mn-lt"/>
                <a:cs typeface="+mn-lt"/>
              </a:rPr>
              <a:t>só</a:t>
            </a:r>
            <a:r>
              <a:rPr lang="en-US">
                <a:latin typeface="Calibri Light"/>
                <a:ea typeface="+mn-lt"/>
                <a:cs typeface="+mn-lt"/>
              </a:rPr>
              <a:t> local </a:t>
            </a:r>
            <a:r>
              <a:rPr lang="en-US" err="1">
                <a:latin typeface="Calibri Light"/>
                <a:ea typeface="+mn-lt"/>
                <a:cs typeface="+mn-lt"/>
              </a:rPr>
              <a:t>diversas</a:t>
            </a:r>
            <a:r>
              <a:rPr lang="en-US">
                <a:latin typeface="Calibri Light"/>
                <a:ea typeface="+mn-lt"/>
                <a:cs typeface="+mn-lt"/>
              </a:rPr>
              <a:t> </a:t>
            </a:r>
            <a:r>
              <a:rPr lang="en-US" err="1">
                <a:latin typeface="Calibri Light"/>
                <a:ea typeface="+mn-lt"/>
                <a:cs typeface="+mn-lt"/>
              </a:rPr>
              <a:t>funcionalidades</a:t>
            </a:r>
            <a:r>
              <a:rPr lang="en-US">
                <a:latin typeface="Calibri Light"/>
                <a:ea typeface="+mn-lt"/>
                <a:cs typeface="+mn-lt"/>
              </a:rPr>
              <a:t>, </a:t>
            </a:r>
            <a:r>
              <a:rPr lang="en-US" err="1">
                <a:latin typeface="Calibri Light"/>
                <a:ea typeface="+mn-lt"/>
                <a:cs typeface="+mn-lt"/>
              </a:rPr>
              <a:t>muitas</a:t>
            </a:r>
            <a:r>
              <a:rPr lang="en-US">
                <a:latin typeface="Calibri Light"/>
                <a:ea typeface="+mn-lt"/>
                <a:cs typeface="+mn-lt"/>
              </a:rPr>
              <a:t> das </a:t>
            </a:r>
            <a:r>
              <a:rPr lang="en-US" err="1">
                <a:latin typeface="Calibri Light"/>
                <a:ea typeface="+mn-lt"/>
                <a:cs typeface="+mn-lt"/>
              </a:rPr>
              <a:t>quais</a:t>
            </a:r>
            <a:r>
              <a:rPr lang="en-US">
                <a:latin typeface="Calibri Light"/>
                <a:ea typeface="+mn-lt"/>
                <a:cs typeface="+mn-lt"/>
              </a:rPr>
              <a:t> </a:t>
            </a:r>
            <a:r>
              <a:rPr lang="en-US" err="1">
                <a:latin typeface="Calibri Light"/>
                <a:ea typeface="+mn-lt"/>
                <a:cs typeface="+mn-lt"/>
              </a:rPr>
              <a:t>sem</a:t>
            </a:r>
            <a:r>
              <a:rPr lang="en-US">
                <a:latin typeface="Calibri Light"/>
                <a:ea typeface="+mn-lt"/>
                <a:cs typeface="+mn-lt"/>
              </a:rPr>
              <a:t> interesse </a:t>
            </a:r>
            <a:r>
              <a:rPr lang="en-US" err="1">
                <a:latin typeface="Calibri Light"/>
                <a:ea typeface="+mn-lt"/>
                <a:cs typeface="+mn-lt"/>
              </a:rPr>
              <a:t>ou</a:t>
            </a:r>
            <a:r>
              <a:rPr lang="en-US">
                <a:latin typeface="Calibri Light"/>
                <a:ea typeface="+mn-lt"/>
                <a:cs typeface="+mn-lt"/>
              </a:rPr>
              <a:t> </a:t>
            </a:r>
            <a:r>
              <a:rPr lang="en-US" err="1">
                <a:latin typeface="Calibri Light"/>
                <a:ea typeface="+mn-lt"/>
                <a:cs typeface="+mn-lt"/>
              </a:rPr>
              <a:t>pouco</a:t>
            </a:r>
            <a:r>
              <a:rPr lang="en-US">
                <a:latin typeface="Calibri Light"/>
                <a:ea typeface="+mn-lt"/>
                <a:cs typeface="+mn-lt"/>
              </a:rPr>
              <a:t> </a:t>
            </a:r>
            <a:r>
              <a:rPr lang="en-US" err="1">
                <a:latin typeface="Calibri Light"/>
                <a:ea typeface="+mn-lt"/>
                <a:cs typeface="+mn-lt"/>
              </a:rPr>
              <a:t>utilizada</a:t>
            </a:r>
            <a:r>
              <a:rPr lang="en-US">
                <a:latin typeface="Calibri Light"/>
                <a:ea typeface="+mn-lt"/>
                <a:cs typeface="+mn-lt"/>
              </a:rPr>
              <a:t> para a </a:t>
            </a:r>
            <a:r>
              <a:rPr lang="en-US" err="1">
                <a:latin typeface="Calibri Light"/>
                <a:ea typeface="+mn-lt"/>
                <a:cs typeface="+mn-lt"/>
              </a:rPr>
              <a:t>maior</a:t>
            </a:r>
            <a:r>
              <a:rPr lang="en-US">
                <a:latin typeface="Calibri Light"/>
                <a:ea typeface="+mn-lt"/>
                <a:cs typeface="+mn-lt"/>
              </a:rPr>
              <a:t> </a:t>
            </a:r>
            <a:r>
              <a:rPr lang="en-US" err="1">
                <a:latin typeface="Calibri Light"/>
                <a:ea typeface="+mn-lt"/>
                <a:cs typeface="+mn-lt"/>
              </a:rPr>
              <a:t>parte</a:t>
            </a:r>
            <a:r>
              <a:rPr lang="en-US">
                <a:latin typeface="Calibri Light"/>
                <a:ea typeface="+mn-lt"/>
                <a:cs typeface="+mn-lt"/>
              </a:rPr>
              <a:t> dos </a:t>
            </a:r>
            <a:r>
              <a:rPr lang="en-US" err="1">
                <a:latin typeface="Calibri Light"/>
                <a:ea typeface="+mn-lt"/>
                <a:cs typeface="+mn-lt"/>
              </a:rPr>
              <a:t>clientes</a:t>
            </a:r>
            <a:r>
              <a:rPr lang="en-US">
                <a:latin typeface="Calibri Light"/>
                <a:ea typeface="+mn-lt"/>
                <a:cs typeface="+mn-lt"/>
              </a:rPr>
              <a:t>. Desta forma, é </a:t>
            </a:r>
            <a:r>
              <a:rPr lang="en-US" err="1">
                <a:latin typeface="Calibri Light"/>
                <a:ea typeface="+mn-lt"/>
                <a:cs typeface="+mn-lt"/>
              </a:rPr>
              <a:t>necessária</a:t>
            </a:r>
            <a:r>
              <a:rPr lang="en-US">
                <a:latin typeface="Calibri Light"/>
                <a:ea typeface="+mn-lt"/>
                <a:cs typeface="+mn-lt"/>
              </a:rPr>
              <a:t> a </a:t>
            </a:r>
            <a:r>
              <a:rPr lang="en-US" err="1">
                <a:latin typeface="Calibri Light"/>
                <a:ea typeface="+mn-lt"/>
                <a:cs typeface="+mn-lt"/>
              </a:rPr>
              <a:t>rolagem</a:t>
            </a:r>
            <a:r>
              <a:rPr lang="en-US">
                <a:latin typeface="Calibri Light"/>
                <a:ea typeface="+mn-lt"/>
                <a:cs typeface="+mn-lt"/>
              </a:rPr>
              <a:t> de </a:t>
            </a:r>
            <a:r>
              <a:rPr lang="en-US" err="1">
                <a:latin typeface="Calibri Light"/>
                <a:ea typeface="+mn-lt"/>
                <a:cs typeface="+mn-lt"/>
              </a:rPr>
              <a:t>tela</a:t>
            </a:r>
            <a:r>
              <a:rPr lang="en-US">
                <a:latin typeface="Calibri Light"/>
                <a:ea typeface="+mn-lt"/>
                <a:cs typeface="+mn-lt"/>
              </a:rPr>
              <a:t> </a:t>
            </a:r>
            <a:r>
              <a:rPr lang="en-US" err="1">
                <a:latin typeface="Calibri Light"/>
                <a:ea typeface="+mn-lt"/>
                <a:cs typeface="+mn-lt"/>
              </a:rPr>
              <a:t>até</a:t>
            </a:r>
            <a:r>
              <a:rPr lang="en-US">
                <a:latin typeface="Calibri Light"/>
                <a:ea typeface="+mn-lt"/>
                <a:cs typeface="+mn-lt"/>
              </a:rPr>
              <a:t> </a:t>
            </a:r>
            <a:r>
              <a:rPr lang="en-US" err="1">
                <a:latin typeface="Calibri Light"/>
                <a:ea typeface="+mn-lt"/>
                <a:cs typeface="+mn-lt"/>
              </a:rPr>
              <a:t>encontrar</a:t>
            </a:r>
            <a:r>
              <a:rPr lang="en-US">
                <a:latin typeface="Calibri Light"/>
                <a:ea typeface="+mn-lt"/>
                <a:cs typeface="+mn-lt"/>
              </a:rPr>
              <a:t> a </a:t>
            </a:r>
            <a:r>
              <a:rPr lang="en-US" err="1">
                <a:latin typeface="Calibri Light"/>
                <a:ea typeface="+mn-lt"/>
                <a:cs typeface="+mn-lt"/>
              </a:rPr>
              <a:t>opção</a:t>
            </a:r>
            <a:r>
              <a:rPr lang="en-US">
                <a:latin typeface="Calibri Light"/>
                <a:ea typeface="+mn-lt"/>
                <a:cs typeface="+mn-lt"/>
              </a:rPr>
              <a:t> </a:t>
            </a:r>
            <a:r>
              <a:rPr lang="en-US" err="1">
                <a:latin typeface="Calibri Light"/>
                <a:ea typeface="+mn-lt"/>
                <a:cs typeface="+mn-lt"/>
              </a:rPr>
              <a:t>desejada</a:t>
            </a:r>
            <a:r>
              <a:rPr lang="en-US">
                <a:latin typeface="Calibri Light"/>
                <a:ea typeface="+mn-lt"/>
                <a:cs typeface="+mn-lt"/>
              </a:rPr>
              <a:t>.</a:t>
            </a:r>
            <a:endParaRPr lang="en-US">
              <a:latin typeface="Calibri Light"/>
              <a:ea typeface="+mn-lt"/>
              <a:cs typeface="Calibri Light"/>
            </a:endParaRPr>
          </a:p>
          <a:p>
            <a:pPr algn="just"/>
            <a:r>
              <a:rPr lang="en-US">
                <a:latin typeface="Calibri Light"/>
                <a:ea typeface="+mn-lt"/>
                <a:cs typeface="+mn-lt"/>
              </a:rPr>
              <a:t>Por </a:t>
            </a:r>
            <a:r>
              <a:rPr lang="en-US" err="1">
                <a:latin typeface="Calibri Light"/>
                <a:ea typeface="+mn-lt"/>
                <a:cs typeface="+mn-lt"/>
              </a:rPr>
              <a:t>exemplo</a:t>
            </a:r>
            <a:r>
              <a:rPr lang="en-US">
                <a:latin typeface="Calibri Light"/>
                <a:ea typeface="+mn-lt"/>
                <a:cs typeface="+mn-lt"/>
              </a:rPr>
              <a:t>, </a:t>
            </a:r>
            <a:r>
              <a:rPr lang="en-US" err="1">
                <a:latin typeface="Calibri Light"/>
                <a:ea typeface="+mn-lt"/>
                <a:cs typeface="+mn-lt"/>
              </a:rPr>
              <a:t>na</a:t>
            </a:r>
            <a:r>
              <a:rPr lang="en-US">
                <a:latin typeface="Calibri Light"/>
                <a:ea typeface="+mn-lt"/>
                <a:cs typeface="+mn-lt"/>
              </a:rPr>
              <a:t> </a:t>
            </a:r>
            <a:r>
              <a:rPr lang="en-US" err="1">
                <a:latin typeface="Calibri Light"/>
                <a:ea typeface="+mn-lt"/>
                <a:cs typeface="+mn-lt"/>
              </a:rPr>
              <a:t>maior</a:t>
            </a:r>
            <a:r>
              <a:rPr lang="en-US">
                <a:latin typeface="Calibri Light"/>
                <a:ea typeface="+mn-lt"/>
                <a:cs typeface="+mn-lt"/>
              </a:rPr>
              <a:t> </a:t>
            </a:r>
            <a:r>
              <a:rPr lang="en-US" err="1">
                <a:latin typeface="Calibri Light"/>
                <a:ea typeface="+mn-lt"/>
                <a:cs typeface="+mn-lt"/>
              </a:rPr>
              <a:t>parte</a:t>
            </a:r>
            <a:r>
              <a:rPr lang="en-US">
                <a:latin typeface="Calibri Light"/>
                <a:ea typeface="+mn-lt"/>
                <a:cs typeface="+mn-lt"/>
              </a:rPr>
              <a:t> </a:t>
            </a:r>
            <a:r>
              <a:rPr lang="en-US" err="1">
                <a:latin typeface="Calibri Light"/>
                <a:ea typeface="+mn-lt"/>
                <a:cs typeface="+mn-lt"/>
              </a:rPr>
              <a:t>vezes</a:t>
            </a:r>
            <a:r>
              <a:rPr lang="en-US">
                <a:latin typeface="Calibri Light"/>
                <a:ea typeface="+mn-lt"/>
                <a:cs typeface="+mn-lt"/>
              </a:rPr>
              <a:t>, </a:t>
            </a:r>
            <a:r>
              <a:rPr lang="en-US" err="1">
                <a:latin typeface="Calibri Light"/>
                <a:ea typeface="+mn-lt"/>
                <a:cs typeface="+mn-lt"/>
              </a:rPr>
              <a:t>os</a:t>
            </a:r>
            <a:r>
              <a:rPr lang="en-US">
                <a:latin typeface="Calibri Light"/>
                <a:ea typeface="+mn-lt"/>
                <a:cs typeface="+mn-lt"/>
              </a:rPr>
              <a:t> </a:t>
            </a:r>
            <a:r>
              <a:rPr lang="en-US" err="1">
                <a:latin typeface="Calibri Light"/>
                <a:ea typeface="+mn-lt"/>
                <a:cs typeface="+mn-lt"/>
              </a:rPr>
              <a:t>clientes</a:t>
            </a:r>
            <a:r>
              <a:rPr lang="en-US">
                <a:latin typeface="Calibri Light"/>
                <a:ea typeface="+mn-lt"/>
                <a:cs typeface="+mn-lt"/>
              </a:rPr>
              <a:t> </a:t>
            </a:r>
            <a:r>
              <a:rPr lang="en-US" err="1">
                <a:latin typeface="Calibri Light"/>
                <a:ea typeface="+mn-lt"/>
                <a:cs typeface="+mn-lt"/>
              </a:rPr>
              <a:t>desejam</a:t>
            </a:r>
            <a:r>
              <a:rPr lang="en-US">
                <a:latin typeface="Calibri Light"/>
                <a:ea typeface="+mn-lt"/>
                <a:cs typeface="+mn-lt"/>
              </a:rPr>
              <a:t> </a:t>
            </a:r>
            <a:r>
              <a:rPr lang="en-US" err="1">
                <a:latin typeface="Calibri Light"/>
                <a:ea typeface="+mn-lt"/>
                <a:cs typeface="+mn-lt"/>
              </a:rPr>
              <a:t>apenas</a:t>
            </a:r>
            <a:r>
              <a:rPr lang="en-US">
                <a:latin typeface="Calibri Light"/>
                <a:ea typeface="+mn-lt"/>
                <a:cs typeface="+mn-lt"/>
              </a:rPr>
              <a:t> </a:t>
            </a:r>
            <a:r>
              <a:rPr lang="en-US" err="1">
                <a:latin typeface="Calibri Light"/>
                <a:ea typeface="+mn-lt"/>
                <a:cs typeface="+mn-lt"/>
              </a:rPr>
              <a:t>realizar</a:t>
            </a:r>
            <a:r>
              <a:rPr lang="en-US">
                <a:latin typeface="Calibri Light"/>
                <a:ea typeface="+mn-lt"/>
                <a:cs typeface="+mn-lt"/>
              </a:rPr>
              <a:t> </a:t>
            </a:r>
            <a:r>
              <a:rPr lang="en-US" err="1">
                <a:latin typeface="Calibri Light"/>
                <a:ea typeface="+mn-lt"/>
                <a:cs typeface="+mn-lt"/>
              </a:rPr>
              <a:t>compras</a:t>
            </a:r>
            <a:r>
              <a:rPr lang="en-US">
                <a:latin typeface="Calibri Light"/>
                <a:ea typeface="+mn-lt"/>
                <a:cs typeface="+mn-lt"/>
              </a:rPr>
              <a:t> de mercado </a:t>
            </a:r>
            <a:r>
              <a:rPr lang="en-US" i="1">
                <a:latin typeface="Calibri Light"/>
                <a:ea typeface="+mn-lt"/>
                <a:cs typeface="+mn-lt"/>
              </a:rPr>
              <a:t>online</a:t>
            </a:r>
            <a:r>
              <a:rPr lang="en-US">
                <a:latin typeface="Calibri Light"/>
                <a:ea typeface="+mn-lt"/>
                <a:cs typeface="+mn-lt"/>
              </a:rPr>
              <a:t>, </a:t>
            </a:r>
            <a:r>
              <a:rPr lang="en-US" err="1">
                <a:latin typeface="Calibri Light"/>
                <a:ea typeface="+mn-lt"/>
                <a:cs typeface="+mn-lt"/>
              </a:rPr>
              <a:t>utilizar</a:t>
            </a:r>
            <a:r>
              <a:rPr lang="en-US">
                <a:latin typeface="Calibri Light"/>
                <a:ea typeface="+mn-lt"/>
                <a:cs typeface="+mn-lt"/>
              </a:rPr>
              <a:t> </a:t>
            </a:r>
            <a:r>
              <a:rPr lang="en-US" err="1">
                <a:latin typeface="Calibri Light"/>
                <a:ea typeface="+mn-lt"/>
                <a:cs typeface="+mn-lt"/>
              </a:rPr>
              <a:t>cupons</a:t>
            </a:r>
            <a:r>
              <a:rPr lang="en-US">
                <a:latin typeface="Calibri Light"/>
                <a:ea typeface="+mn-lt"/>
                <a:cs typeface="+mn-lt"/>
              </a:rPr>
              <a:t> </a:t>
            </a:r>
            <a:r>
              <a:rPr lang="en-US" err="1">
                <a:latin typeface="Calibri Light"/>
                <a:ea typeface="+mn-lt"/>
                <a:cs typeface="+mn-lt"/>
              </a:rPr>
              <a:t>promocionais</a:t>
            </a:r>
            <a:r>
              <a:rPr lang="en-US">
                <a:latin typeface="Calibri Light"/>
                <a:ea typeface="+mn-lt"/>
                <a:cs typeface="+mn-lt"/>
              </a:rPr>
              <a:t> e </a:t>
            </a:r>
            <a:r>
              <a:rPr lang="en-US" err="1">
                <a:latin typeface="Calibri Light"/>
                <a:ea typeface="+mn-lt"/>
                <a:cs typeface="+mn-lt"/>
              </a:rPr>
              <a:t>usufruir</a:t>
            </a:r>
            <a:r>
              <a:rPr lang="en-US">
                <a:latin typeface="Calibri Light"/>
                <a:ea typeface="+mn-lt"/>
                <a:cs typeface="+mn-lt"/>
              </a:rPr>
              <a:t> dos </a:t>
            </a:r>
            <a:r>
              <a:rPr lang="en-US" err="1">
                <a:latin typeface="Calibri Light"/>
                <a:ea typeface="+mn-lt"/>
                <a:cs typeface="+mn-lt"/>
              </a:rPr>
              <a:t>créditos</a:t>
            </a:r>
            <a:r>
              <a:rPr lang="en-US">
                <a:latin typeface="Calibri Light"/>
                <a:ea typeface="+mn-lt"/>
                <a:cs typeface="+mn-lt"/>
              </a:rPr>
              <a:t> do </a:t>
            </a:r>
            <a:r>
              <a:rPr lang="en-US" err="1">
                <a:latin typeface="Calibri Light"/>
                <a:ea typeface="+mn-lt"/>
                <a:cs typeface="+mn-lt"/>
              </a:rPr>
              <a:t>programa</a:t>
            </a:r>
            <a:r>
              <a:rPr lang="en-US">
                <a:latin typeface="Calibri Light"/>
                <a:ea typeface="+mn-lt"/>
                <a:cs typeface="+mn-lt"/>
              </a:rPr>
              <a:t> “Minhas </a:t>
            </a:r>
            <a:r>
              <a:rPr lang="en-US" err="1">
                <a:latin typeface="Calibri Light"/>
                <a:ea typeface="+mn-lt"/>
                <a:cs typeface="+mn-lt"/>
              </a:rPr>
              <a:t>Recompensas</a:t>
            </a:r>
            <a:r>
              <a:rPr lang="en-US">
                <a:latin typeface="Calibri Light"/>
                <a:ea typeface="+mn-lt"/>
                <a:cs typeface="+mn-lt"/>
              </a:rPr>
              <a:t>”.</a:t>
            </a:r>
            <a:endParaRPr lang="en-US">
              <a:latin typeface="Calibri Light"/>
              <a:ea typeface="+mn-lt"/>
              <a:cs typeface="Calibri Light"/>
            </a:endParaRPr>
          </a:p>
          <a:p>
            <a:pPr algn="just"/>
            <a:r>
              <a:rPr lang="en-US">
                <a:latin typeface="Calibri Light"/>
                <a:ea typeface="+mn-lt"/>
                <a:cs typeface="+mn-lt"/>
              </a:rPr>
              <a:t>No </a:t>
            </a:r>
            <a:r>
              <a:rPr lang="en-US" err="1">
                <a:latin typeface="Calibri Light"/>
                <a:ea typeface="+mn-lt"/>
                <a:cs typeface="+mn-lt"/>
              </a:rPr>
              <a:t>entanto</a:t>
            </a:r>
            <a:r>
              <a:rPr lang="en-US">
                <a:latin typeface="Calibri Light"/>
                <a:ea typeface="+mn-lt"/>
                <a:cs typeface="+mn-lt"/>
              </a:rPr>
              <a:t>, </a:t>
            </a:r>
            <a:r>
              <a:rPr lang="en-US" err="1">
                <a:latin typeface="Calibri Light"/>
                <a:ea typeface="+mn-lt"/>
                <a:cs typeface="+mn-lt"/>
              </a:rPr>
              <a:t>veja</a:t>
            </a:r>
            <a:r>
              <a:rPr lang="en-US">
                <a:latin typeface="Calibri Light"/>
                <a:ea typeface="+mn-lt"/>
                <a:cs typeface="+mn-lt"/>
              </a:rPr>
              <a:t> o menu que se </a:t>
            </a:r>
            <a:r>
              <a:rPr lang="en-US" err="1">
                <a:latin typeface="Calibri Light"/>
                <a:ea typeface="+mn-lt"/>
                <a:cs typeface="+mn-lt"/>
              </a:rPr>
              <a:t>apresenta</a:t>
            </a:r>
            <a:r>
              <a:rPr lang="en-US">
                <a:latin typeface="Calibri Light"/>
                <a:ea typeface="+mn-lt"/>
                <a:cs typeface="+mn-lt"/>
              </a:rPr>
              <a:t>:</a:t>
            </a:r>
            <a:endParaRPr lang="en-US">
              <a:latin typeface="Calibri Light"/>
              <a:cs typeface="Calibri Light"/>
            </a:endParaRPr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53771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6F4173-8414-34CB-A5F3-73EAFFAF1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1580" y="3990017"/>
            <a:ext cx="10141497" cy="1863174"/>
          </a:xfrm>
        </p:spPr>
        <p:txBody>
          <a:bodyPr vert="horz" lIns="228600" tIns="228600" rIns="228600" bIns="228600" rtlCol="0" anchor="t">
            <a:noAutofit/>
          </a:bodyPr>
          <a:lstStyle/>
          <a:p>
            <a:pPr algn="l"/>
            <a:r>
              <a:rPr lang="en-US" sz="2500" err="1">
                <a:solidFill>
                  <a:schemeClr val="tx1"/>
                </a:solidFill>
                <a:ea typeface="+mj-lt"/>
                <a:cs typeface="+mj-lt"/>
              </a:rPr>
              <a:t>Detalhe</a:t>
            </a:r>
            <a:r>
              <a:rPr lang="en-US" sz="2500">
                <a:solidFill>
                  <a:schemeClr val="tx1"/>
                </a:solidFill>
                <a:ea typeface="+mj-lt"/>
                <a:cs typeface="+mj-lt"/>
              </a:rPr>
              <a:t> da </a:t>
            </a:r>
            <a:r>
              <a:rPr lang="en-US" sz="2500" err="1">
                <a:solidFill>
                  <a:schemeClr val="tx1"/>
                </a:solidFill>
                <a:ea typeface="+mj-lt"/>
                <a:cs typeface="+mj-lt"/>
              </a:rPr>
              <a:t>tela</a:t>
            </a:r>
            <a:r>
              <a:rPr lang="en-US" sz="2500">
                <a:solidFill>
                  <a:schemeClr val="tx1"/>
                </a:solidFill>
                <a:ea typeface="+mj-lt"/>
                <a:cs typeface="+mj-lt"/>
              </a:rPr>
              <a:t> </a:t>
            </a:r>
            <a:r>
              <a:rPr lang="en-US" sz="2500" err="1">
                <a:solidFill>
                  <a:schemeClr val="tx1"/>
                </a:solidFill>
                <a:ea typeface="+mj-lt"/>
                <a:cs typeface="+mj-lt"/>
              </a:rPr>
              <a:t>inicial</a:t>
            </a:r>
            <a:r>
              <a:rPr lang="en-US" sz="2500">
                <a:solidFill>
                  <a:schemeClr val="tx1"/>
                </a:solidFill>
                <a:ea typeface="+mj-lt"/>
                <a:cs typeface="+mj-lt"/>
              </a:rPr>
              <a:t> </a:t>
            </a:r>
            <a:r>
              <a:rPr lang="en-US" sz="2500" err="1">
                <a:solidFill>
                  <a:schemeClr val="tx1"/>
                </a:solidFill>
                <a:ea typeface="+mj-lt"/>
                <a:cs typeface="+mj-lt"/>
              </a:rPr>
              <a:t>destacado</a:t>
            </a:r>
            <a:r>
              <a:rPr lang="en-US" sz="2500">
                <a:solidFill>
                  <a:schemeClr val="tx1"/>
                </a:solidFill>
                <a:ea typeface="+mj-lt"/>
                <a:cs typeface="+mj-lt"/>
              </a:rPr>
              <a:t> com </a:t>
            </a:r>
            <a:r>
              <a:rPr lang="en-US" sz="2500" err="1">
                <a:solidFill>
                  <a:schemeClr val="tx1"/>
                </a:solidFill>
                <a:ea typeface="+mj-lt"/>
                <a:cs typeface="+mj-lt"/>
              </a:rPr>
              <a:t>círculo</a:t>
            </a:r>
            <a:r>
              <a:rPr lang="en-US" sz="2500">
                <a:solidFill>
                  <a:schemeClr val="tx1"/>
                </a:solidFill>
                <a:ea typeface="+mj-lt"/>
                <a:cs typeface="+mj-lt"/>
              </a:rPr>
              <a:t> </a:t>
            </a:r>
            <a:r>
              <a:rPr lang="en-US" sz="2500" err="1">
                <a:solidFill>
                  <a:schemeClr val="tx1"/>
                </a:solidFill>
                <a:ea typeface="+mj-lt"/>
                <a:cs typeface="+mj-lt"/>
              </a:rPr>
              <a:t>vermelho</a:t>
            </a:r>
            <a:r>
              <a:rPr lang="en-US" sz="2500">
                <a:solidFill>
                  <a:schemeClr val="tx1"/>
                </a:solidFill>
                <a:ea typeface="+mj-lt"/>
                <a:cs typeface="+mj-lt"/>
              </a:rPr>
              <a:t>. Note que é </a:t>
            </a:r>
            <a:r>
              <a:rPr lang="en-US" sz="2500" err="1">
                <a:solidFill>
                  <a:schemeClr val="tx1"/>
                </a:solidFill>
                <a:ea typeface="+mj-lt"/>
                <a:cs typeface="+mj-lt"/>
              </a:rPr>
              <a:t>necessário</a:t>
            </a:r>
            <a:r>
              <a:rPr lang="en-US" sz="2500">
                <a:solidFill>
                  <a:schemeClr val="tx1"/>
                </a:solidFill>
                <a:ea typeface="+mj-lt"/>
                <a:cs typeface="+mj-lt"/>
              </a:rPr>
              <a:t> </a:t>
            </a:r>
            <a:r>
              <a:rPr lang="en-US" sz="2500" err="1">
                <a:solidFill>
                  <a:schemeClr val="tx1"/>
                </a:solidFill>
                <a:ea typeface="+mj-lt"/>
                <a:cs typeface="+mj-lt"/>
              </a:rPr>
              <a:t>rolar</a:t>
            </a:r>
            <a:r>
              <a:rPr lang="en-US" sz="2500">
                <a:solidFill>
                  <a:schemeClr val="tx1"/>
                </a:solidFill>
                <a:ea typeface="+mj-lt"/>
                <a:cs typeface="+mj-lt"/>
              </a:rPr>
              <a:t> a </a:t>
            </a:r>
            <a:r>
              <a:rPr lang="en-US" sz="2500" err="1">
                <a:solidFill>
                  <a:schemeClr val="tx1"/>
                </a:solidFill>
                <a:ea typeface="+mj-lt"/>
                <a:cs typeface="+mj-lt"/>
              </a:rPr>
              <a:t>tela</a:t>
            </a:r>
            <a:r>
              <a:rPr lang="en-US" sz="2500">
                <a:solidFill>
                  <a:schemeClr val="tx1"/>
                </a:solidFill>
                <a:ea typeface="+mj-lt"/>
                <a:cs typeface="+mj-lt"/>
              </a:rPr>
              <a:t> 3 </a:t>
            </a:r>
            <a:r>
              <a:rPr lang="en-US" sz="2500" err="1">
                <a:solidFill>
                  <a:schemeClr val="tx1"/>
                </a:solidFill>
                <a:ea typeface="+mj-lt"/>
                <a:cs typeface="+mj-lt"/>
              </a:rPr>
              <a:t>vezes</a:t>
            </a:r>
            <a:r>
              <a:rPr lang="en-US" sz="2500">
                <a:solidFill>
                  <a:schemeClr val="tx1"/>
                </a:solidFill>
                <a:ea typeface="+mj-lt"/>
                <a:cs typeface="+mj-lt"/>
              </a:rPr>
              <a:t> para a lateral a </a:t>
            </a:r>
            <a:r>
              <a:rPr lang="en-US" sz="2500" err="1">
                <a:solidFill>
                  <a:schemeClr val="tx1"/>
                </a:solidFill>
                <a:ea typeface="+mj-lt"/>
                <a:cs typeface="+mj-lt"/>
              </a:rPr>
              <a:t>fim</a:t>
            </a:r>
            <a:r>
              <a:rPr lang="en-US" sz="2500">
                <a:solidFill>
                  <a:schemeClr val="tx1"/>
                </a:solidFill>
                <a:ea typeface="+mj-lt"/>
                <a:cs typeface="+mj-lt"/>
              </a:rPr>
              <a:t> de se </a:t>
            </a:r>
            <a:r>
              <a:rPr lang="en-US" sz="2500" err="1">
                <a:solidFill>
                  <a:schemeClr val="tx1"/>
                </a:solidFill>
                <a:ea typeface="+mj-lt"/>
                <a:cs typeface="+mj-lt"/>
              </a:rPr>
              <a:t>ler</a:t>
            </a:r>
            <a:r>
              <a:rPr lang="en-US" sz="2500">
                <a:solidFill>
                  <a:schemeClr val="tx1"/>
                </a:solidFill>
                <a:ea typeface="+mj-lt"/>
                <a:cs typeface="+mj-lt"/>
              </a:rPr>
              <a:t> </a:t>
            </a:r>
            <a:r>
              <a:rPr lang="en-US" sz="2500" err="1">
                <a:solidFill>
                  <a:schemeClr val="tx1"/>
                </a:solidFill>
                <a:ea typeface="+mj-lt"/>
                <a:cs typeface="+mj-lt"/>
              </a:rPr>
              <a:t>todas</a:t>
            </a:r>
            <a:r>
              <a:rPr lang="en-US" sz="2500">
                <a:solidFill>
                  <a:schemeClr val="tx1"/>
                </a:solidFill>
                <a:ea typeface="+mj-lt"/>
                <a:cs typeface="+mj-lt"/>
              </a:rPr>
              <a:t> as </a:t>
            </a:r>
            <a:r>
              <a:rPr lang="en-US" sz="2500" err="1">
                <a:solidFill>
                  <a:schemeClr val="tx1"/>
                </a:solidFill>
                <a:ea typeface="+mj-lt"/>
                <a:cs typeface="+mj-lt"/>
              </a:rPr>
              <a:t>opções</a:t>
            </a:r>
            <a:r>
              <a:rPr lang="en-US" sz="2500">
                <a:solidFill>
                  <a:schemeClr val="tx1"/>
                </a:solidFill>
                <a:ea typeface="+mj-lt"/>
                <a:cs typeface="+mj-lt"/>
              </a:rPr>
              <a:t> </a:t>
            </a:r>
            <a:r>
              <a:rPr lang="en-US" sz="2500" err="1">
                <a:solidFill>
                  <a:schemeClr val="tx1"/>
                </a:solidFill>
                <a:ea typeface="+mj-lt"/>
                <a:cs typeface="+mj-lt"/>
              </a:rPr>
              <a:t>existentes</a:t>
            </a:r>
            <a:r>
              <a:rPr lang="en-US" sz="2500">
                <a:solidFill>
                  <a:schemeClr val="tx1"/>
                </a:solidFill>
                <a:ea typeface="+mj-lt"/>
                <a:cs typeface="+mj-lt"/>
              </a:rPr>
              <a:t>, </a:t>
            </a:r>
            <a:r>
              <a:rPr lang="en-US" sz="2500" err="1">
                <a:solidFill>
                  <a:schemeClr val="tx1"/>
                </a:solidFill>
                <a:ea typeface="+mj-lt"/>
                <a:cs typeface="+mj-lt"/>
              </a:rPr>
              <a:t>dentre</a:t>
            </a:r>
            <a:r>
              <a:rPr lang="en-US" sz="2500">
                <a:solidFill>
                  <a:schemeClr val="tx1"/>
                </a:solidFill>
                <a:ea typeface="+mj-lt"/>
                <a:cs typeface="+mj-lt"/>
              </a:rPr>
              <a:t> as </a:t>
            </a:r>
            <a:r>
              <a:rPr lang="en-US" sz="2500" err="1">
                <a:solidFill>
                  <a:schemeClr val="tx1"/>
                </a:solidFill>
                <a:ea typeface="+mj-lt"/>
                <a:cs typeface="+mj-lt"/>
              </a:rPr>
              <a:t>quais</a:t>
            </a:r>
            <a:r>
              <a:rPr lang="en-US" sz="2500">
                <a:solidFill>
                  <a:schemeClr val="tx1"/>
                </a:solidFill>
                <a:ea typeface="+mj-lt"/>
                <a:cs typeface="+mj-lt"/>
              </a:rPr>
              <a:t>: </a:t>
            </a:r>
            <a:r>
              <a:rPr lang="en-US" sz="2500" err="1">
                <a:solidFill>
                  <a:schemeClr val="tx1"/>
                </a:solidFill>
                <a:ea typeface="+mj-lt"/>
                <a:cs typeface="+mj-lt"/>
              </a:rPr>
              <a:t>Scan&amp;Go</a:t>
            </a:r>
            <a:r>
              <a:rPr lang="en-US" sz="2500">
                <a:solidFill>
                  <a:schemeClr val="tx1"/>
                </a:solidFill>
                <a:ea typeface="+mj-lt"/>
                <a:cs typeface="+mj-lt"/>
              </a:rPr>
              <a:t>, </a:t>
            </a:r>
            <a:r>
              <a:rPr lang="en-US" sz="2500" err="1">
                <a:solidFill>
                  <a:schemeClr val="tx1"/>
                </a:solidFill>
                <a:ea typeface="+mj-lt"/>
                <a:cs typeface="+mj-lt"/>
              </a:rPr>
              <a:t>Folhetos</a:t>
            </a:r>
            <a:r>
              <a:rPr lang="en-US" sz="2500">
                <a:solidFill>
                  <a:schemeClr val="tx1"/>
                </a:solidFill>
                <a:ea typeface="+mj-lt"/>
                <a:cs typeface="+mj-lt"/>
              </a:rPr>
              <a:t>, </a:t>
            </a:r>
            <a:r>
              <a:rPr lang="en-US" sz="2500" err="1">
                <a:solidFill>
                  <a:schemeClr val="tx1"/>
                </a:solidFill>
                <a:ea typeface="+mj-lt"/>
                <a:cs typeface="+mj-lt"/>
              </a:rPr>
              <a:t>Ofertas</a:t>
            </a:r>
            <a:r>
              <a:rPr lang="en-US" sz="2500">
                <a:solidFill>
                  <a:schemeClr val="tx1"/>
                </a:solidFill>
                <a:ea typeface="+mj-lt"/>
                <a:cs typeface="+mj-lt"/>
              </a:rPr>
              <a:t> da </a:t>
            </a:r>
            <a:r>
              <a:rPr lang="en-US" sz="2500" err="1">
                <a:solidFill>
                  <a:schemeClr val="tx1"/>
                </a:solidFill>
                <a:ea typeface="+mj-lt"/>
                <a:cs typeface="+mj-lt"/>
              </a:rPr>
              <a:t>loja</a:t>
            </a:r>
            <a:r>
              <a:rPr lang="en-US" sz="2500">
                <a:solidFill>
                  <a:schemeClr val="tx1"/>
                </a:solidFill>
                <a:ea typeface="+mj-lt"/>
                <a:cs typeface="+mj-lt"/>
              </a:rPr>
              <a:t>, Serviços e </a:t>
            </a:r>
            <a:r>
              <a:rPr lang="en-US" sz="2500" err="1">
                <a:solidFill>
                  <a:schemeClr val="tx1"/>
                </a:solidFill>
                <a:ea typeface="+mj-lt"/>
                <a:cs typeface="+mj-lt"/>
              </a:rPr>
              <a:t>CyberCook</a:t>
            </a:r>
            <a:r>
              <a:rPr lang="en-US" sz="2500">
                <a:solidFill>
                  <a:schemeClr val="tx1"/>
                </a:solidFill>
                <a:ea typeface="+mj-lt"/>
                <a:cs typeface="+mj-lt"/>
              </a:rPr>
              <a:t>. </a:t>
            </a:r>
            <a:r>
              <a:rPr lang="en-US" sz="2500" err="1">
                <a:solidFill>
                  <a:schemeClr val="tx1"/>
                </a:solidFill>
                <a:ea typeface="+mj-lt"/>
                <a:cs typeface="+mj-lt"/>
              </a:rPr>
              <a:t>Algumas</a:t>
            </a:r>
            <a:r>
              <a:rPr lang="en-US" sz="2500">
                <a:solidFill>
                  <a:schemeClr val="tx1"/>
                </a:solidFill>
                <a:ea typeface="+mj-lt"/>
                <a:cs typeface="+mj-lt"/>
              </a:rPr>
              <a:t> </a:t>
            </a:r>
            <a:r>
              <a:rPr lang="en-US" sz="2500" err="1">
                <a:solidFill>
                  <a:schemeClr val="tx1"/>
                </a:solidFill>
                <a:ea typeface="+mj-lt"/>
                <a:cs typeface="+mj-lt"/>
              </a:rPr>
              <a:t>irrelevantes</a:t>
            </a:r>
            <a:r>
              <a:rPr lang="en-US" sz="2500">
                <a:solidFill>
                  <a:schemeClr val="tx1"/>
                </a:solidFill>
                <a:ea typeface="+mj-lt"/>
                <a:cs typeface="+mj-lt"/>
              </a:rPr>
              <a:t> para </a:t>
            </a:r>
            <a:r>
              <a:rPr lang="en-US" sz="2500" err="1">
                <a:solidFill>
                  <a:schemeClr val="tx1"/>
                </a:solidFill>
                <a:ea typeface="+mj-lt"/>
                <a:cs typeface="+mj-lt"/>
              </a:rPr>
              <a:t>quem</a:t>
            </a:r>
            <a:r>
              <a:rPr lang="en-US" sz="2500">
                <a:solidFill>
                  <a:schemeClr val="tx1"/>
                </a:solidFill>
                <a:ea typeface="+mj-lt"/>
                <a:cs typeface="+mj-lt"/>
              </a:rPr>
              <a:t> </a:t>
            </a:r>
            <a:r>
              <a:rPr lang="en-US" sz="2500" err="1">
                <a:solidFill>
                  <a:schemeClr val="tx1"/>
                </a:solidFill>
                <a:ea typeface="+mj-lt"/>
                <a:cs typeface="+mj-lt"/>
              </a:rPr>
              <a:t>busca</a:t>
            </a:r>
            <a:r>
              <a:rPr lang="en-US" sz="2500">
                <a:solidFill>
                  <a:schemeClr val="tx1"/>
                </a:solidFill>
                <a:ea typeface="+mj-lt"/>
                <a:cs typeface="+mj-lt"/>
              </a:rPr>
              <a:t> </a:t>
            </a:r>
            <a:r>
              <a:rPr lang="en-US" sz="2500" err="1">
                <a:solidFill>
                  <a:schemeClr val="tx1"/>
                </a:solidFill>
                <a:ea typeface="+mj-lt"/>
                <a:cs typeface="+mj-lt"/>
              </a:rPr>
              <a:t>simplesmente</a:t>
            </a:r>
            <a:r>
              <a:rPr lang="en-US" sz="2500">
                <a:solidFill>
                  <a:schemeClr val="tx1"/>
                </a:solidFill>
                <a:ea typeface="+mj-lt"/>
                <a:cs typeface="+mj-lt"/>
              </a:rPr>
              <a:t> </a:t>
            </a:r>
            <a:r>
              <a:rPr lang="en-US" sz="2500" err="1">
                <a:solidFill>
                  <a:schemeClr val="tx1"/>
                </a:solidFill>
                <a:ea typeface="+mj-lt"/>
                <a:cs typeface="+mj-lt"/>
              </a:rPr>
              <a:t>comprar</a:t>
            </a:r>
            <a:r>
              <a:rPr lang="en-US" sz="2500">
                <a:solidFill>
                  <a:schemeClr val="tx1"/>
                </a:solidFill>
                <a:ea typeface="+mj-lt"/>
                <a:cs typeface="+mj-lt"/>
              </a:rPr>
              <a:t> </a:t>
            </a:r>
            <a:r>
              <a:rPr lang="en-US" sz="2500" err="1">
                <a:solidFill>
                  <a:schemeClr val="tx1"/>
                </a:solidFill>
                <a:ea typeface="+mj-lt"/>
                <a:cs typeface="+mj-lt"/>
              </a:rPr>
              <a:t>ou</a:t>
            </a:r>
            <a:r>
              <a:rPr lang="en-US" sz="2500">
                <a:solidFill>
                  <a:schemeClr val="tx1"/>
                </a:solidFill>
                <a:ea typeface="+mj-lt"/>
                <a:cs typeface="+mj-lt"/>
              </a:rPr>
              <a:t> </a:t>
            </a:r>
            <a:r>
              <a:rPr lang="en-US" sz="2500" err="1">
                <a:solidFill>
                  <a:schemeClr val="tx1"/>
                </a:solidFill>
                <a:ea typeface="+mj-lt"/>
                <a:cs typeface="+mj-lt"/>
              </a:rPr>
              <a:t>usufruir</a:t>
            </a:r>
            <a:r>
              <a:rPr lang="en-US" sz="2500">
                <a:solidFill>
                  <a:schemeClr val="tx1"/>
                </a:solidFill>
                <a:ea typeface="+mj-lt"/>
                <a:cs typeface="+mj-lt"/>
              </a:rPr>
              <a:t> de </a:t>
            </a:r>
            <a:r>
              <a:rPr lang="en-US" sz="2500" err="1">
                <a:solidFill>
                  <a:schemeClr val="tx1"/>
                </a:solidFill>
                <a:ea typeface="+mj-lt"/>
                <a:cs typeface="+mj-lt"/>
              </a:rPr>
              <a:t>descontos</a:t>
            </a:r>
            <a:r>
              <a:rPr lang="en-US" sz="2500">
                <a:solidFill>
                  <a:schemeClr val="tx1"/>
                </a:solidFill>
                <a:ea typeface="+mj-lt"/>
                <a:cs typeface="+mj-lt"/>
              </a:rPr>
              <a:t> e </a:t>
            </a:r>
            <a:r>
              <a:rPr lang="en-US" sz="2500" err="1">
                <a:solidFill>
                  <a:schemeClr val="tx1"/>
                </a:solidFill>
                <a:ea typeface="+mj-lt"/>
                <a:cs typeface="+mj-lt"/>
              </a:rPr>
              <a:t>outras</a:t>
            </a:r>
            <a:r>
              <a:rPr lang="en-US" sz="2500">
                <a:solidFill>
                  <a:schemeClr val="tx1"/>
                </a:solidFill>
                <a:ea typeface="+mj-lt"/>
                <a:cs typeface="+mj-lt"/>
              </a:rPr>
              <a:t> que </a:t>
            </a:r>
            <a:r>
              <a:rPr lang="en-US" sz="2500" err="1">
                <a:solidFill>
                  <a:schemeClr val="tx1"/>
                </a:solidFill>
                <a:ea typeface="+mj-lt"/>
                <a:cs typeface="+mj-lt"/>
              </a:rPr>
              <a:t>não</a:t>
            </a:r>
            <a:r>
              <a:rPr lang="en-US" sz="2500">
                <a:solidFill>
                  <a:schemeClr val="tx1"/>
                </a:solidFill>
                <a:ea typeface="+mj-lt"/>
                <a:cs typeface="+mj-lt"/>
              </a:rPr>
              <a:t> </a:t>
            </a:r>
            <a:r>
              <a:rPr lang="en-US" sz="2500" err="1">
                <a:solidFill>
                  <a:schemeClr val="tx1"/>
                </a:solidFill>
                <a:ea typeface="+mj-lt"/>
                <a:cs typeface="+mj-lt"/>
              </a:rPr>
              <a:t>são</a:t>
            </a:r>
            <a:r>
              <a:rPr lang="en-US" sz="2500">
                <a:solidFill>
                  <a:schemeClr val="tx1"/>
                </a:solidFill>
                <a:ea typeface="+mj-lt"/>
                <a:cs typeface="+mj-lt"/>
              </a:rPr>
              <a:t> </a:t>
            </a:r>
            <a:r>
              <a:rPr lang="en-US" sz="2500" err="1">
                <a:solidFill>
                  <a:schemeClr val="tx1"/>
                </a:solidFill>
                <a:ea typeface="+mj-lt"/>
                <a:cs typeface="+mj-lt"/>
              </a:rPr>
              <a:t>autoexplicativas</a:t>
            </a:r>
            <a:r>
              <a:rPr lang="en-US" sz="2500">
                <a:solidFill>
                  <a:schemeClr val="tx1"/>
                </a:solidFill>
                <a:ea typeface="+mj-lt"/>
                <a:cs typeface="+mj-lt"/>
              </a:rPr>
              <a:t>, </a:t>
            </a:r>
            <a:r>
              <a:rPr lang="en-US" sz="2500" b="1" err="1">
                <a:solidFill>
                  <a:schemeClr val="tx1"/>
                </a:solidFill>
                <a:ea typeface="+mj-lt"/>
                <a:cs typeface="+mj-lt"/>
              </a:rPr>
              <a:t>em</a:t>
            </a:r>
            <a:r>
              <a:rPr lang="en-US" sz="2500" b="1">
                <a:solidFill>
                  <a:schemeClr val="tx1"/>
                </a:solidFill>
                <a:ea typeface="+mj-lt"/>
                <a:cs typeface="+mj-lt"/>
              </a:rPr>
              <a:t> </a:t>
            </a:r>
            <a:r>
              <a:rPr lang="en-US" sz="2500" b="1" err="1">
                <a:solidFill>
                  <a:schemeClr val="tx1"/>
                </a:solidFill>
                <a:ea typeface="+mj-lt"/>
                <a:cs typeface="+mj-lt"/>
              </a:rPr>
              <a:t>prejuízo</a:t>
            </a:r>
            <a:r>
              <a:rPr lang="en-US" sz="2500" b="1">
                <a:solidFill>
                  <a:schemeClr val="tx1"/>
                </a:solidFill>
                <a:ea typeface="+mj-lt"/>
                <a:cs typeface="+mj-lt"/>
              </a:rPr>
              <a:t> da </a:t>
            </a:r>
            <a:r>
              <a:rPr lang="en-US" sz="2500" b="1" err="1">
                <a:solidFill>
                  <a:schemeClr val="tx1"/>
                </a:solidFill>
                <a:ea typeface="+mj-lt"/>
                <a:cs typeface="+mj-lt"/>
              </a:rPr>
              <a:t>ergonomia</a:t>
            </a:r>
            <a:r>
              <a:rPr lang="en-US" sz="2500" b="1">
                <a:solidFill>
                  <a:schemeClr val="tx1"/>
                </a:solidFill>
                <a:ea typeface="+mj-lt"/>
                <a:cs typeface="+mj-lt"/>
              </a:rPr>
              <a:t> </a:t>
            </a:r>
            <a:r>
              <a:rPr lang="en-US" sz="2500" b="1" err="1">
                <a:solidFill>
                  <a:schemeClr val="tx1"/>
                </a:solidFill>
                <a:ea typeface="+mj-lt"/>
                <a:cs typeface="+mj-lt"/>
              </a:rPr>
              <a:t>cognitiva</a:t>
            </a:r>
            <a:r>
              <a:rPr lang="en-US" sz="2500">
                <a:solidFill>
                  <a:schemeClr val="tx1"/>
                </a:solidFill>
                <a:ea typeface="+mj-lt"/>
                <a:cs typeface="+mj-lt"/>
              </a:rPr>
              <a:t>. </a:t>
            </a:r>
            <a:r>
              <a:rPr lang="en-US" sz="2500" err="1">
                <a:solidFill>
                  <a:schemeClr val="tx1"/>
                </a:solidFill>
                <a:ea typeface="+mj-lt"/>
                <a:cs typeface="+mj-lt"/>
              </a:rPr>
              <a:t>Muitas</a:t>
            </a:r>
            <a:r>
              <a:rPr lang="en-US" sz="2500">
                <a:solidFill>
                  <a:schemeClr val="tx1"/>
                </a:solidFill>
                <a:ea typeface="+mj-lt"/>
                <a:cs typeface="+mj-lt"/>
              </a:rPr>
              <a:t> </a:t>
            </a:r>
            <a:r>
              <a:rPr lang="en-US" sz="2500" err="1">
                <a:solidFill>
                  <a:schemeClr val="tx1"/>
                </a:solidFill>
                <a:ea typeface="+mj-lt"/>
                <a:cs typeface="+mj-lt"/>
              </a:rPr>
              <a:t>são</a:t>
            </a:r>
            <a:r>
              <a:rPr lang="en-US" sz="2500">
                <a:solidFill>
                  <a:schemeClr val="tx1"/>
                </a:solidFill>
                <a:ea typeface="+mj-lt"/>
                <a:cs typeface="+mj-lt"/>
              </a:rPr>
              <a:t> as </a:t>
            </a:r>
            <a:r>
              <a:rPr lang="en-US" sz="2500" err="1">
                <a:solidFill>
                  <a:schemeClr val="tx1"/>
                </a:solidFill>
                <a:ea typeface="+mj-lt"/>
                <a:cs typeface="+mj-lt"/>
              </a:rPr>
              <a:t>reclamações</a:t>
            </a:r>
            <a:r>
              <a:rPr lang="en-US" sz="2500">
                <a:solidFill>
                  <a:schemeClr val="tx1"/>
                </a:solidFill>
                <a:ea typeface="+mj-lt"/>
                <a:cs typeface="+mj-lt"/>
              </a:rPr>
              <a:t> de </a:t>
            </a:r>
            <a:r>
              <a:rPr lang="en-US" sz="2500" err="1">
                <a:solidFill>
                  <a:schemeClr val="tx1"/>
                </a:solidFill>
                <a:ea typeface="+mj-lt"/>
                <a:cs typeface="+mj-lt"/>
              </a:rPr>
              <a:t>usuários</a:t>
            </a:r>
            <a:r>
              <a:rPr lang="en-US" sz="2500">
                <a:solidFill>
                  <a:schemeClr val="tx1"/>
                </a:solidFill>
                <a:ea typeface="+mj-lt"/>
                <a:cs typeface="+mj-lt"/>
              </a:rPr>
              <a:t> </a:t>
            </a:r>
            <a:r>
              <a:rPr lang="en-US" sz="2500" err="1">
                <a:solidFill>
                  <a:schemeClr val="tx1"/>
                </a:solidFill>
                <a:ea typeface="+mj-lt"/>
                <a:cs typeface="+mj-lt"/>
              </a:rPr>
              <a:t>nesse</a:t>
            </a:r>
            <a:r>
              <a:rPr lang="en-US" sz="2500">
                <a:solidFill>
                  <a:schemeClr val="tx1"/>
                </a:solidFill>
                <a:ea typeface="+mj-lt"/>
                <a:cs typeface="+mj-lt"/>
              </a:rPr>
              <a:t> </a:t>
            </a:r>
            <a:r>
              <a:rPr lang="en-US" sz="2500" err="1">
                <a:solidFill>
                  <a:schemeClr val="tx1"/>
                </a:solidFill>
                <a:ea typeface="+mj-lt"/>
                <a:cs typeface="+mj-lt"/>
              </a:rPr>
              <a:t>sentido</a:t>
            </a:r>
            <a:r>
              <a:rPr lang="en-US" sz="2500">
                <a:solidFill>
                  <a:schemeClr val="tx1"/>
                </a:solidFill>
                <a:ea typeface="+mj-lt"/>
                <a:cs typeface="+mj-lt"/>
              </a:rPr>
              <a:t>, </a:t>
            </a:r>
            <a:r>
              <a:rPr lang="en-US" sz="2500" err="1">
                <a:solidFill>
                  <a:schemeClr val="tx1"/>
                </a:solidFill>
                <a:ea typeface="+mj-lt"/>
                <a:cs typeface="+mj-lt"/>
              </a:rPr>
              <a:t>como</a:t>
            </a:r>
            <a:r>
              <a:rPr lang="en-US" sz="2500">
                <a:solidFill>
                  <a:schemeClr val="tx1"/>
                </a:solidFill>
                <a:ea typeface="+mj-lt"/>
                <a:cs typeface="+mj-lt"/>
              </a:rPr>
              <a:t> se </a:t>
            </a:r>
            <a:r>
              <a:rPr lang="en-US" sz="2500" err="1">
                <a:solidFill>
                  <a:schemeClr val="tx1"/>
                </a:solidFill>
                <a:ea typeface="+mj-lt"/>
                <a:cs typeface="+mj-lt"/>
              </a:rPr>
              <a:t>observar</a:t>
            </a:r>
            <a:r>
              <a:rPr lang="en-US" sz="2500">
                <a:solidFill>
                  <a:schemeClr val="tx1"/>
                </a:solidFill>
                <a:ea typeface="+mj-lt"/>
                <a:cs typeface="+mj-lt"/>
              </a:rPr>
              <a:t> </a:t>
            </a:r>
            <a:r>
              <a:rPr lang="en-US" sz="2500" err="1">
                <a:solidFill>
                  <a:schemeClr val="tx1"/>
                </a:solidFill>
                <a:ea typeface="+mj-lt"/>
                <a:cs typeface="+mj-lt"/>
              </a:rPr>
              <a:t>nas</a:t>
            </a:r>
            <a:r>
              <a:rPr lang="en-US" sz="2500">
                <a:solidFill>
                  <a:schemeClr val="tx1"/>
                </a:solidFill>
                <a:ea typeface="+mj-lt"/>
                <a:cs typeface="+mj-lt"/>
              </a:rPr>
              <a:t> </a:t>
            </a:r>
            <a:r>
              <a:rPr lang="en-US" sz="2500" err="1">
                <a:solidFill>
                  <a:schemeClr val="tx1"/>
                </a:solidFill>
                <a:ea typeface="+mj-lt"/>
                <a:cs typeface="+mj-lt"/>
              </a:rPr>
              <a:t>avaliações</a:t>
            </a:r>
            <a:r>
              <a:rPr lang="en-US" sz="2500">
                <a:solidFill>
                  <a:schemeClr val="tx1"/>
                </a:solidFill>
                <a:ea typeface="+mj-lt"/>
                <a:cs typeface="+mj-lt"/>
              </a:rPr>
              <a:t> dos </a:t>
            </a:r>
            <a:r>
              <a:rPr lang="en-US" sz="2500" err="1">
                <a:solidFill>
                  <a:schemeClr val="tx1"/>
                </a:solidFill>
                <a:ea typeface="+mj-lt"/>
                <a:cs typeface="+mj-lt"/>
              </a:rPr>
              <a:t>usuários</a:t>
            </a:r>
            <a:r>
              <a:rPr lang="en-US" sz="2500">
                <a:solidFill>
                  <a:schemeClr val="tx1"/>
                </a:solidFill>
                <a:ea typeface="+mj-lt"/>
                <a:cs typeface="+mj-lt"/>
              </a:rPr>
              <a:t>: 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8640207-3A4F-DED4-DC30-51C0D3DA3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6518" y="104997"/>
            <a:ext cx="6111455" cy="3964555"/>
          </a:xfrm>
        </p:spPr>
      </p:pic>
    </p:spTree>
    <p:extLst>
      <p:ext uri="{BB962C8B-B14F-4D97-AF65-F5344CB8AC3E}">
        <p14:creationId xmlns:p14="http://schemas.microsoft.com/office/powerpoint/2010/main" val="1053726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8DCEE66-E015-34AE-9B11-2BDDB6C3B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576" y="-3515"/>
            <a:ext cx="3194395" cy="6865030"/>
          </a:xfrm>
          <a:prstGeom prst="rect">
            <a:avLst/>
          </a:prstGeom>
        </p:spPr>
      </p:pic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8837888-4598-F9D9-D3E7-42663641B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689" y="7477"/>
            <a:ext cx="3418586" cy="686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387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47D68D-C53A-08EB-C298-8E7C1E0D0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600" b="1" err="1">
                <a:solidFill>
                  <a:srgbClr val="FF0000"/>
                </a:solidFill>
                <a:ea typeface="+mj-lt"/>
                <a:cs typeface="+mj-lt"/>
              </a:rPr>
              <a:t>Manutenabilidade</a:t>
            </a:r>
            <a:r>
              <a:rPr lang="en-US" sz="3600" b="1">
                <a:solidFill>
                  <a:srgbClr val="FF0000"/>
                </a:solidFill>
                <a:ea typeface="+mj-lt"/>
                <a:cs typeface="+mj-lt"/>
              </a:rPr>
              <a:t>: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EC568-FA31-FE08-3958-1410D5496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5997" y="2263423"/>
            <a:ext cx="9128650" cy="3845894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endParaRPr lang="en-US" sz="1600" b="1">
              <a:ea typeface="+mn-lt"/>
              <a:cs typeface="+mn-lt"/>
            </a:endParaRPr>
          </a:p>
          <a:p>
            <a:pPr algn="just"/>
            <a:r>
              <a:rPr lang="en-US">
                <a:latin typeface="Calibri Light"/>
                <a:ea typeface="+mn-lt"/>
                <a:cs typeface="+mn-lt"/>
              </a:rPr>
              <a:t>O </a:t>
            </a:r>
            <a:r>
              <a:rPr lang="en-US" err="1">
                <a:latin typeface="Calibri Light"/>
                <a:ea typeface="+mn-lt"/>
                <a:cs typeface="+mn-lt"/>
              </a:rPr>
              <a:t>aplicativo</a:t>
            </a:r>
            <a:r>
              <a:rPr lang="en-US">
                <a:latin typeface="Calibri Light"/>
                <a:ea typeface="+mn-lt"/>
                <a:cs typeface="+mn-lt"/>
              </a:rPr>
              <a:t> se </a:t>
            </a:r>
            <a:r>
              <a:rPr lang="en-US" err="1">
                <a:latin typeface="Calibri Light"/>
                <a:ea typeface="+mn-lt"/>
                <a:cs typeface="+mn-lt"/>
              </a:rPr>
              <a:t>encontra</a:t>
            </a:r>
            <a:r>
              <a:rPr lang="en-US">
                <a:latin typeface="Calibri Light"/>
                <a:ea typeface="+mn-lt"/>
                <a:cs typeface="+mn-lt"/>
              </a:rPr>
              <a:t> </a:t>
            </a:r>
            <a:r>
              <a:rPr lang="en-US" err="1">
                <a:latin typeface="Calibri Light"/>
                <a:ea typeface="+mn-lt"/>
                <a:cs typeface="+mn-lt"/>
              </a:rPr>
              <a:t>na</a:t>
            </a:r>
            <a:r>
              <a:rPr lang="en-US">
                <a:latin typeface="Calibri Light"/>
                <a:ea typeface="+mn-lt"/>
                <a:cs typeface="+mn-lt"/>
              </a:rPr>
              <a:t> </a:t>
            </a:r>
            <a:r>
              <a:rPr lang="en-US" err="1">
                <a:latin typeface="Calibri Light"/>
                <a:ea typeface="+mn-lt"/>
                <a:cs typeface="+mn-lt"/>
              </a:rPr>
              <a:t>versão</a:t>
            </a:r>
            <a:r>
              <a:rPr lang="en-US">
                <a:latin typeface="Calibri Light"/>
                <a:ea typeface="+mn-lt"/>
                <a:cs typeface="+mn-lt"/>
              </a:rPr>
              <a:t> 11.4.0, o que </a:t>
            </a:r>
            <a:r>
              <a:rPr lang="en-US" err="1">
                <a:latin typeface="Calibri Light"/>
                <a:ea typeface="+mn-lt"/>
                <a:cs typeface="+mn-lt"/>
              </a:rPr>
              <a:t>permite</a:t>
            </a:r>
            <a:r>
              <a:rPr lang="en-US">
                <a:latin typeface="Calibri Light"/>
                <a:ea typeface="+mn-lt"/>
                <a:cs typeface="+mn-lt"/>
              </a:rPr>
              <a:t> </a:t>
            </a:r>
            <a:r>
              <a:rPr lang="en-US" err="1">
                <a:latin typeface="Calibri Light"/>
                <a:ea typeface="+mn-lt"/>
                <a:cs typeface="+mn-lt"/>
              </a:rPr>
              <a:t>inferir</a:t>
            </a:r>
            <a:r>
              <a:rPr lang="en-US">
                <a:latin typeface="Calibri Light"/>
                <a:ea typeface="+mn-lt"/>
                <a:cs typeface="+mn-lt"/>
              </a:rPr>
              <a:t> que </a:t>
            </a:r>
            <a:r>
              <a:rPr lang="en-US" err="1">
                <a:latin typeface="Calibri Light"/>
                <a:ea typeface="+mn-lt"/>
                <a:cs typeface="+mn-lt"/>
              </a:rPr>
              <a:t>não</a:t>
            </a:r>
            <a:r>
              <a:rPr lang="en-US">
                <a:latin typeface="Calibri Light"/>
                <a:ea typeface="+mn-lt"/>
                <a:cs typeface="+mn-lt"/>
              </a:rPr>
              <a:t> </a:t>
            </a:r>
            <a:r>
              <a:rPr lang="en-US" err="1">
                <a:latin typeface="Calibri Light"/>
                <a:ea typeface="+mn-lt"/>
                <a:cs typeface="+mn-lt"/>
              </a:rPr>
              <a:t>há</a:t>
            </a:r>
            <a:r>
              <a:rPr lang="en-US">
                <a:latin typeface="Calibri Light"/>
                <a:ea typeface="+mn-lt"/>
                <a:cs typeface="+mn-lt"/>
              </a:rPr>
              <a:t> </a:t>
            </a:r>
            <a:r>
              <a:rPr lang="en-US" err="1">
                <a:latin typeface="Calibri Light"/>
                <a:ea typeface="+mn-lt"/>
                <a:cs typeface="+mn-lt"/>
              </a:rPr>
              <a:t>maiores</a:t>
            </a:r>
            <a:r>
              <a:rPr lang="en-US">
                <a:latin typeface="Calibri Light"/>
                <a:ea typeface="+mn-lt"/>
                <a:cs typeface="+mn-lt"/>
              </a:rPr>
              <a:t> </a:t>
            </a:r>
            <a:r>
              <a:rPr lang="en-US" err="1">
                <a:latin typeface="Calibri Light"/>
                <a:ea typeface="+mn-lt"/>
                <a:cs typeface="+mn-lt"/>
              </a:rPr>
              <a:t>dificuldades</a:t>
            </a:r>
            <a:r>
              <a:rPr lang="en-US">
                <a:latin typeface="Calibri Light"/>
                <a:ea typeface="+mn-lt"/>
                <a:cs typeface="+mn-lt"/>
              </a:rPr>
              <a:t> para </a:t>
            </a:r>
            <a:r>
              <a:rPr lang="en-US" err="1">
                <a:latin typeface="Calibri Light"/>
                <a:ea typeface="+mn-lt"/>
                <a:cs typeface="+mn-lt"/>
              </a:rPr>
              <a:t>modificação</a:t>
            </a:r>
            <a:r>
              <a:rPr lang="en-US">
                <a:latin typeface="Calibri Light"/>
                <a:ea typeface="+mn-lt"/>
                <a:cs typeface="+mn-lt"/>
              </a:rPr>
              <a:t> </a:t>
            </a:r>
            <a:r>
              <a:rPr lang="en-US" err="1">
                <a:latin typeface="Calibri Light"/>
                <a:ea typeface="+mn-lt"/>
                <a:cs typeface="+mn-lt"/>
              </a:rPr>
              <a:t>ou</a:t>
            </a:r>
            <a:r>
              <a:rPr lang="en-US">
                <a:latin typeface="Calibri Light"/>
                <a:ea typeface="+mn-lt"/>
                <a:cs typeface="+mn-lt"/>
              </a:rPr>
              <a:t> </a:t>
            </a:r>
            <a:r>
              <a:rPr lang="en-US" err="1">
                <a:latin typeface="Calibri Light"/>
                <a:ea typeface="+mn-lt"/>
                <a:cs typeface="+mn-lt"/>
              </a:rPr>
              <a:t>adaptação</a:t>
            </a:r>
            <a:r>
              <a:rPr lang="en-US">
                <a:latin typeface="Calibri Light"/>
                <a:ea typeface="+mn-lt"/>
                <a:cs typeface="+mn-lt"/>
              </a:rPr>
              <a:t> do software. </a:t>
            </a:r>
            <a:r>
              <a:rPr lang="en-US" err="1">
                <a:latin typeface="Calibri Light"/>
                <a:ea typeface="+mn-lt"/>
                <a:cs typeface="+mn-lt"/>
              </a:rPr>
              <a:t>Entretanto</a:t>
            </a:r>
            <a:r>
              <a:rPr lang="en-US">
                <a:latin typeface="Calibri Light"/>
                <a:ea typeface="+mn-lt"/>
                <a:cs typeface="+mn-lt"/>
              </a:rPr>
              <a:t>, </a:t>
            </a:r>
            <a:r>
              <a:rPr lang="en-US" err="1">
                <a:latin typeface="Calibri Light"/>
                <a:ea typeface="+mn-lt"/>
                <a:cs typeface="+mn-lt"/>
              </a:rPr>
              <a:t>os</a:t>
            </a:r>
            <a:r>
              <a:rPr lang="en-US">
                <a:latin typeface="Calibri Light"/>
                <a:ea typeface="+mn-lt"/>
                <a:cs typeface="+mn-lt"/>
              </a:rPr>
              <a:t> </a:t>
            </a:r>
            <a:r>
              <a:rPr lang="en-US" err="1">
                <a:latin typeface="Calibri Light"/>
                <a:ea typeface="+mn-lt"/>
                <a:cs typeface="+mn-lt"/>
              </a:rPr>
              <a:t>erros</a:t>
            </a:r>
            <a:r>
              <a:rPr lang="en-US">
                <a:latin typeface="Calibri Light"/>
                <a:ea typeface="+mn-lt"/>
                <a:cs typeface="+mn-lt"/>
              </a:rPr>
              <a:t> </a:t>
            </a:r>
            <a:r>
              <a:rPr lang="en-US" err="1">
                <a:latin typeface="Calibri Light"/>
                <a:ea typeface="+mn-lt"/>
                <a:cs typeface="+mn-lt"/>
              </a:rPr>
              <a:t>apontados</a:t>
            </a:r>
            <a:r>
              <a:rPr lang="en-US">
                <a:latin typeface="Calibri Light"/>
                <a:ea typeface="+mn-lt"/>
                <a:cs typeface="+mn-lt"/>
              </a:rPr>
              <a:t> </a:t>
            </a:r>
            <a:r>
              <a:rPr lang="en-US" err="1">
                <a:latin typeface="Calibri Light"/>
                <a:ea typeface="+mn-lt"/>
                <a:cs typeface="+mn-lt"/>
              </a:rPr>
              <a:t>pelos</a:t>
            </a:r>
            <a:r>
              <a:rPr lang="en-US">
                <a:latin typeface="Calibri Light"/>
                <a:ea typeface="+mn-lt"/>
                <a:cs typeface="+mn-lt"/>
              </a:rPr>
              <a:t> </a:t>
            </a:r>
            <a:r>
              <a:rPr lang="en-US" err="1">
                <a:latin typeface="Calibri Light"/>
                <a:ea typeface="+mn-lt"/>
                <a:cs typeface="+mn-lt"/>
              </a:rPr>
              <a:t>usuários</a:t>
            </a:r>
            <a:r>
              <a:rPr lang="en-US">
                <a:latin typeface="Calibri Light"/>
                <a:ea typeface="+mn-lt"/>
                <a:cs typeface="+mn-lt"/>
              </a:rPr>
              <a:t> </a:t>
            </a:r>
            <a:r>
              <a:rPr lang="en-US" err="1">
                <a:latin typeface="Calibri Light"/>
                <a:ea typeface="+mn-lt"/>
                <a:cs typeface="+mn-lt"/>
              </a:rPr>
              <a:t>não</a:t>
            </a:r>
            <a:r>
              <a:rPr lang="en-US">
                <a:latin typeface="Calibri Light"/>
                <a:ea typeface="+mn-lt"/>
                <a:cs typeface="+mn-lt"/>
              </a:rPr>
              <a:t> </a:t>
            </a:r>
            <a:r>
              <a:rPr lang="en-US" err="1">
                <a:latin typeface="Calibri Light"/>
                <a:ea typeface="+mn-lt"/>
                <a:cs typeface="+mn-lt"/>
              </a:rPr>
              <a:t>estão</a:t>
            </a:r>
            <a:r>
              <a:rPr lang="en-US">
                <a:latin typeface="Calibri Light"/>
                <a:ea typeface="+mn-lt"/>
                <a:cs typeface="+mn-lt"/>
              </a:rPr>
              <a:t> </a:t>
            </a:r>
            <a:r>
              <a:rPr lang="en-US" err="1">
                <a:latin typeface="Calibri Light"/>
                <a:ea typeface="+mn-lt"/>
                <a:cs typeface="+mn-lt"/>
              </a:rPr>
              <a:t>sendo</a:t>
            </a:r>
            <a:r>
              <a:rPr lang="en-US">
                <a:latin typeface="Calibri Light"/>
                <a:ea typeface="+mn-lt"/>
                <a:cs typeface="+mn-lt"/>
              </a:rPr>
              <a:t> </a:t>
            </a:r>
            <a:r>
              <a:rPr lang="en-US" err="1">
                <a:latin typeface="Calibri Light"/>
                <a:ea typeface="+mn-lt"/>
                <a:cs typeface="+mn-lt"/>
              </a:rPr>
              <a:t>efetivamente</a:t>
            </a:r>
            <a:r>
              <a:rPr lang="en-US">
                <a:latin typeface="Calibri Light"/>
                <a:ea typeface="+mn-lt"/>
                <a:cs typeface="+mn-lt"/>
              </a:rPr>
              <a:t> </a:t>
            </a:r>
            <a:r>
              <a:rPr lang="en-US" err="1">
                <a:latin typeface="Calibri Light"/>
                <a:ea typeface="+mn-lt"/>
                <a:cs typeface="+mn-lt"/>
              </a:rPr>
              <a:t>corrigidos</a:t>
            </a:r>
            <a:r>
              <a:rPr lang="en-US">
                <a:latin typeface="Calibri Light"/>
                <a:ea typeface="+mn-lt"/>
                <a:cs typeface="+mn-lt"/>
              </a:rPr>
              <a:t>. Logo, de modo </a:t>
            </a:r>
            <a:r>
              <a:rPr lang="en-US" err="1">
                <a:latin typeface="Calibri Light"/>
                <a:ea typeface="+mn-lt"/>
                <a:cs typeface="+mn-lt"/>
              </a:rPr>
              <a:t>geral</a:t>
            </a:r>
            <a:r>
              <a:rPr lang="en-US">
                <a:latin typeface="Calibri Light"/>
                <a:ea typeface="+mn-lt"/>
                <a:cs typeface="+mn-lt"/>
              </a:rPr>
              <a:t>, </a:t>
            </a:r>
            <a:r>
              <a:rPr lang="en-US" err="1">
                <a:latin typeface="Calibri Light"/>
                <a:ea typeface="+mn-lt"/>
                <a:cs typeface="+mn-lt"/>
              </a:rPr>
              <a:t>pode</a:t>
            </a:r>
            <a:r>
              <a:rPr lang="en-US">
                <a:latin typeface="Calibri Light"/>
                <a:ea typeface="+mn-lt"/>
                <a:cs typeface="+mn-lt"/>
              </a:rPr>
              <a:t>-se </a:t>
            </a:r>
            <a:r>
              <a:rPr lang="en-US" err="1">
                <a:latin typeface="Calibri Light"/>
                <a:ea typeface="+mn-lt"/>
                <a:cs typeface="+mn-lt"/>
              </a:rPr>
              <a:t>afirmar</a:t>
            </a:r>
            <a:r>
              <a:rPr lang="en-US">
                <a:latin typeface="Calibri Light"/>
                <a:ea typeface="+mn-lt"/>
                <a:cs typeface="+mn-lt"/>
              </a:rPr>
              <a:t> que </a:t>
            </a:r>
            <a:r>
              <a:rPr lang="en-US" err="1">
                <a:latin typeface="Calibri Light"/>
                <a:ea typeface="+mn-lt"/>
                <a:cs typeface="+mn-lt"/>
              </a:rPr>
              <a:t>apesar</a:t>
            </a:r>
            <a:r>
              <a:rPr lang="en-US">
                <a:latin typeface="Calibri Light"/>
                <a:ea typeface="+mn-lt"/>
                <a:cs typeface="+mn-lt"/>
              </a:rPr>
              <a:t> das </a:t>
            </a:r>
            <a:r>
              <a:rPr lang="en-US" err="1">
                <a:latin typeface="Calibri Light"/>
                <a:ea typeface="+mn-lt"/>
                <a:cs typeface="+mn-lt"/>
              </a:rPr>
              <a:t>inúmeras</a:t>
            </a:r>
            <a:r>
              <a:rPr lang="en-US">
                <a:latin typeface="Calibri Light"/>
                <a:ea typeface="+mn-lt"/>
                <a:cs typeface="+mn-lt"/>
              </a:rPr>
              <a:t> </a:t>
            </a:r>
            <a:r>
              <a:rPr lang="en-US" err="1">
                <a:latin typeface="Calibri Light"/>
                <a:ea typeface="+mn-lt"/>
                <a:cs typeface="+mn-lt"/>
              </a:rPr>
              <a:t>versões</a:t>
            </a:r>
            <a:r>
              <a:rPr lang="en-US">
                <a:latin typeface="Calibri Light"/>
                <a:ea typeface="+mn-lt"/>
                <a:cs typeface="+mn-lt"/>
              </a:rPr>
              <a:t>, </a:t>
            </a:r>
            <a:r>
              <a:rPr lang="en-US" err="1">
                <a:latin typeface="Calibri Light"/>
                <a:ea typeface="+mn-lt"/>
                <a:cs typeface="+mn-lt"/>
              </a:rPr>
              <a:t>os</a:t>
            </a:r>
            <a:r>
              <a:rPr lang="en-US">
                <a:latin typeface="Calibri Light"/>
                <a:ea typeface="+mn-lt"/>
                <a:cs typeface="+mn-lt"/>
              </a:rPr>
              <a:t> </a:t>
            </a:r>
            <a:r>
              <a:rPr lang="en-US" err="1">
                <a:latin typeface="Calibri Light"/>
                <a:ea typeface="+mn-lt"/>
                <a:cs typeface="+mn-lt"/>
              </a:rPr>
              <a:t>itens</a:t>
            </a:r>
            <a:r>
              <a:rPr lang="en-US">
                <a:latin typeface="Calibri Light"/>
                <a:ea typeface="+mn-lt"/>
                <a:cs typeface="+mn-lt"/>
              </a:rPr>
              <a:t> </a:t>
            </a:r>
            <a:r>
              <a:rPr lang="en-US" err="1">
                <a:latin typeface="Calibri Light"/>
                <a:ea typeface="+mn-lt"/>
                <a:cs typeface="+mn-lt"/>
              </a:rPr>
              <a:t>alterados</a:t>
            </a:r>
            <a:r>
              <a:rPr lang="en-US">
                <a:latin typeface="Calibri Light"/>
                <a:ea typeface="+mn-lt"/>
                <a:cs typeface="+mn-lt"/>
              </a:rPr>
              <a:t> </a:t>
            </a:r>
            <a:r>
              <a:rPr lang="en-US" err="1">
                <a:latin typeface="Calibri Light"/>
                <a:ea typeface="+mn-lt"/>
                <a:cs typeface="+mn-lt"/>
              </a:rPr>
              <a:t>não</a:t>
            </a:r>
            <a:r>
              <a:rPr lang="en-US">
                <a:latin typeface="Calibri Light"/>
                <a:ea typeface="+mn-lt"/>
                <a:cs typeface="+mn-lt"/>
              </a:rPr>
              <a:t> </a:t>
            </a:r>
            <a:r>
              <a:rPr lang="en-US" err="1">
                <a:latin typeface="Calibri Light"/>
                <a:ea typeface="+mn-lt"/>
                <a:cs typeface="+mn-lt"/>
              </a:rPr>
              <a:t>estão</a:t>
            </a:r>
            <a:r>
              <a:rPr lang="en-US">
                <a:latin typeface="Calibri Light"/>
                <a:ea typeface="+mn-lt"/>
                <a:cs typeface="+mn-lt"/>
              </a:rPr>
              <a:t> </a:t>
            </a:r>
            <a:r>
              <a:rPr lang="en-US" err="1">
                <a:latin typeface="Calibri Light"/>
                <a:ea typeface="+mn-lt"/>
                <a:cs typeface="+mn-lt"/>
              </a:rPr>
              <a:t>sendo</a:t>
            </a:r>
            <a:r>
              <a:rPr lang="en-US">
                <a:latin typeface="Calibri Light"/>
                <a:ea typeface="+mn-lt"/>
                <a:cs typeface="+mn-lt"/>
              </a:rPr>
              <a:t> </a:t>
            </a:r>
            <a:r>
              <a:rPr lang="en-US" err="1">
                <a:latin typeface="Calibri Light"/>
                <a:ea typeface="+mn-lt"/>
                <a:cs typeface="+mn-lt"/>
              </a:rPr>
              <a:t>recolocados</a:t>
            </a:r>
            <a:r>
              <a:rPr lang="en-US">
                <a:latin typeface="Calibri Light"/>
                <a:ea typeface="+mn-lt"/>
                <a:cs typeface="+mn-lt"/>
              </a:rPr>
              <a:t> </a:t>
            </a:r>
            <a:r>
              <a:rPr lang="en-US" err="1">
                <a:latin typeface="Calibri Light"/>
                <a:ea typeface="+mn-lt"/>
                <a:cs typeface="+mn-lt"/>
              </a:rPr>
              <a:t>em</a:t>
            </a:r>
            <a:r>
              <a:rPr lang="en-US">
                <a:latin typeface="Calibri Light"/>
                <a:ea typeface="+mn-lt"/>
                <a:cs typeface="+mn-lt"/>
              </a:rPr>
              <a:t> </a:t>
            </a:r>
            <a:r>
              <a:rPr lang="en-US" err="1">
                <a:latin typeface="Calibri Light"/>
                <a:ea typeface="+mn-lt"/>
                <a:cs typeface="+mn-lt"/>
              </a:rPr>
              <a:t>condições</a:t>
            </a:r>
            <a:r>
              <a:rPr lang="en-US">
                <a:latin typeface="Calibri Light"/>
                <a:ea typeface="+mn-lt"/>
                <a:cs typeface="+mn-lt"/>
              </a:rPr>
              <a:t> de </a:t>
            </a:r>
            <a:r>
              <a:rPr lang="en-US" err="1">
                <a:latin typeface="Calibri Light"/>
                <a:ea typeface="+mn-lt"/>
                <a:cs typeface="+mn-lt"/>
              </a:rPr>
              <a:t>executar</a:t>
            </a:r>
            <a:r>
              <a:rPr lang="en-US">
                <a:latin typeface="Calibri Light"/>
                <a:ea typeface="+mn-lt"/>
                <a:cs typeface="+mn-lt"/>
              </a:rPr>
              <a:t> </a:t>
            </a:r>
            <a:r>
              <a:rPr lang="en-US" err="1">
                <a:latin typeface="Calibri Light"/>
                <a:ea typeface="+mn-lt"/>
                <a:cs typeface="+mn-lt"/>
              </a:rPr>
              <a:t>suas</a:t>
            </a:r>
            <a:r>
              <a:rPr lang="en-US">
                <a:latin typeface="Calibri Light"/>
                <a:ea typeface="+mn-lt"/>
                <a:cs typeface="+mn-lt"/>
              </a:rPr>
              <a:t> </a:t>
            </a:r>
            <a:r>
              <a:rPr lang="en-US" err="1">
                <a:latin typeface="Calibri Light"/>
                <a:ea typeface="+mn-lt"/>
                <a:cs typeface="+mn-lt"/>
              </a:rPr>
              <a:t>funções</a:t>
            </a:r>
            <a:r>
              <a:rPr lang="en-US">
                <a:latin typeface="Calibri Light"/>
                <a:ea typeface="+mn-lt"/>
                <a:cs typeface="+mn-lt"/>
              </a:rPr>
              <a:t> </a:t>
            </a:r>
            <a:r>
              <a:rPr lang="en-US" err="1">
                <a:latin typeface="Calibri Light"/>
                <a:ea typeface="+mn-lt"/>
                <a:cs typeface="+mn-lt"/>
              </a:rPr>
              <a:t>requeridas</a:t>
            </a:r>
            <a:r>
              <a:rPr lang="en-US">
                <a:latin typeface="Calibri Light"/>
                <a:ea typeface="+mn-lt"/>
                <a:cs typeface="+mn-lt"/>
              </a:rPr>
              <a:t>. </a:t>
            </a:r>
            <a:r>
              <a:rPr lang="en-US" err="1">
                <a:latin typeface="Calibri Light"/>
                <a:ea typeface="+mn-lt"/>
                <a:cs typeface="+mn-lt"/>
              </a:rPr>
              <a:t>Apesar</a:t>
            </a:r>
            <a:r>
              <a:rPr lang="en-US">
                <a:latin typeface="Calibri Light"/>
                <a:ea typeface="+mn-lt"/>
                <a:cs typeface="+mn-lt"/>
              </a:rPr>
              <a:t> das </a:t>
            </a:r>
            <a:r>
              <a:rPr lang="en-US" err="1">
                <a:latin typeface="Calibri Light"/>
                <a:ea typeface="+mn-lt"/>
                <a:cs typeface="+mn-lt"/>
              </a:rPr>
              <a:t>versões</a:t>
            </a:r>
            <a:r>
              <a:rPr lang="en-US">
                <a:latin typeface="Calibri Light"/>
                <a:ea typeface="+mn-lt"/>
                <a:cs typeface="+mn-lt"/>
              </a:rPr>
              <a:t> </a:t>
            </a:r>
            <a:r>
              <a:rPr lang="en-US" err="1">
                <a:latin typeface="Calibri Light"/>
                <a:ea typeface="+mn-lt"/>
                <a:cs typeface="+mn-lt"/>
              </a:rPr>
              <a:t>existentes</a:t>
            </a:r>
            <a:r>
              <a:rPr lang="en-US">
                <a:latin typeface="Calibri Light"/>
                <a:ea typeface="+mn-lt"/>
                <a:cs typeface="+mn-lt"/>
              </a:rPr>
              <a:t>, as </a:t>
            </a:r>
            <a:r>
              <a:rPr lang="en-US" err="1">
                <a:latin typeface="Calibri Light"/>
                <a:ea typeface="+mn-lt"/>
                <a:cs typeface="+mn-lt"/>
              </a:rPr>
              <a:t>novas</a:t>
            </a:r>
            <a:r>
              <a:rPr lang="en-US">
                <a:latin typeface="Calibri Light"/>
                <a:ea typeface="+mn-lt"/>
                <a:cs typeface="+mn-lt"/>
              </a:rPr>
              <a:t> </a:t>
            </a:r>
            <a:r>
              <a:rPr lang="en-US" err="1">
                <a:latin typeface="Calibri Light"/>
                <a:ea typeface="+mn-lt"/>
                <a:cs typeface="+mn-lt"/>
              </a:rPr>
              <a:t>funcionalidades</a:t>
            </a:r>
            <a:r>
              <a:rPr lang="en-US">
                <a:latin typeface="Calibri Light"/>
                <a:ea typeface="+mn-lt"/>
                <a:cs typeface="+mn-lt"/>
              </a:rPr>
              <a:t> </a:t>
            </a:r>
            <a:r>
              <a:rPr lang="en-US" err="1">
                <a:latin typeface="Calibri Light"/>
                <a:ea typeface="+mn-lt"/>
                <a:cs typeface="+mn-lt"/>
              </a:rPr>
              <a:t>inseridas</a:t>
            </a:r>
            <a:r>
              <a:rPr lang="en-US">
                <a:latin typeface="Calibri Light"/>
                <a:ea typeface="+mn-lt"/>
                <a:cs typeface="+mn-lt"/>
              </a:rPr>
              <a:t> </a:t>
            </a:r>
            <a:r>
              <a:rPr lang="en-US" err="1">
                <a:latin typeface="Calibri Light"/>
                <a:ea typeface="+mn-lt"/>
                <a:cs typeface="+mn-lt"/>
              </a:rPr>
              <a:t>não</a:t>
            </a:r>
            <a:r>
              <a:rPr lang="en-US">
                <a:latin typeface="Calibri Light"/>
                <a:ea typeface="+mn-lt"/>
                <a:cs typeface="+mn-lt"/>
              </a:rPr>
              <a:t> </a:t>
            </a:r>
            <a:r>
              <a:rPr lang="en-US" err="1">
                <a:latin typeface="Calibri Light"/>
                <a:ea typeface="+mn-lt"/>
                <a:cs typeface="+mn-lt"/>
              </a:rPr>
              <a:t>representaram</a:t>
            </a:r>
            <a:r>
              <a:rPr lang="en-US">
                <a:latin typeface="Calibri Light"/>
                <a:ea typeface="+mn-lt"/>
                <a:cs typeface="+mn-lt"/>
              </a:rPr>
              <a:t> </a:t>
            </a:r>
            <a:r>
              <a:rPr lang="en-US" err="1">
                <a:latin typeface="Calibri Light"/>
                <a:ea typeface="+mn-lt"/>
                <a:cs typeface="+mn-lt"/>
              </a:rPr>
              <a:t>melhor</a:t>
            </a:r>
            <a:r>
              <a:rPr lang="en-US">
                <a:latin typeface="Calibri Light"/>
                <a:ea typeface="+mn-lt"/>
                <a:cs typeface="+mn-lt"/>
              </a:rPr>
              <a:t> </a:t>
            </a:r>
            <a:r>
              <a:rPr lang="en-US" err="1">
                <a:latin typeface="Calibri Light"/>
                <a:ea typeface="+mn-lt"/>
                <a:cs typeface="+mn-lt"/>
              </a:rPr>
              <a:t>utilidade</a:t>
            </a:r>
            <a:r>
              <a:rPr lang="en-US">
                <a:latin typeface="Calibri Light"/>
                <a:ea typeface="+mn-lt"/>
                <a:cs typeface="+mn-lt"/>
              </a:rPr>
              <a:t> do </a:t>
            </a:r>
            <a:r>
              <a:rPr lang="en-US" err="1">
                <a:latin typeface="Calibri Light"/>
                <a:ea typeface="+mn-lt"/>
                <a:cs typeface="+mn-lt"/>
              </a:rPr>
              <a:t>programa</a:t>
            </a:r>
            <a:r>
              <a:rPr lang="en-US">
                <a:latin typeface="Calibri Light"/>
                <a:ea typeface="+mn-lt"/>
                <a:cs typeface="+mn-lt"/>
              </a:rPr>
              <a:t>.</a:t>
            </a:r>
            <a:endParaRPr lang="en-US">
              <a:latin typeface="Calibri Light"/>
              <a:cs typeface="Calibri Light"/>
            </a:endParaRPr>
          </a:p>
          <a:p>
            <a:pPr algn="just"/>
            <a:r>
              <a:rPr lang="en-US">
                <a:latin typeface="Calibri Light"/>
                <a:ea typeface="+mn-lt"/>
                <a:cs typeface="+mn-lt"/>
              </a:rPr>
              <a:t>Curiosa a </a:t>
            </a:r>
            <a:r>
              <a:rPr lang="en-US" err="1">
                <a:latin typeface="Calibri Light"/>
                <a:ea typeface="+mn-lt"/>
                <a:cs typeface="+mn-lt"/>
              </a:rPr>
              <a:t>resposta</a:t>
            </a:r>
            <a:r>
              <a:rPr lang="en-US">
                <a:latin typeface="Calibri Light"/>
                <a:ea typeface="+mn-lt"/>
                <a:cs typeface="+mn-lt"/>
              </a:rPr>
              <a:t> do </a:t>
            </a:r>
            <a:r>
              <a:rPr lang="en-US" err="1">
                <a:latin typeface="Calibri Light"/>
                <a:ea typeface="+mn-lt"/>
                <a:cs typeface="+mn-lt"/>
              </a:rPr>
              <a:t>suporte</a:t>
            </a:r>
            <a:r>
              <a:rPr lang="en-US">
                <a:latin typeface="Calibri Light"/>
                <a:ea typeface="+mn-lt"/>
                <a:cs typeface="+mn-lt"/>
              </a:rPr>
              <a:t> do </a:t>
            </a:r>
            <a:r>
              <a:rPr lang="en-US" err="1">
                <a:latin typeface="Calibri Light"/>
                <a:ea typeface="+mn-lt"/>
                <a:cs typeface="+mn-lt"/>
              </a:rPr>
              <a:t>aplicativo</a:t>
            </a:r>
            <a:r>
              <a:rPr lang="en-US">
                <a:latin typeface="Calibri Light"/>
                <a:ea typeface="+mn-lt"/>
                <a:cs typeface="+mn-lt"/>
              </a:rPr>
              <a:t>: </a:t>
            </a:r>
            <a:r>
              <a:rPr lang="en-US" err="1">
                <a:latin typeface="Calibri Light"/>
                <a:ea typeface="+mn-lt"/>
                <a:cs typeface="+mn-lt"/>
              </a:rPr>
              <a:t>nem</a:t>
            </a:r>
            <a:r>
              <a:rPr lang="en-US">
                <a:latin typeface="Calibri Light"/>
                <a:ea typeface="+mn-lt"/>
                <a:cs typeface="+mn-lt"/>
              </a:rPr>
              <a:t> </a:t>
            </a:r>
            <a:r>
              <a:rPr lang="en-US" err="1">
                <a:latin typeface="Calibri Light"/>
                <a:ea typeface="+mn-lt"/>
                <a:cs typeface="+mn-lt"/>
              </a:rPr>
              <a:t>todos</a:t>
            </a:r>
            <a:r>
              <a:rPr lang="en-US">
                <a:latin typeface="Calibri Light"/>
                <a:ea typeface="+mn-lt"/>
                <a:cs typeface="+mn-lt"/>
              </a:rPr>
              <a:t> </a:t>
            </a:r>
            <a:r>
              <a:rPr lang="en-US" err="1">
                <a:latin typeface="Calibri Light"/>
                <a:ea typeface="+mn-lt"/>
                <a:cs typeface="+mn-lt"/>
              </a:rPr>
              <a:t>os</a:t>
            </a:r>
            <a:r>
              <a:rPr lang="en-US">
                <a:latin typeface="Calibri Light"/>
                <a:ea typeface="+mn-lt"/>
                <a:cs typeface="+mn-lt"/>
              </a:rPr>
              <a:t> </a:t>
            </a:r>
            <a:r>
              <a:rPr lang="en-US" err="1">
                <a:latin typeface="Calibri Light"/>
                <a:ea typeface="+mn-lt"/>
                <a:cs typeface="+mn-lt"/>
              </a:rPr>
              <a:t>usuários</a:t>
            </a:r>
            <a:r>
              <a:rPr lang="en-US">
                <a:latin typeface="Calibri Light"/>
                <a:ea typeface="+mn-lt"/>
                <a:cs typeface="+mn-lt"/>
              </a:rPr>
              <a:t> </a:t>
            </a:r>
            <a:r>
              <a:rPr lang="en-US" err="1">
                <a:latin typeface="Calibri Light"/>
                <a:ea typeface="+mn-lt"/>
                <a:cs typeface="+mn-lt"/>
              </a:rPr>
              <a:t>possuem</a:t>
            </a:r>
            <a:r>
              <a:rPr lang="en-US">
                <a:latin typeface="Calibri Light"/>
                <a:ea typeface="+mn-lt"/>
                <a:cs typeface="+mn-lt"/>
              </a:rPr>
              <a:t> </a:t>
            </a:r>
            <a:r>
              <a:rPr lang="en-US" err="1">
                <a:latin typeface="Calibri Light"/>
                <a:ea typeface="+mn-lt"/>
                <a:cs typeface="+mn-lt"/>
              </a:rPr>
              <a:t>conhecimento</a:t>
            </a:r>
            <a:r>
              <a:rPr lang="en-US">
                <a:latin typeface="Calibri Light"/>
                <a:ea typeface="+mn-lt"/>
                <a:cs typeface="+mn-lt"/>
              </a:rPr>
              <a:t> e </a:t>
            </a:r>
            <a:r>
              <a:rPr lang="en-US" err="1">
                <a:latin typeface="Calibri Light"/>
                <a:ea typeface="+mn-lt"/>
                <a:cs typeface="+mn-lt"/>
              </a:rPr>
              <a:t>tem</a:t>
            </a:r>
            <a:r>
              <a:rPr lang="en-US">
                <a:latin typeface="Calibri Light"/>
                <a:ea typeface="+mn-lt"/>
                <a:cs typeface="+mn-lt"/>
              </a:rPr>
              <a:t> </a:t>
            </a:r>
            <a:r>
              <a:rPr lang="en-US" err="1">
                <a:latin typeface="Calibri Light"/>
                <a:ea typeface="+mn-lt"/>
                <a:cs typeface="+mn-lt"/>
              </a:rPr>
              <a:t>facilidade</a:t>
            </a:r>
            <a:r>
              <a:rPr lang="en-US">
                <a:latin typeface="Calibri Light"/>
                <a:ea typeface="+mn-lt"/>
                <a:cs typeface="+mn-lt"/>
              </a:rPr>
              <a:t> para </a:t>
            </a:r>
            <a:r>
              <a:rPr lang="en-US" err="1">
                <a:latin typeface="Calibri Light"/>
                <a:ea typeface="+mn-lt"/>
                <a:cs typeface="+mn-lt"/>
              </a:rPr>
              <a:t>realizar</a:t>
            </a:r>
            <a:r>
              <a:rPr lang="en-US">
                <a:latin typeface="Calibri Light"/>
                <a:ea typeface="+mn-lt"/>
                <a:cs typeface="+mn-lt"/>
              </a:rPr>
              <a:t> a </a:t>
            </a:r>
            <a:r>
              <a:rPr lang="en-US" err="1">
                <a:latin typeface="Calibri Light"/>
                <a:ea typeface="+mn-lt"/>
                <a:cs typeface="+mn-lt"/>
              </a:rPr>
              <a:t>limpeza</a:t>
            </a:r>
            <a:r>
              <a:rPr lang="en-US">
                <a:latin typeface="Calibri Light"/>
                <a:ea typeface="+mn-lt"/>
                <a:cs typeface="+mn-lt"/>
              </a:rPr>
              <a:t> do cache.</a:t>
            </a:r>
            <a:endParaRPr lang="en-US">
              <a:latin typeface="Calibri Light"/>
            </a:endParaRPr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420280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4FF15408-2307-FC79-61D8-528D56D47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333" y="-46647"/>
            <a:ext cx="3166540" cy="6908161"/>
          </a:xfrm>
          <a:prstGeom prst="rect">
            <a:avLst/>
          </a:prstGeom>
        </p:spPr>
      </p:pic>
      <p:pic>
        <p:nvPicPr>
          <p:cNvPr id="5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B32FA7F-1D21-AAA5-3F69-87DF4B0BC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7497" y="-6901"/>
            <a:ext cx="3221799" cy="682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395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A92B01-1CA0-FBC1-D0F2-8AB2BD37C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919" y="1157677"/>
            <a:ext cx="4577461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600" b="1" err="1">
                <a:solidFill>
                  <a:srgbClr val="FF0000"/>
                </a:solidFill>
                <a:ea typeface="+mj-lt"/>
                <a:cs typeface="+mj-lt"/>
              </a:rPr>
              <a:t>Reparabilidade</a:t>
            </a:r>
            <a:r>
              <a:rPr lang="en-US" sz="3600" b="1">
                <a:solidFill>
                  <a:srgbClr val="FF0000"/>
                </a:solidFill>
                <a:ea typeface="+mj-lt"/>
                <a:cs typeface="+mj-lt"/>
              </a:rPr>
              <a:t>:</a:t>
            </a:r>
            <a:endParaRPr lang="en-US" sz="3600">
              <a:solidFill>
                <a:srgbClr val="FF0000"/>
              </a:solidFill>
              <a:ea typeface="+mj-lt"/>
              <a:cs typeface="+mj-lt"/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66B27-6402-B76D-C935-91CD9D0CA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0411" y="2910405"/>
            <a:ext cx="8266010" cy="1229215"/>
          </a:xfrm>
        </p:spPr>
        <p:txBody>
          <a:bodyPr anchor="t">
            <a:normAutofit/>
          </a:bodyPr>
          <a:lstStyle/>
          <a:p>
            <a:r>
              <a:rPr lang="en-US" sz="1600">
                <a:ea typeface="+mn-lt"/>
                <a:cs typeface="+mn-lt"/>
              </a:rPr>
              <a:t>São </a:t>
            </a:r>
            <a:r>
              <a:rPr lang="en-US" sz="1600" err="1">
                <a:ea typeface="+mn-lt"/>
                <a:cs typeface="+mn-lt"/>
              </a:rPr>
              <a:t>vários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os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relatos</a:t>
            </a:r>
            <a:r>
              <a:rPr lang="en-US" sz="1600">
                <a:ea typeface="+mn-lt"/>
                <a:cs typeface="+mn-lt"/>
              </a:rPr>
              <a:t> de </a:t>
            </a:r>
            <a:r>
              <a:rPr lang="en-US" sz="1600" err="1">
                <a:ea typeface="+mn-lt"/>
                <a:cs typeface="+mn-lt"/>
              </a:rPr>
              <a:t>falhas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repetidas</a:t>
            </a:r>
            <a:r>
              <a:rPr lang="en-US" sz="1600">
                <a:ea typeface="+mn-lt"/>
                <a:cs typeface="+mn-lt"/>
              </a:rPr>
              <a:t> que </a:t>
            </a:r>
            <a:r>
              <a:rPr lang="en-US" sz="1600" err="1">
                <a:ea typeface="+mn-lt"/>
                <a:cs typeface="+mn-lt"/>
              </a:rPr>
              <a:t>impedem</a:t>
            </a:r>
            <a:r>
              <a:rPr lang="en-US" sz="1600">
                <a:ea typeface="+mn-lt"/>
                <a:cs typeface="+mn-lt"/>
              </a:rPr>
              <a:t> a </a:t>
            </a:r>
            <a:r>
              <a:rPr lang="en-US" sz="1600" err="1">
                <a:ea typeface="+mn-lt"/>
                <a:cs typeface="+mn-lt"/>
              </a:rPr>
              <a:t>concretização</a:t>
            </a:r>
            <a:r>
              <a:rPr lang="en-US" sz="1600">
                <a:ea typeface="+mn-lt"/>
                <a:cs typeface="+mn-lt"/>
              </a:rPr>
              <a:t> de </a:t>
            </a:r>
            <a:r>
              <a:rPr lang="en-US" sz="1600" err="1">
                <a:ea typeface="+mn-lt"/>
                <a:cs typeface="+mn-lt"/>
              </a:rPr>
              <a:t>determinadas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tarefas</a:t>
            </a:r>
            <a:r>
              <a:rPr lang="en-US" sz="1600">
                <a:ea typeface="+mn-lt"/>
                <a:cs typeface="+mn-lt"/>
              </a:rPr>
              <a:t> no </a:t>
            </a:r>
            <a:r>
              <a:rPr lang="en-US" sz="1600" err="1">
                <a:ea typeface="+mn-lt"/>
                <a:cs typeface="+mn-lt"/>
              </a:rPr>
              <a:t>aplicativo</a:t>
            </a:r>
            <a:r>
              <a:rPr lang="en-US" sz="1600">
                <a:ea typeface="+mn-lt"/>
                <a:cs typeface="+mn-lt"/>
              </a:rPr>
              <a:t>, </a:t>
            </a:r>
            <a:r>
              <a:rPr lang="en-US" sz="1600" err="1">
                <a:ea typeface="+mn-lt"/>
                <a:cs typeface="+mn-lt"/>
              </a:rPr>
              <a:t>sinal</a:t>
            </a:r>
            <a:r>
              <a:rPr lang="en-US" sz="1600">
                <a:ea typeface="+mn-lt"/>
                <a:cs typeface="+mn-lt"/>
              </a:rPr>
              <a:t> de que é de </a:t>
            </a:r>
            <a:r>
              <a:rPr lang="en-US" sz="1600" err="1">
                <a:ea typeface="+mn-lt"/>
                <a:cs typeface="+mn-lt"/>
              </a:rPr>
              <a:t>difícil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reparabilidade</a:t>
            </a:r>
            <a:r>
              <a:rPr lang="en-US" sz="1600"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3452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08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5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6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7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8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9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0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1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2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3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4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5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6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7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8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130" name="Rectangle 129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5F1633-B6A0-48F1-AEAA-B4AC6F4FF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2976" y="323790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600" b="1">
                <a:solidFill>
                  <a:schemeClr val="accent1"/>
                </a:solidFill>
                <a:ea typeface="+mj-lt"/>
                <a:cs typeface="+mj-lt"/>
              </a:rPr>
              <a:t>Perguntas:</a:t>
            </a:r>
            <a:endParaRPr lang="en-US" sz="3600">
              <a:solidFill>
                <a:schemeClr val="accent1"/>
              </a:solidFill>
              <a:ea typeface="+mj-lt"/>
              <a:cs typeface="+mj-lt"/>
            </a:endParaRPr>
          </a:p>
        </p:txBody>
      </p:sp>
      <p:sp>
        <p:nvSpPr>
          <p:cNvPr id="132" name="Isosceles Triangle 131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5703C28E-099C-DC4E-E5A5-6C3403B33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2864" y="1860857"/>
            <a:ext cx="6123783" cy="3802762"/>
          </a:xfrm>
        </p:spPr>
        <p:txBody>
          <a:bodyPr anchor="t">
            <a:normAutofit/>
          </a:bodyPr>
          <a:lstStyle/>
          <a:p>
            <a:pPr>
              <a:buClr>
                <a:srgbClr val="F4FB29"/>
              </a:buClr>
            </a:pPr>
            <a:r>
              <a:rPr lang="en-US" sz="1600" b="1">
                <a:latin typeface="Calibri Light"/>
                <a:ea typeface="+mn-lt"/>
                <a:cs typeface="+mn-lt"/>
              </a:rPr>
              <a:t>1- </a:t>
            </a:r>
            <a:r>
              <a:rPr lang="en-US" sz="1600" b="1" err="1">
                <a:latin typeface="Calibri Light"/>
                <a:ea typeface="+mn-lt"/>
                <a:cs typeface="+mn-lt"/>
              </a:rPr>
              <a:t>Mostre</a:t>
            </a:r>
            <a:r>
              <a:rPr lang="en-US" sz="1600" b="1">
                <a:latin typeface="Calibri Light"/>
                <a:ea typeface="+mn-lt"/>
                <a:cs typeface="+mn-lt"/>
              </a:rPr>
              <a:t> </a:t>
            </a:r>
            <a:r>
              <a:rPr lang="en-US" sz="1600" b="1" err="1">
                <a:latin typeface="Calibri Light"/>
                <a:ea typeface="+mn-lt"/>
                <a:cs typeface="+mn-lt"/>
              </a:rPr>
              <a:t>sua</a:t>
            </a:r>
            <a:r>
              <a:rPr lang="en-US" sz="1600" b="1">
                <a:latin typeface="Calibri Light"/>
                <a:ea typeface="+mn-lt"/>
                <a:cs typeface="+mn-lt"/>
              </a:rPr>
              <a:t> </a:t>
            </a:r>
            <a:r>
              <a:rPr lang="en-US" sz="1600" b="1" err="1">
                <a:latin typeface="Calibri Light"/>
                <a:ea typeface="+mn-lt"/>
                <a:cs typeface="+mn-lt"/>
              </a:rPr>
              <a:t>criticidade</a:t>
            </a:r>
            <a:r>
              <a:rPr lang="en-US" sz="1600" b="1">
                <a:latin typeface="Calibri Light"/>
                <a:ea typeface="+mn-lt"/>
                <a:cs typeface="+mn-lt"/>
              </a:rPr>
              <a:t> </a:t>
            </a:r>
            <a:r>
              <a:rPr lang="en-US" sz="1600" b="1" err="1">
                <a:latin typeface="Calibri Light"/>
                <a:ea typeface="+mn-lt"/>
                <a:cs typeface="+mn-lt"/>
              </a:rPr>
              <a:t>em</a:t>
            </a:r>
            <a:r>
              <a:rPr lang="en-US" sz="1600" b="1">
                <a:latin typeface="Calibri Light"/>
                <a:ea typeface="+mn-lt"/>
                <a:cs typeface="+mn-lt"/>
              </a:rPr>
              <a:t> </a:t>
            </a:r>
            <a:r>
              <a:rPr lang="en-US" sz="1600" b="1" err="1">
                <a:latin typeface="Calibri Light"/>
                <a:ea typeface="+mn-lt"/>
                <a:cs typeface="+mn-lt"/>
              </a:rPr>
              <a:t>relação</a:t>
            </a:r>
            <a:r>
              <a:rPr lang="en-US" sz="1600" b="1">
                <a:latin typeface="Calibri Light"/>
                <a:ea typeface="+mn-lt"/>
                <a:cs typeface="+mn-lt"/>
              </a:rPr>
              <a:t> </a:t>
            </a:r>
            <a:r>
              <a:rPr lang="en-US" sz="1600" b="1" err="1">
                <a:latin typeface="Calibri Light"/>
                <a:ea typeface="+mn-lt"/>
                <a:cs typeface="+mn-lt"/>
              </a:rPr>
              <a:t>ao</a:t>
            </a:r>
            <a:r>
              <a:rPr lang="en-US" sz="1600" b="1">
                <a:latin typeface="Calibri Light"/>
                <a:ea typeface="+mn-lt"/>
                <a:cs typeface="+mn-lt"/>
              </a:rPr>
              <a:t> software:</a:t>
            </a:r>
            <a:endParaRPr lang="en-US" sz="1600">
              <a:latin typeface="Calibri Light"/>
              <a:ea typeface="+mn-lt"/>
              <a:cs typeface="+mn-lt"/>
            </a:endParaRPr>
          </a:p>
          <a:p>
            <a:pPr>
              <a:buClr>
                <a:srgbClr val="F4FB29"/>
              </a:buClr>
            </a:pPr>
            <a:r>
              <a:rPr lang="en-US" sz="1600" b="1">
                <a:latin typeface="Calibri Light"/>
                <a:ea typeface="+mn-lt"/>
                <a:cs typeface="+mn-lt"/>
              </a:rPr>
              <a:t>A -) </a:t>
            </a:r>
            <a:r>
              <a:rPr lang="en-US" sz="1600" b="1" err="1">
                <a:latin typeface="Calibri Light"/>
                <a:ea typeface="+mn-lt"/>
                <a:cs typeface="+mn-lt"/>
              </a:rPr>
              <a:t>Objetivos</a:t>
            </a:r>
            <a:r>
              <a:rPr lang="en-US" sz="1600" b="1">
                <a:latin typeface="Calibri Light"/>
                <a:ea typeface="+mn-lt"/>
                <a:cs typeface="+mn-lt"/>
              </a:rPr>
              <a:t> e </a:t>
            </a:r>
            <a:r>
              <a:rPr lang="en-US" sz="1600" b="1" err="1">
                <a:latin typeface="Calibri Light"/>
                <a:ea typeface="+mn-lt"/>
                <a:cs typeface="+mn-lt"/>
              </a:rPr>
              <a:t>metas</a:t>
            </a:r>
            <a:r>
              <a:rPr lang="en-US" sz="1600" b="1">
                <a:latin typeface="Calibri Light"/>
                <a:ea typeface="+mn-lt"/>
                <a:cs typeface="+mn-lt"/>
              </a:rPr>
              <a:t> </a:t>
            </a:r>
            <a:r>
              <a:rPr lang="en-US" sz="1600" b="1" err="1">
                <a:latin typeface="Calibri Light"/>
                <a:ea typeface="+mn-lt"/>
                <a:cs typeface="+mn-lt"/>
              </a:rPr>
              <a:t>declaradas</a:t>
            </a:r>
            <a:r>
              <a:rPr lang="en-US" sz="1600" b="1">
                <a:latin typeface="Calibri Light"/>
                <a:ea typeface="+mn-lt"/>
                <a:cs typeface="+mn-lt"/>
              </a:rPr>
              <a:t> no software </a:t>
            </a:r>
            <a:r>
              <a:rPr lang="en-US" sz="1600" b="1" err="1">
                <a:latin typeface="Calibri Light"/>
                <a:ea typeface="+mn-lt"/>
                <a:cs typeface="+mn-lt"/>
              </a:rPr>
              <a:t>são</a:t>
            </a:r>
            <a:r>
              <a:rPr lang="en-US" sz="1600" b="1">
                <a:latin typeface="Calibri Light"/>
                <a:ea typeface="+mn-lt"/>
                <a:cs typeface="+mn-lt"/>
              </a:rPr>
              <a:t> </a:t>
            </a:r>
            <a:r>
              <a:rPr lang="en-US" sz="1600" b="1" err="1">
                <a:latin typeface="Calibri Light"/>
                <a:ea typeface="+mn-lt"/>
                <a:cs typeface="+mn-lt"/>
              </a:rPr>
              <a:t>consistentes</a:t>
            </a:r>
            <a:r>
              <a:rPr lang="en-US" sz="1600" b="1">
                <a:latin typeface="Calibri Light"/>
                <a:ea typeface="+mn-lt"/>
                <a:cs typeface="+mn-lt"/>
              </a:rPr>
              <a:t>?</a:t>
            </a:r>
            <a:endParaRPr lang="en-US" sz="1600">
              <a:latin typeface="Calibri Light"/>
              <a:ea typeface="+mn-lt"/>
              <a:cs typeface="+mn-lt"/>
            </a:endParaRPr>
          </a:p>
          <a:p>
            <a:pPr>
              <a:buClr>
                <a:srgbClr val="F4FB29"/>
              </a:buClr>
            </a:pPr>
            <a:r>
              <a:rPr lang="en-US" sz="1600" b="1">
                <a:latin typeface="Calibri Light"/>
                <a:ea typeface="+mn-lt"/>
                <a:cs typeface="+mn-lt"/>
              </a:rPr>
              <a:t>R: </a:t>
            </a:r>
            <a:r>
              <a:rPr lang="en-US" sz="1600">
                <a:latin typeface="Calibri Light"/>
                <a:ea typeface="+mn-lt"/>
                <a:cs typeface="+mn-lt"/>
              </a:rPr>
              <a:t>Nem sempre, </a:t>
            </a:r>
            <a:r>
              <a:rPr lang="en-US" sz="1600" err="1">
                <a:latin typeface="Calibri Light"/>
                <a:ea typeface="+mn-lt"/>
                <a:cs typeface="+mn-lt"/>
              </a:rPr>
              <a:t>ocorre</a:t>
            </a:r>
            <a:r>
              <a:rPr lang="en-US" sz="1600">
                <a:latin typeface="Calibri Light"/>
                <a:ea typeface="+mn-lt"/>
                <a:cs typeface="+mn-lt"/>
              </a:rPr>
              <a:t> </a:t>
            </a:r>
            <a:r>
              <a:rPr lang="en-US" sz="1600" err="1">
                <a:latin typeface="Calibri Light"/>
                <a:ea typeface="+mn-lt"/>
                <a:cs typeface="+mn-lt"/>
              </a:rPr>
              <a:t>muitos</a:t>
            </a:r>
            <a:r>
              <a:rPr lang="en-US" sz="1600">
                <a:latin typeface="Calibri Light"/>
                <a:ea typeface="+mn-lt"/>
                <a:cs typeface="+mn-lt"/>
              </a:rPr>
              <a:t> </a:t>
            </a:r>
            <a:r>
              <a:rPr lang="en-US" sz="1600" err="1">
                <a:latin typeface="Calibri Light"/>
                <a:ea typeface="+mn-lt"/>
                <a:cs typeface="+mn-lt"/>
              </a:rPr>
              <a:t>problemas</a:t>
            </a:r>
            <a:r>
              <a:rPr lang="en-US" sz="1600">
                <a:latin typeface="Calibri Light"/>
                <a:ea typeface="+mn-lt"/>
                <a:cs typeface="+mn-lt"/>
              </a:rPr>
              <a:t>, que </a:t>
            </a:r>
            <a:r>
              <a:rPr lang="en-US" sz="1600" err="1">
                <a:latin typeface="Calibri Light"/>
                <a:ea typeface="+mn-lt"/>
                <a:cs typeface="+mn-lt"/>
              </a:rPr>
              <a:t>criam</a:t>
            </a:r>
            <a:r>
              <a:rPr lang="en-US" sz="1600">
                <a:latin typeface="Calibri Light"/>
                <a:ea typeface="+mn-lt"/>
                <a:cs typeface="+mn-lt"/>
              </a:rPr>
              <a:t> </a:t>
            </a:r>
            <a:r>
              <a:rPr lang="en-US" sz="1600" err="1">
                <a:latin typeface="Calibri Light"/>
                <a:ea typeface="+mn-lt"/>
                <a:cs typeface="+mn-lt"/>
              </a:rPr>
              <a:t>obstáculos</a:t>
            </a:r>
            <a:r>
              <a:rPr lang="en-US" sz="1600">
                <a:latin typeface="Calibri Light"/>
                <a:ea typeface="+mn-lt"/>
                <a:cs typeface="+mn-lt"/>
              </a:rPr>
              <a:t> para a </a:t>
            </a:r>
            <a:r>
              <a:rPr lang="en-US" sz="1600" err="1">
                <a:latin typeface="Calibri Light"/>
                <a:ea typeface="+mn-lt"/>
                <a:cs typeface="+mn-lt"/>
              </a:rPr>
              <a:t>realização</a:t>
            </a:r>
            <a:r>
              <a:rPr lang="en-US" sz="1600">
                <a:latin typeface="Calibri Light"/>
                <a:ea typeface="+mn-lt"/>
                <a:cs typeface="+mn-lt"/>
              </a:rPr>
              <a:t> de </a:t>
            </a:r>
            <a:r>
              <a:rPr lang="en-US" sz="1600" err="1">
                <a:latin typeface="Calibri Light"/>
                <a:ea typeface="+mn-lt"/>
                <a:cs typeface="+mn-lt"/>
              </a:rPr>
              <a:t>seus</a:t>
            </a:r>
            <a:r>
              <a:rPr lang="en-US" sz="1600">
                <a:latin typeface="Calibri Light"/>
                <a:ea typeface="+mn-lt"/>
                <a:cs typeface="+mn-lt"/>
              </a:rPr>
              <a:t> </a:t>
            </a:r>
            <a:r>
              <a:rPr lang="en-US" sz="1600" err="1">
                <a:latin typeface="Calibri Light"/>
                <a:ea typeface="+mn-lt"/>
                <a:cs typeface="+mn-lt"/>
              </a:rPr>
              <a:t>objetivos</a:t>
            </a:r>
            <a:r>
              <a:rPr lang="en-US" sz="1600">
                <a:latin typeface="Calibri Light"/>
                <a:ea typeface="+mn-lt"/>
                <a:cs typeface="+mn-lt"/>
              </a:rPr>
              <a:t> (</a:t>
            </a:r>
            <a:r>
              <a:rPr lang="en-US" sz="1600" err="1">
                <a:latin typeface="Calibri Light"/>
                <a:ea typeface="+mn-lt"/>
                <a:cs typeface="+mn-lt"/>
              </a:rPr>
              <a:t>estimular</a:t>
            </a:r>
            <a:r>
              <a:rPr lang="en-US" sz="1600">
                <a:latin typeface="Calibri Light"/>
                <a:ea typeface="+mn-lt"/>
                <a:cs typeface="+mn-lt"/>
              </a:rPr>
              <a:t> a </a:t>
            </a:r>
            <a:r>
              <a:rPr lang="en-US" sz="1600" err="1">
                <a:latin typeface="Calibri Light"/>
                <a:ea typeface="+mn-lt"/>
                <a:cs typeface="+mn-lt"/>
              </a:rPr>
              <a:t>realização</a:t>
            </a:r>
            <a:r>
              <a:rPr lang="en-US" sz="1600">
                <a:latin typeface="Calibri Light"/>
                <a:ea typeface="+mn-lt"/>
                <a:cs typeface="+mn-lt"/>
              </a:rPr>
              <a:t> de </a:t>
            </a:r>
            <a:r>
              <a:rPr lang="en-US" sz="1600" err="1">
                <a:latin typeface="Calibri Light"/>
                <a:ea typeface="+mn-lt"/>
                <a:cs typeface="+mn-lt"/>
              </a:rPr>
              <a:t>compras</a:t>
            </a:r>
            <a:r>
              <a:rPr lang="en-US" sz="1600">
                <a:latin typeface="Calibri Light"/>
                <a:ea typeface="+mn-lt"/>
                <a:cs typeface="+mn-lt"/>
              </a:rPr>
              <a:t>)</a:t>
            </a:r>
            <a:endParaRPr lang="en-US" sz="1600">
              <a:latin typeface="Calibri Light"/>
              <a:cs typeface="Calibri Light"/>
            </a:endParaRPr>
          </a:p>
          <a:p>
            <a:pPr>
              <a:buClr>
                <a:srgbClr val="F4FB29"/>
              </a:buClr>
            </a:pPr>
            <a:r>
              <a:rPr lang="en-US" sz="1600" b="1">
                <a:latin typeface="Calibri Light"/>
                <a:ea typeface="+mn-lt"/>
                <a:cs typeface="+mn-lt"/>
              </a:rPr>
              <a:t> B -) Interfaces de </a:t>
            </a:r>
            <a:r>
              <a:rPr lang="en-US" sz="1600" b="1" err="1">
                <a:latin typeface="Calibri Light"/>
                <a:ea typeface="+mn-lt"/>
                <a:cs typeface="+mn-lt"/>
              </a:rPr>
              <a:t>todos</a:t>
            </a:r>
            <a:r>
              <a:rPr lang="en-US" sz="1600" b="1">
                <a:latin typeface="Calibri Light"/>
                <a:ea typeface="+mn-lt"/>
                <a:cs typeface="+mn-lt"/>
              </a:rPr>
              <a:t> </a:t>
            </a:r>
            <a:r>
              <a:rPr lang="en-US" sz="1600" b="1" err="1">
                <a:latin typeface="Calibri Light"/>
                <a:ea typeface="+mn-lt"/>
                <a:cs typeface="+mn-lt"/>
              </a:rPr>
              <a:t>os</a:t>
            </a:r>
            <a:r>
              <a:rPr lang="en-US" sz="1600" b="1">
                <a:latin typeface="Calibri Light"/>
                <a:ea typeface="+mn-lt"/>
                <a:cs typeface="+mn-lt"/>
              </a:rPr>
              <a:t> </a:t>
            </a:r>
            <a:r>
              <a:rPr lang="en-US" sz="1600" b="1" err="1">
                <a:latin typeface="Calibri Light"/>
                <a:ea typeface="+mn-lt"/>
                <a:cs typeface="+mn-lt"/>
              </a:rPr>
              <a:t>elementos</a:t>
            </a:r>
            <a:r>
              <a:rPr lang="en-US" sz="1600" b="1">
                <a:latin typeface="Calibri Light"/>
                <a:ea typeface="+mn-lt"/>
                <a:cs typeface="+mn-lt"/>
              </a:rPr>
              <a:t> do </a:t>
            </a:r>
            <a:r>
              <a:rPr lang="en-US" sz="1600" b="1" err="1">
                <a:latin typeface="Calibri Light"/>
                <a:ea typeface="+mn-lt"/>
                <a:cs typeface="+mn-lt"/>
              </a:rPr>
              <a:t>sistema</a:t>
            </a:r>
            <a:r>
              <a:rPr lang="en-US" sz="1600" b="1">
                <a:latin typeface="Calibri Light"/>
                <a:ea typeface="+mn-lt"/>
                <a:cs typeface="+mn-lt"/>
              </a:rPr>
              <a:t> </a:t>
            </a:r>
            <a:r>
              <a:rPr lang="en-US" sz="1600" b="1" err="1">
                <a:latin typeface="Calibri Light"/>
                <a:ea typeface="+mn-lt"/>
                <a:cs typeface="+mn-lt"/>
              </a:rPr>
              <a:t>atendem</a:t>
            </a:r>
            <a:r>
              <a:rPr lang="en-US" sz="1600" b="1">
                <a:latin typeface="Calibri Light"/>
                <a:ea typeface="+mn-lt"/>
                <a:cs typeface="+mn-lt"/>
              </a:rPr>
              <a:t> </a:t>
            </a:r>
            <a:r>
              <a:rPr lang="en-US" sz="1600" b="1" err="1">
                <a:latin typeface="Calibri Light"/>
                <a:ea typeface="+mn-lt"/>
                <a:cs typeface="+mn-lt"/>
              </a:rPr>
              <a:t>aos</a:t>
            </a:r>
            <a:r>
              <a:rPr lang="en-US" sz="1600" b="1">
                <a:latin typeface="Calibri Light"/>
                <a:ea typeface="+mn-lt"/>
                <a:cs typeface="+mn-lt"/>
              </a:rPr>
              <a:t> </a:t>
            </a:r>
            <a:r>
              <a:rPr lang="en-US" sz="1600" b="1" err="1">
                <a:latin typeface="Calibri Light"/>
                <a:ea typeface="+mn-lt"/>
                <a:cs typeface="+mn-lt"/>
              </a:rPr>
              <a:t>usuários</a:t>
            </a:r>
            <a:r>
              <a:rPr lang="en-US" sz="1600" b="1">
                <a:latin typeface="Calibri Light"/>
                <a:ea typeface="+mn-lt"/>
                <a:cs typeface="+mn-lt"/>
              </a:rPr>
              <a:t>?</a:t>
            </a:r>
            <a:endParaRPr lang="en-US" sz="1600">
              <a:latin typeface="Calibri Light"/>
              <a:ea typeface="+mn-lt"/>
              <a:cs typeface="+mn-lt"/>
            </a:endParaRPr>
          </a:p>
          <a:p>
            <a:pPr>
              <a:buClr>
                <a:srgbClr val="F4FB29"/>
              </a:buClr>
            </a:pPr>
            <a:r>
              <a:rPr lang="en-US" sz="1600" b="1">
                <a:latin typeface="Calibri Light"/>
                <a:ea typeface="+mn-lt"/>
                <a:cs typeface="+mn-lt"/>
              </a:rPr>
              <a:t>R: </a:t>
            </a:r>
            <a:r>
              <a:rPr lang="en-US" sz="1600" err="1">
                <a:latin typeface="Calibri Light"/>
                <a:ea typeface="+mn-lt"/>
                <a:cs typeface="+mn-lt"/>
              </a:rPr>
              <a:t>Não</a:t>
            </a:r>
            <a:r>
              <a:rPr lang="en-US" sz="1600">
                <a:latin typeface="Calibri Light"/>
                <a:ea typeface="+mn-lt"/>
                <a:cs typeface="+mn-lt"/>
              </a:rPr>
              <a:t>, </a:t>
            </a:r>
            <a:r>
              <a:rPr lang="en-US" sz="1600" err="1">
                <a:latin typeface="Calibri Light"/>
                <a:ea typeface="+mn-lt"/>
                <a:cs typeface="+mn-lt"/>
              </a:rPr>
              <a:t>eles</a:t>
            </a:r>
            <a:r>
              <a:rPr lang="en-US" sz="1600">
                <a:latin typeface="Calibri Light"/>
                <a:ea typeface="+mn-lt"/>
                <a:cs typeface="+mn-lt"/>
              </a:rPr>
              <a:t> </a:t>
            </a:r>
            <a:r>
              <a:rPr lang="en-US" sz="1600" err="1">
                <a:latin typeface="Calibri Light"/>
                <a:ea typeface="+mn-lt"/>
                <a:cs typeface="+mn-lt"/>
              </a:rPr>
              <a:t>são</a:t>
            </a:r>
            <a:r>
              <a:rPr lang="en-US" sz="1600">
                <a:latin typeface="Calibri Light"/>
                <a:ea typeface="+mn-lt"/>
                <a:cs typeface="+mn-lt"/>
              </a:rPr>
              <a:t> </a:t>
            </a:r>
            <a:r>
              <a:rPr lang="en-US" sz="1600" err="1">
                <a:latin typeface="Calibri Light"/>
                <a:ea typeface="+mn-lt"/>
                <a:cs typeface="+mn-lt"/>
              </a:rPr>
              <a:t>bem</a:t>
            </a:r>
            <a:r>
              <a:rPr lang="en-US" sz="1600">
                <a:latin typeface="Calibri Light"/>
                <a:ea typeface="+mn-lt"/>
                <a:cs typeface="+mn-lt"/>
              </a:rPr>
              <a:t> </a:t>
            </a:r>
            <a:r>
              <a:rPr lang="en-US" sz="1600" err="1">
                <a:latin typeface="Calibri Light"/>
                <a:ea typeface="+mn-lt"/>
                <a:cs typeface="+mn-lt"/>
              </a:rPr>
              <a:t>explicitos</a:t>
            </a:r>
            <a:r>
              <a:rPr lang="en-US" sz="1600">
                <a:latin typeface="Calibri Light"/>
                <a:ea typeface="+mn-lt"/>
                <a:cs typeface="+mn-lt"/>
              </a:rPr>
              <a:t>, mas </a:t>
            </a:r>
            <a:r>
              <a:rPr lang="en-US" sz="1600" err="1">
                <a:latin typeface="Calibri Light"/>
                <a:ea typeface="+mn-lt"/>
                <a:cs typeface="+mn-lt"/>
              </a:rPr>
              <a:t>ocorrem</a:t>
            </a:r>
            <a:r>
              <a:rPr lang="en-US" sz="1600">
                <a:latin typeface="Calibri Light"/>
                <a:ea typeface="+mn-lt"/>
                <a:cs typeface="+mn-lt"/>
              </a:rPr>
              <a:t> </a:t>
            </a:r>
            <a:r>
              <a:rPr lang="en-US" sz="1600" err="1">
                <a:latin typeface="Calibri Light"/>
                <a:ea typeface="+mn-lt"/>
                <a:cs typeface="+mn-lt"/>
              </a:rPr>
              <a:t>muitos</a:t>
            </a:r>
            <a:r>
              <a:rPr lang="en-US" sz="1600">
                <a:latin typeface="Calibri Light"/>
                <a:ea typeface="+mn-lt"/>
                <a:cs typeface="+mn-lt"/>
              </a:rPr>
              <a:t> </a:t>
            </a:r>
            <a:r>
              <a:rPr lang="en-US" sz="1600" err="1">
                <a:latin typeface="Calibri Light"/>
                <a:ea typeface="+mn-lt"/>
                <a:cs typeface="+mn-lt"/>
              </a:rPr>
              <a:t>erros</a:t>
            </a:r>
            <a:r>
              <a:rPr lang="en-US" sz="1600">
                <a:latin typeface="Calibri Light"/>
                <a:ea typeface="+mn-lt"/>
                <a:cs typeface="+mn-lt"/>
              </a:rPr>
              <a:t> de </a:t>
            </a:r>
            <a:r>
              <a:rPr lang="en-US" sz="1600" err="1">
                <a:latin typeface="Calibri Light"/>
                <a:ea typeface="+mn-lt"/>
                <a:cs typeface="+mn-lt"/>
              </a:rPr>
              <a:t>direcionamento</a:t>
            </a:r>
            <a:r>
              <a:rPr lang="en-US" sz="1600">
                <a:latin typeface="Calibri Light"/>
                <a:ea typeface="+mn-lt"/>
                <a:cs typeface="+mn-lt"/>
              </a:rPr>
              <a:t> para </a:t>
            </a:r>
            <a:r>
              <a:rPr lang="en-US" sz="1600" err="1">
                <a:latin typeface="Calibri Light"/>
                <a:ea typeface="+mn-lt"/>
                <a:cs typeface="+mn-lt"/>
              </a:rPr>
              <a:t>os</a:t>
            </a:r>
            <a:r>
              <a:rPr lang="en-US" sz="1600">
                <a:latin typeface="Calibri Light"/>
                <a:ea typeface="+mn-lt"/>
                <a:cs typeface="+mn-lt"/>
              </a:rPr>
              <a:t> </a:t>
            </a:r>
            <a:r>
              <a:rPr lang="en-US" sz="1600" err="1">
                <a:latin typeface="Calibri Light"/>
                <a:ea typeface="+mn-lt"/>
                <a:cs typeface="+mn-lt"/>
              </a:rPr>
              <a:t>produtos</a:t>
            </a:r>
            <a:r>
              <a:rPr lang="en-US" sz="1600">
                <a:latin typeface="Calibri Light"/>
                <a:ea typeface="+mn-lt"/>
                <a:cs typeface="+mn-lt"/>
              </a:rPr>
              <a:t>, e é </a:t>
            </a:r>
            <a:r>
              <a:rPr lang="en-US" sz="1600" err="1">
                <a:latin typeface="Calibri Light"/>
                <a:ea typeface="+mn-lt"/>
                <a:cs typeface="+mn-lt"/>
              </a:rPr>
              <a:t>muito</a:t>
            </a:r>
            <a:r>
              <a:rPr lang="en-US" sz="1600">
                <a:latin typeface="Calibri Light"/>
                <a:ea typeface="+mn-lt"/>
                <a:cs typeface="+mn-lt"/>
              </a:rPr>
              <a:t> </a:t>
            </a:r>
            <a:r>
              <a:rPr lang="en-US" sz="1600" err="1">
                <a:latin typeface="Calibri Light"/>
                <a:ea typeface="+mn-lt"/>
                <a:cs typeface="+mn-lt"/>
              </a:rPr>
              <a:t>poluído</a:t>
            </a:r>
            <a:r>
              <a:rPr lang="en-US" sz="1600">
                <a:latin typeface="Calibri Light"/>
                <a:ea typeface="+mn-lt"/>
                <a:cs typeface="+mn-lt"/>
              </a:rPr>
              <a:t> de </a:t>
            </a:r>
            <a:r>
              <a:rPr lang="en-US" sz="1600" err="1">
                <a:latin typeface="Calibri Light"/>
                <a:ea typeface="+mn-lt"/>
                <a:cs typeface="+mn-lt"/>
              </a:rPr>
              <a:t>Funções</a:t>
            </a:r>
            <a:r>
              <a:rPr lang="en-US" sz="1600">
                <a:latin typeface="Calibri Light"/>
                <a:ea typeface="+mn-lt"/>
                <a:cs typeface="+mn-lt"/>
              </a:rPr>
              <a:t> </a:t>
            </a:r>
            <a:r>
              <a:rPr lang="en-US" sz="1600" err="1">
                <a:latin typeface="Calibri Light"/>
                <a:ea typeface="+mn-lt"/>
                <a:cs typeface="+mn-lt"/>
              </a:rPr>
              <a:t>não</a:t>
            </a:r>
            <a:r>
              <a:rPr lang="en-US" sz="1600">
                <a:latin typeface="Calibri Light"/>
                <a:ea typeface="+mn-lt"/>
                <a:cs typeface="+mn-lt"/>
              </a:rPr>
              <a:t> </a:t>
            </a:r>
            <a:r>
              <a:rPr lang="en-US" sz="1600" err="1">
                <a:latin typeface="Calibri Light"/>
                <a:ea typeface="+mn-lt"/>
                <a:cs typeface="+mn-lt"/>
              </a:rPr>
              <a:t>necessárias</a:t>
            </a:r>
            <a:endParaRPr lang="en-US" sz="1600" err="1">
              <a:latin typeface="Calibri Light"/>
            </a:endParaRPr>
          </a:p>
          <a:p>
            <a:pPr>
              <a:buClr>
                <a:srgbClr val="F4FB29"/>
              </a:buClr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4246778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FCD44C9A-6A50-4537-A1E7-87D7B3620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1" name="Freeform 18">
              <a:extLst>
                <a:ext uri="{FF2B5EF4-FFF2-40B4-BE49-F238E27FC236}">
                  <a16:creationId xmlns:a16="http://schemas.microsoft.com/office/drawing/2014/main" id="{8745ACD8-6FF0-46E3-980E-E61E28B13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20">
              <a:extLst>
                <a:ext uri="{FF2B5EF4-FFF2-40B4-BE49-F238E27FC236}">
                  <a16:creationId xmlns:a16="http://schemas.microsoft.com/office/drawing/2014/main" id="{FADC39B1-FCB7-4565-BF2A-D730608182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21">
              <a:extLst>
                <a:ext uri="{FF2B5EF4-FFF2-40B4-BE49-F238E27FC236}">
                  <a16:creationId xmlns:a16="http://schemas.microsoft.com/office/drawing/2014/main" id="{3D3DDF6F-763F-470C-AAB6-363215195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22">
              <a:extLst>
                <a:ext uri="{FF2B5EF4-FFF2-40B4-BE49-F238E27FC236}">
                  <a16:creationId xmlns:a16="http://schemas.microsoft.com/office/drawing/2014/main" id="{558833EB-A5B1-4D6D-ACB2-3297D57A5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3">
              <a:extLst>
                <a:ext uri="{FF2B5EF4-FFF2-40B4-BE49-F238E27FC236}">
                  <a16:creationId xmlns:a16="http://schemas.microsoft.com/office/drawing/2014/main" id="{7F6F5837-1913-4B0C-BD06-CFD971125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5">
              <a:extLst>
                <a:ext uri="{FF2B5EF4-FFF2-40B4-BE49-F238E27FC236}">
                  <a16:creationId xmlns:a16="http://schemas.microsoft.com/office/drawing/2014/main" id="{402E0159-56BF-479A-9741-A64E6C5ED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028FA697-7CC3-4D3D-8131-EEBA85F38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9">
              <a:extLst>
                <a:ext uri="{FF2B5EF4-FFF2-40B4-BE49-F238E27FC236}">
                  <a16:creationId xmlns:a16="http://schemas.microsoft.com/office/drawing/2014/main" id="{0F8C34E4-B729-423D-94EE-43CA5C344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2">
              <a:extLst>
                <a:ext uri="{FF2B5EF4-FFF2-40B4-BE49-F238E27FC236}">
                  <a16:creationId xmlns:a16="http://schemas.microsoft.com/office/drawing/2014/main" id="{672AAC09-176F-45AE-9E85-DF6ADCCB9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4">
              <a:extLst>
                <a:ext uri="{FF2B5EF4-FFF2-40B4-BE49-F238E27FC236}">
                  <a16:creationId xmlns:a16="http://schemas.microsoft.com/office/drawing/2014/main" id="{2F607FED-FC5D-43E5-ABB5-618059DBA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2E6F42CA-E2A4-4FFD-92E6-29D355635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0">
              <a:extLst>
                <a:ext uri="{FF2B5EF4-FFF2-40B4-BE49-F238E27FC236}">
                  <a16:creationId xmlns:a16="http://schemas.microsoft.com/office/drawing/2014/main" id="{75DAF80A-901E-474A-BB84-C01DEC4BC4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539B2198-86D9-4539-A1AC-8391F5106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5">
              <a:extLst>
                <a:ext uri="{FF2B5EF4-FFF2-40B4-BE49-F238E27FC236}">
                  <a16:creationId xmlns:a16="http://schemas.microsoft.com/office/drawing/2014/main" id="{DDDA2EF3-0771-40CD-BAAD-34CFD1FC3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4EB925BC-D719-4B72-B4A6-F853FB9F9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9">
              <a:extLst>
                <a:ext uri="{FF2B5EF4-FFF2-40B4-BE49-F238E27FC236}">
                  <a16:creationId xmlns:a16="http://schemas.microsoft.com/office/drawing/2014/main" id="{2ED42450-AD2E-4619-A9D6-F1157B9E3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32" name="Picture 3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7296089-ECA3-13A7-0093-1C2593C02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126" y="-6208"/>
            <a:ext cx="3160169" cy="6867432"/>
          </a:xfrm>
          <a:prstGeom prst="rect">
            <a:avLst/>
          </a:prstGeom>
        </p:spPr>
      </p:pic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B20CD80-D60D-6541-5D68-30C998B5B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168" y="-6206"/>
            <a:ext cx="3131414" cy="679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464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723D09-74AA-0AE2-7C5B-4FC63B2E3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600" b="1" err="1">
                <a:solidFill>
                  <a:srgbClr val="FF0000"/>
                </a:solidFill>
                <a:ea typeface="+mj-lt"/>
                <a:cs typeface="+mj-lt"/>
              </a:rPr>
              <a:t>Capacidade</a:t>
            </a:r>
            <a:r>
              <a:rPr lang="en-US" sz="3600" b="1">
                <a:solidFill>
                  <a:srgbClr val="FF0000"/>
                </a:solidFill>
                <a:ea typeface="+mj-lt"/>
                <a:cs typeface="+mj-lt"/>
              </a:rPr>
              <a:t> de </a:t>
            </a:r>
            <a:r>
              <a:rPr lang="en-US" sz="3600" b="1" err="1">
                <a:solidFill>
                  <a:srgbClr val="FF0000"/>
                </a:solidFill>
                <a:ea typeface="+mj-lt"/>
                <a:cs typeface="+mj-lt"/>
              </a:rPr>
              <a:t>evolução</a:t>
            </a:r>
            <a:r>
              <a:rPr lang="en-US" sz="3600" b="1">
                <a:solidFill>
                  <a:srgbClr val="FF0000"/>
                </a:solidFill>
                <a:ea typeface="+mj-lt"/>
                <a:cs typeface="+mj-lt"/>
              </a:rPr>
              <a:t>: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907AE-0C41-9704-1E7A-A154F1BF6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6676" y="2608480"/>
            <a:ext cx="7920952" cy="2293139"/>
          </a:xfrm>
        </p:spPr>
        <p:txBody>
          <a:bodyPr anchor="t">
            <a:normAutofit/>
          </a:bodyPr>
          <a:lstStyle/>
          <a:p>
            <a:r>
              <a:rPr lang="en-US" err="1">
                <a:latin typeface="Calibri Light"/>
                <a:ea typeface="+mn-lt"/>
                <a:cs typeface="+mn-lt"/>
              </a:rPr>
              <a:t>Definitivamente</a:t>
            </a:r>
            <a:r>
              <a:rPr lang="en-US">
                <a:latin typeface="Calibri Light"/>
                <a:ea typeface="+mn-lt"/>
                <a:cs typeface="+mn-lt"/>
              </a:rPr>
              <a:t>, </a:t>
            </a:r>
            <a:r>
              <a:rPr lang="en-US" err="1">
                <a:latin typeface="Calibri Light"/>
                <a:ea typeface="+mn-lt"/>
                <a:cs typeface="+mn-lt"/>
              </a:rPr>
              <a:t>não</a:t>
            </a:r>
            <a:r>
              <a:rPr lang="en-US">
                <a:latin typeface="Calibri Light"/>
                <a:ea typeface="+mn-lt"/>
                <a:cs typeface="+mn-lt"/>
              </a:rPr>
              <a:t> </a:t>
            </a:r>
            <a:r>
              <a:rPr lang="en-US" err="1">
                <a:latin typeface="Calibri Light"/>
                <a:ea typeface="+mn-lt"/>
                <a:cs typeface="+mn-lt"/>
              </a:rPr>
              <a:t>pode</a:t>
            </a:r>
            <a:r>
              <a:rPr lang="en-US">
                <a:latin typeface="Calibri Light"/>
                <a:ea typeface="+mn-lt"/>
                <a:cs typeface="+mn-lt"/>
              </a:rPr>
              <a:t> ser </a:t>
            </a:r>
            <a:r>
              <a:rPr lang="en-US" err="1">
                <a:latin typeface="Calibri Light"/>
                <a:ea typeface="+mn-lt"/>
                <a:cs typeface="+mn-lt"/>
              </a:rPr>
              <a:t>avaliado</a:t>
            </a:r>
            <a:r>
              <a:rPr lang="en-US">
                <a:latin typeface="Calibri Light"/>
                <a:ea typeface="+mn-lt"/>
                <a:cs typeface="+mn-lt"/>
              </a:rPr>
              <a:t> </a:t>
            </a:r>
            <a:r>
              <a:rPr lang="en-US" err="1">
                <a:latin typeface="Calibri Light"/>
                <a:ea typeface="+mn-lt"/>
                <a:cs typeface="+mn-lt"/>
              </a:rPr>
              <a:t>como</a:t>
            </a:r>
            <a:r>
              <a:rPr lang="en-US">
                <a:latin typeface="Calibri Light"/>
                <a:ea typeface="+mn-lt"/>
                <a:cs typeface="+mn-lt"/>
              </a:rPr>
              <a:t> um </a:t>
            </a:r>
            <a:r>
              <a:rPr lang="en-US" err="1">
                <a:latin typeface="Calibri Light"/>
                <a:ea typeface="+mn-lt"/>
                <a:cs typeface="+mn-lt"/>
              </a:rPr>
              <a:t>aplicativo</a:t>
            </a:r>
            <a:r>
              <a:rPr lang="en-US">
                <a:latin typeface="Calibri Light"/>
                <a:ea typeface="+mn-lt"/>
                <a:cs typeface="+mn-lt"/>
              </a:rPr>
              <a:t> de </a:t>
            </a:r>
            <a:r>
              <a:rPr lang="en-US" err="1">
                <a:latin typeface="Calibri Light"/>
                <a:ea typeface="+mn-lt"/>
                <a:cs typeface="+mn-lt"/>
              </a:rPr>
              <a:t>sucesso</a:t>
            </a:r>
            <a:r>
              <a:rPr lang="en-US">
                <a:latin typeface="Calibri Light"/>
                <a:ea typeface="+mn-lt"/>
                <a:cs typeface="+mn-lt"/>
              </a:rPr>
              <a:t>. Pela </a:t>
            </a:r>
            <a:r>
              <a:rPr lang="en-US" err="1">
                <a:latin typeface="Calibri Light"/>
                <a:ea typeface="+mn-lt"/>
                <a:cs typeface="+mn-lt"/>
              </a:rPr>
              <a:t>quantidade</a:t>
            </a:r>
            <a:r>
              <a:rPr lang="en-US">
                <a:latin typeface="Calibri Light"/>
                <a:ea typeface="+mn-lt"/>
                <a:cs typeface="+mn-lt"/>
              </a:rPr>
              <a:t> de </a:t>
            </a:r>
            <a:r>
              <a:rPr lang="en-US" err="1">
                <a:latin typeface="Calibri Light"/>
                <a:ea typeface="+mn-lt"/>
                <a:cs typeface="+mn-lt"/>
              </a:rPr>
              <a:t>erros</a:t>
            </a:r>
            <a:r>
              <a:rPr lang="en-US">
                <a:latin typeface="Calibri Light"/>
                <a:ea typeface="+mn-lt"/>
                <a:cs typeface="+mn-lt"/>
              </a:rPr>
              <a:t> </a:t>
            </a:r>
            <a:r>
              <a:rPr lang="en-US" err="1">
                <a:latin typeface="Calibri Light"/>
                <a:ea typeface="+mn-lt"/>
                <a:cs typeface="+mn-lt"/>
              </a:rPr>
              <a:t>apontados</a:t>
            </a:r>
            <a:r>
              <a:rPr lang="en-US">
                <a:latin typeface="Calibri Light"/>
                <a:ea typeface="+mn-lt"/>
                <a:cs typeface="+mn-lt"/>
              </a:rPr>
              <a:t>, a </a:t>
            </a:r>
            <a:r>
              <a:rPr lang="en-US" err="1">
                <a:latin typeface="Calibri Light"/>
                <a:ea typeface="+mn-lt"/>
                <a:cs typeface="+mn-lt"/>
              </a:rPr>
              <a:t>sobrevivência</a:t>
            </a:r>
            <a:r>
              <a:rPr lang="en-US">
                <a:latin typeface="Calibri Light"/>
                <a:ea typeface="+mn-lt"/>
                <a:cs typeface="+mn-lt"/>
              </a:rPr>
              <a:t> do software </a:t>
            </a:r>
            <a:r>
              <a:rPr lang="en-US" err="1">
                <a:latin typeface="Calibri Light"/>
                <a:ea typeface="+mn-lt"/>
                <a:cs typeface="+mn-lt"/>
              </a:rPr>
              <a:t>está</a:t>
            </a:r>
            <a:r>
              <a:rPr lang="en-US">
                <a:latin typeface="Calibri Light"/>
                <a:ea typeface="+mn-lt"/>
                <a:cs typeface="+mn-lt"/>
              </a:rPr>
              <a:t> </a:t>
            </a:r>
            <a:r>
              <a:rPr lang="en-US" err="1">
                <a:latin typeface="Calibri Light"/>
                <a:ea typeface="+mn-lt"/>
                <a:cs typeface="+mn-lt"/>
              </a:rPr>
              <a:t>fadada</a:t>
            </a:r>
            <a:r>
              <a:rPr lang="en-US">
                <a:latin typeface="Calibri Light"/>
                <a:ea typeface="+mn-lt"/>
                <a:cs typeface="+mn-lt"/>
              </a:rPr>
              <a:t> </a:t>
            </a:r>
            <a:r>
              <a:rPr lang="en-US" err="1">
                <a:latin typeface="Calibri Light"/>
                <a:ea typeface="+mn-lt"/>
                <a:cs typeface="+mn-lt"/>
              </a:rPr>
              <a:t>ao</a:t>
            </a:r>
            <a:r>
              <a:rPr lang="en-US">
                <a:latin typeface="Calibri Light"/>
                <a:ea typeface="+mn-lt"/>
                <a:cs typeface="+mn-lt"/>
              </a:rPr>
              <a:t> </a:t>
            </a:r>
            <a:r>
              <a:rPr lang="en-US" err="1">
                <a:latin typeface="Calibri Light"/>
                <a:ea typeface="+mn-lt"/>
                <a:cs typeface="+mn-lt"/>
              </a:rPr>
              <a:t>insucesso</a:t>
            </a:r>
            <a:r>
              <a:rPr lang="en-US">
                <a:latin typeface="Calibri Light"/>
                <a:ea typeface="+mn-lt"/>
                <a:cs typeface="+mn-lt"/>
              </a:rPr>
              <a:t>. Como visto </a:t>
            </a:r>
            <a:r>
              <a:rPr lang="en-US" err="1">
                <a:latin typeface="Calibri Light"/>
                <a:ea typeface="+mn-lt"/>
                <a:cs typeface="+mn-lt"/>
              </a:rPr>
              <a:t>nas</a:t>
            </a:r>
            <a:r>
              <a:rPr lang="en-US">
                <a:latin typeface="Calibri Light"/>
                <a:ea typeface="+mn-lt"/>
                <a:cs typeface="+mn-lt"/>
              </a:rPr>
              <a:t> </a:t>
            </a:r>
            <a:r>
              <a:rPr lang="en-US" err="1">
                <a:latin typeface="Calibri Light"/>
                <a:ea typeface="+mn-lt"/>
                <a:cs typeface="+mn-lt"/>
              </a:rPr>
              <a:t>inúmeras</a:t>
            </a:r>
            <a:r>
              <a:rPr lang="en-US">
                <a:latin typeface="Calibri Light"/>
                <a:ea typeface="+mn-lt"/>
                <a:cs typeface="+mn-lt"/>
              </a:rPr>
              <a:t> </a:t>
            </a:r>
            <a:r>
              <a:rPr lang="en-US" err="1">
                <a:latin typeface="Calibri Light"/>
                <a:ea typeface="+mn-lt"/>
                <a:cs typeface="+mn-lt"/>
              </a:rPr>
              <a:t>telas</a:t>
            </a:r>
            <a:r>
              <a:rPr lang="en-US">
                <a:latin typeface="Calibri Light"/>
                <a:ea typeface="+mn-lt"/>
                <a:cs typeface="+mn-lt"/>
              </a:rPr>
              <a:t>, as </a:t>
            </a:r>
            <a:r>
              <a:rPr lang="en-US" err="1">
                <a:latin typeface="Calibri Light"/>
                <a:ea typeface="+mn-lt"/>
                <a:cs typeface="+mn-lt"/>
              </a:rPr>
              <a:t>adaptações</a:t>
            </a:r>
            <a:r>
              <a:rPr lang="en-US">
                <a:latin typeface="Calibri Light"/>
                <a:ea typeface="+mn-lt"/>
                <a:cs typeface="+mn-lt"/>
              </a:rPr>
              <a:t>, </a:t>
            </a:r>
            <a:r>
              <a:rPr lang="en-US" err="1">
                <a:latin typeface="Calibri Light"/>
                <a:ea typeface="+mn-lt"/>
                <a:cs typeface="+mn-lt"/>
              </a:rPr>
              <a:t>ajustes</a:t>
            </a:r>
            <a:r>
              <a:rPr lang="en-US">
                <a:latin typeface="Calibri Light"/>
                <a:ea typeface="+mn-lt"/>
                <a:cs typeface="+mn-lt"/>
              </a:rPr>
              <a:t> e </a:t>
            </a:r>
            <a:r>
              <a:rPr lang="en-US" err="1">
                <a:latin typeface="Calibri Light"/>
                <a:ea typeface="+mn-lt"/>
                <a:cs typeface="+mn-lt"/>
              </a:rPr>
              <a:t>mudanças</a:t>
            </a:r>
            <a:r>
              <a:rPr lang="en-US">
                <a:latin typeface="Calibri Light"/>
                <a:ea typeface="+mn-lt"/>
                <a:cs typeface="+mn-lt"/>
              </a:rPr>
              <a:t> </a:t>
            </a:r>
            <a:r>
              <a:rPr lang="en-US" err="1">
                <a:latin typeface="Calibri Light"/>
                <a:ea typeface="+mn-lt"/>
                <a:cs typeface="+mn-lt"/>
              </a:rPr>
              <a:t>não</a:t>
            </a:r>
            <a:r>
              <a:rPr lang="en-US">
                <a:latin typeface="Calibri Light"/>
                <a:ea typeface="+mn-lt"/>
                <a:cs typeface="+mn-lt"/>
              </a:rPr>
              <a:t> </a:t>
            </a:r>
            <a:r>
              <a:rPr lang="en-US" err="1">
                <a:latin typeface="Calibri Light"/>
                <a:ea typeface="+mn-lt"/>
                <a:cs typeface="+mn-lt"/>
              </a:rPr>
              <a:t>têm</a:t>
            </a:r>
            <a:r>
              <a:rPr lang="en-US">
                <a:latin typeface="Calibri Light"/>
                <a:ea typeface="+mn-lt"/>
                <a:cs typeface="+mn-lt"/>
              </a:rPr>
              <a:t> </a:t>
            </a:r>
            <a:r>
              <a:rPr lang="en-US" err="1">
                <a:latin typeface="Calibri Light"/>
                <a:ea typeface="+mn-lt"/>
                <a:cs typeface="+mn-lt"/>
              </a:rPr>
              <a:t>atendido</a:t>
            </a:r>
            <a:r>
              <a:rPr lang="en-US">
                <a:latin typeface="Calibri Light"/>
                <a:ea typeface="+mn-lt"/>
                <a:cs typeface="+mn-lt"/>
              </a:rPr>
              <a:t> </a:t>
            </a:r>
            <a:r>
              <a:rPr lang="en-US" err="1">
                <a:latin typeface="Calibri Light"/>
                <a:ea typeface="+mn-lt"/>
                <a:cs typeface="+mn-lt"/>
              </a:rPr>
              <a:t>às</a:t>
            </a:r>
            <a:r>
              <a:rPr lang="en-US">
                <a:latin typeface="Calibri Light"/>
                <a:ea typeface="+mn-lt"/>
                <a:cs typeface="+mn-lt"/>
              </a:rPr>
              <a:t> </a:t>
            </a:r>
            <a:r>
              <a:rPr lang="en-US" err="1">
                <a:latin typeface="Calibri Light"/>
                <a:ea typeface="+mn-lt"/>
                <a:cs typeface="+mn-lt"/>
              </a:rPr>
              <a:t>inúmeras</a:t>
            </a:r>
            <a:r>
              <a:rPr lang="en-US">
                <a:latin typeface="Calibri Light"/>
                <a:ea typeface="+mn-lt"/>
                <a:cs typeface="+mn-lt"/>
              </a:rPr>
              <a:t> e </a:t>
            </a:r>
            <a:r>
              <a:rPr lang="en-US" err="1">
                <a:latin typeface="Calibri Light"/>
                <a:ea typeface="+mn-lt"/>
                <a:cs typeface="+mn-lt"/>
              </a:rPr>
              <a:t>crescentes</a:t>
            </a:r>
            <a:r>
              <a:rPr lang="en-US">
                <a:latin typeface="Calibri Light"/>
                <a:ea typeface="+mn-lt"/>
                <a:cs typeface="+mn-lt"/>
              </a:rPr>
              <a:t> </a:t>
            </a:r>
            <a:r>
              <a:rPr lang="en-US" err="1">
                <a:latin typeface="Calibri Light"/>
                <a:ea typeface="+mn-lt"/>
                <a:cs typeface="+mn-lt"/>
              </a:rPr>
              <a:t>reclamações</a:t>
            </a:r>
            <a:r>
              <a:rPr lang="en-US">
                <a:latin typeface="Calibri Light"/>
                <a:ea typeface="+mn-lt"/>
                <a:cs typeface="+mn-lt"/>
              </a:rPr>
              <a:t>. </a:t>
            </a:r>
            <a:r>
              <a:rPr lang="en-US" err="1">
                <a:latin typeface="Calibri Light"/>
                <a:ea typeface="+mn-lt"/>
                <a:cs typeface="+mn-lt"/>
              </a:rPr>
              <a:t>Não</a:t>
            </a:r>
            <a:r>
              <a:rPr lang="en-US">
                <a:latin typeface="Calibri Light"/>
                <a:ea typeface="+mn-lt"/>
                <a:cs typeface="+mn-lt"/>
              </a:rPr>
              <a:t> </a:t>
            </a:r>
            <a:r>
              <a:rPr lang="en-US" err="1">
                <a:latin typeface="Calibri Light"/>
                <a:ea typeface="+mn-lt"/>
                <a:cs typeface="+mn-lt"/>
              </a:rPr>
              <a:t>sem</a:t>
            </a:r>
            <a:r>
              <a:rPr lang="en-US">
                <a:latin typeface="Calibri Light"/>
                <a:ea typeface="+mn-lt"/>
                <a:cs typeface="+mn-lt"/>
              </a:rPr>
              <a:t> </a:t>
            </a:r>
            <a:r>
              <a:rPr lang="en-US" err="1">
                <a:latin typeface="Calibri Light"/>
                <a:ea typeface="+mn-lt"/>
                <a:cs typeface="+mn-lt"/>
              </a:rPr>
              <a:t>motivo</a:t>
            </a:r>
            <a:r>
              <a:rPr lang="en-US">
                <a:latin typeface="Calibri Light"/>
                <a:ea typeface="+mn-lt"/>
                <a:cs typeface="+mn-lt"/>
              </a:rPr>
              <a:t>, a </a:t>
            </a:r>
            <a:r>
              <a:rPr lang="en-US" err="1">
                <a:latin typeface="Calibri Light"/>
                <a:ea typeface="+mn-lt"/>
                <a:cs typeface="+mn-lt"/>
              </a:rPr>
              <a:t>média</a:t>
            </a:r>
            <a:r>
              <a:rPr lang="en-US">
                <a:latin typeface="Calibri Light"/>
                <a:ea typeface="+mn-lt"/>
                <a:cs typeface="+mn-lt"/>
              </a:rPr>
              <a:t> de </a:t>
            </a:r>
            <a:r>
              <a:rPr lang="en-US" err="1">
                <a:latin typeface="Calibri Light"/>
                <a:ea typeface="+mn-lt"/>
                <a:cs typeface="+mn-lt"/>
              </a:rPr>
              <a:t>avaliação</a:t>
            </a:r>
            <a:r>
              <a:rPr lang="en-US">
                <a:latin typeface="Calibri Light"/>
                <a:ea typeface="+mn-lt"/>
                <a:cs typeface="+mn-lt"/>
              </a:rPr>
              <a:t> dada </a:t>
            </a:r>
            <a:r>
              <a:rPr lang="en-US" err="1">
                <a:latin typeface="Calibri Light"/>
                <a:ea typeface="+mn-lt"/>
                <a:cs typeface="+mn-lt"/>
              </a:rPr>
              <a:t>pelos</a:t>
            </a:r>
            <a:r>
              <a:rPr lang="en-US">
                <a:latin typeface="Calibri Light"/>
                <a:ea typeface="+mn-lt"/>
                <a:cs typeface="+mn-lt"/>
              </a:rPr>
              <a:t> </a:t>
            </a:r>
            <a:r>
              <a:rPr lang="en-US" err="1">
                <a:latin typeface="Calibri Light"/>
                <a:ea typeface="+mn-lt"/>
                <a:cs typeface="+mn-lt"/>
              </a:rPr>
              <a:t>usuários</a:t>
            </a:r>
            <a:r>
              <a:rPr lang="en-US">
                <a:latin typeface="Calibri Light"/>
                <a:ea typeface="+mn-lt"/>
                <a:cs typeface="+mn-lt"/>
              </a:rPr>
              <a:t> </a:t>
            </a:r>
            <a:r>
              <a:rPr lang="en-US" err="1">
                <a:latin typeface="Calibri Light"/>
                <a:ea typeface="+mn-lt"/>
                <a:cs typeface="+mn-lt"/>
              </a:rPr>
              <a:t>ao</a:t>
            </a:r>
            <a:r>
              <a:rPr lang="en-US">
                <a:latin typeface="Calibri Light"/>
                <a:ea typeface="+mn-lt"/>
                <a:cs typeface="+mn-lt"/>
              </a:rPr>
              <a:t> </a:t>
            </a:r>
            <a:r>
              <a:rPr lang="en-US" err="1">
                <a:latin typeface="Calibri Light"/>
                <a:ea typeface="+mn-lt"/>
                <a:cs typeface="+mn-lt"/>
              </a:rPr>
              <a:t>aplicativo</a:t>
            </a:r>
            <a:r>
              <a:rPr lang="en-US">
                <a:latin typeface="Calibri Light"/>
                <a:ea typeface="+mn-lt"/>
                <a:cs typeface="+mn-lt"/>
              </a:rPr>
              <a:t> é </a:t>
            </a:r>
            <a:r>
              <a:rPr lang="en-US" err="1">
                <a:latin typeface="Calibri Light"/>
                <a:ea typeface="+mn-lt"/>
                <a:cs typeface="+mn-lt"/>
              </a:rPr>
              <a:t>muito</a:t>
            </a:r>
            <a:r>
              <a:rPr lang="en-US">
                <a:latin typeface="Calibri Light"/>
                <a:ea typeface="+mn-lt"/>
                <a:cs typeface="+mn-lt"/>
              </a:rPr>
              <a:t> </a:t>
            </a:r>
            <a:r>
              <a:rPr lang="en-US" err="1">
                <a:latin typeface="Calibri Light"/>
                <a:ea typeface="+mn-lt"/>
                <a:cs typeface="+mn-lt"/>
              </a:rPr>
              <a:t>baixa</a:t>
            </a:r>
            <a:r>
              <a:rPr lang="en-US">
                <a:latin typeface="Calibri Light"/>
                <a:ea typeface="+mn-lt"/>
                <a:cs typeface="+mn-lt"/>
              </a:rPr>
              <a:t>: 2,3 </a:t>
            </a:r>
            <a:r>
              <a:rPr lang="en-US" err="1">
                <a:latin typeface="Calibri Light"/>
                <a:ea typeface="+mn-lt"/>
                <a:cs typeface="+mn-lt"/>
              </a:rPr>
              <a:t>em</a:t>
            </a:r>
            <a:r>
              <a:rPr lang="en-US">
                <a:latin typeface="Calibri Light"/>
                <a:ea typeface="+mn-lt"/>
                <a:cs typeface="+mn-lt"/>
              </a:rPr>
              <a:t> </a:t>
            </a:r>
            <a:r>
              <a:rPr lang="en-US" err="1">
                <a:latin typeface="Calibri Light"/>
                <a:ea typeface="+mn-lt"/>
                <a:cs typeface="+mn-lt"/>
              </a:rPr>
              <a:t>uma</a:t>
            </a:r>
            <a:r>
              <a:rPr lang="en-US">
                <a:latin typeface="Calibri Light"/>
                <a:ea typeface="+mn-lt"/>
                <a:cs typeface="+mn-lt"/>
              </a:rPr>
              <a:t> </a:t>
            </a:r>
            <a:r>
              <a:rPr lang="en-US" err="1">
                <a:latin typeface="Calibri Light"/>
                <a:ea typeface="+mn-lt"/>
                <a:cs typeface="+mn-lt"/>
              </a:rPr>
              <a:t>escala</a:t>
            </a:r>
            <a:r>
              <a:rPr lang="en-US">
                <a:latin typeface="Calibri Light"/>
                <a:ea typeface="+mn-lt"/>
                <a:cs typeface="+mn-lt"/>
              </a:rPr>
              <a:t> que </a:t>
            </a:r>
            <a:r>
              <a:rPr lang="en-US" err="1">
                <a:latin typeface="Calibri Light"/>
                <a:ea typeface="+mn-lt"/>
                <a:cs typeface="+mn-lt"/>
              </a:rPr>
              <a:t>vai</a:t>
            </a:r>
            <a:r>
              <a:rPr lang="en-US">
                <a:latin typeface="Calibri Light"/>
                <a:ea typeface="+mn-lt"/>
                <a:cs typeface="+mn-lt"/>
              </a:rPr>
              <a:t> </a:t>
            </a:r>
            <a:r>
              <a:rPr lang="en-US" err="1">
                <a:latin typeface="Calibri Light"/>
                <a:ea typeface="+mn-lt"/>
                <a:cs typeface="+mn-lt"/>
              </a:rPr>
              <a:t>até</a:t>
            </a:r>
            <a:r>
              <a:rPr lang="en-US">
                <a:latin typeface="Calibri Light"/>
                <a:ea typeface="+mn-lt"/>
                <a:cs typeface="+mn-lt"/>
              </a:rPr>
              <a:t> 5 (98 mil </a:t>
            </a:r>
            <a:r>
              <a:rPr lang="en-US" err="1">
                <a:latin typeface="Calibri Light"/>
                <a:ea typeface="+mn-lt"/>
                <a:cs typeface="+mn-lt"/>
              </a:rPr>
              <a:t>avaliações</a:t>
            </a:r>
            <a:r>
              <a:rPr lang="en-US">
                <a:latin typeface="Calibri Light"/>
                <a:ea typeface="+mn-lt"/>
                <a:cs typeface="+mn-lt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3545049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8" name="Picture 3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FBD263A-21ED-91DE-FF14-21A90118FA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9191" y="62657"/>
            <a:ext cx="3864274" cy="6729681"/>
          </a:xfrm>
        </p:spPr>
      </p:pic>
    </p:spTree>
    <p:extLst>
      <p:ext uri="{BB962C8B-B14F-4D97-AF65-F5344CB8AC3E}">
        <p14:creationId xmlns:p14="http://schemas.microsoft.com/office/powerpoint/2010/main" val="763930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A22977-4EB8-3C75-FA85-F75626413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600" b="1" err="1">
                <a:solidFill>
                  <a:srgbClr val="FF0000"/>
                </a:solidFill>
                <a:ea typeface="+mj-lt"/>
                <a:cs typeface="+mj-lt"/>
              </a:rPr>
              <a:t>Portabilidade</a:t>
            </a:r>
            <a:r>
              <a:rPr lang="en-US" sz="3600">
                <a:solidFill>
                  <a:srgbClr val="FF0000"/>
                </a:solidFill>
                <a:ea typeface="+mj-lt"/>
                <a:cs typeface="+mj-lt"/>
              </a:rPr>
              <a:t>: </a:t>
            </a:r>
            <a:endParaRPr lang="en-US">
              <a:cs typeface="Calibri Light" panose="020F0302020204030204"/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9F1ED-EAE7-198D-20C4-2E3DF2306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1600">
              <a:ea typeface="+mn-lt"/>
              <a:cs typeface="+mn-lt"/>
            </a:endParaRPr>
          </a:p>
          <a:p>
            <a:r>
              <a:rPr lang="en-US" err="1">
                <a:solidFill>
                  <a:srgbClr val="FF0000"/>
                </a:solidFill>
              </a:rPr>
              <a:t>Está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presente</a:t>
            </a:r>
            <a:r>
              <a:rPr lang="en-US">
                <a:solidFill>
                  <a:srgbClr val="FF0000"/>
                </a:solidFill>
              </a:rPr>
              <a:t> no software? Sim / </a:t>
            </a:r>
            <a:r>
              <a:rPr lang="en-US" err="1">
                <a:solidFill>
                  <a:srgbClr val="FF0000"/>
                </a:solidFill>
              </a:rPr>
              <a:t>Não</a:t>
            </a:r>
            <a:r>
              <a:rPr lang="en-US">
                <a:solidFill>
                  <a:srgbClr val="FF0000"/>
                </a:solidFill>
              </a:rPr>
              <a:t> / </a:t>
            </a:r>
            <a:r>
              <a:rPr lang="en-US" err="1">
                <a:solidFill>
                  <a:srgbClr val="FF0000"/>
                </a:solidFill>
              </a:rPr>
              <a:t>Parcial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Explique</a:t>
            </a:r>
            <a:endParaRPr lang="en-US">
              <a:solidFill>
                <a:srgbClr val="FF0000"/>
              </a:solidFill>
            </a:endParaRPr>
          </a:p>
          <a:p>
            <a:r>
              <a:rPr lang="en-US" err="1">
                <a:ea typeface="+mn-lt"/>
                <a:cs typeface="+mn-lt"/>
              </a:rPr>
              <a:t>Parcialmente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porque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apesar</a:t>
            </a:r>
            <a:r>
              <a:rPr lang="en-US">
                <a:ea typeface="+mn-lt"/>
                <a:cs typeface="+mn-lt"/>
              </a:rPr>
              <a:t> de o software </a:t>
            </a:r>
            <a:r>
              <a:rPr lang="en-US" err="1">
                <a:ea typeface="+mn-lt"/>
                <a:cs typeface="+mn-lt"/>
              </a:rPr>
              <a:t>estar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disponível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versão</a:t>
            </a:r>
            <a:r>
              <a:rPr lang="en-US">
                <a:ea typeface="+mn-lt"/>
                <a:cs typeface="+mn-lt"/>
              </a:rPr>
              <a:t> web e mobile, o </a:t>
            </a:r>
            <a:r>
              <a:rPr lang="en-US" err="1">
                <a:ea typeface="+mn-lt"/>
                <a:cs typeface="+mn-lt"/>
              </a:rPr>
              <a:t>programa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gerenciamento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descontos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só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está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disponível</a:t>
            </a:r>
            <a:r>
              <a:rPr lang="en-US">
                <a:ea typeface="+mn-lt"/>
                <a:cs typeface="+mn-lt"/>
              </a:rPr>
              <a:t> no APP Meu Carrefour </a:t>
            </a:r>
          </a:p>
          <a:p>
            <a:endParaRPr lang="en-US" sz="1600"/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5339569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EA06921-3C0C-4126-AF75-9499D4839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B8087084-CC7C-4D37-B821-F12CD3D29F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A27EF3C6-8AF8-41C0-B4DF-664F240872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46AD5CB4-13ED-4F2B-BA75-CA731F668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C2FD3B8-D702-4F83-BA99-D23921211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1AF0D977-DBC6-44B7-93FB-3F76406CF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B3ED27DF-D17E-4922-8394-821ED9253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800084EB-3C31-445C-8B2E-F43BA7ED3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5EE7F4D6-BE2E-41A9-A417-BA1AE4583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805A789-4E10-46CF-A22B-8841C1CDF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9BD0D630-7987-48B7-A636-0ED234E22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F4E7D46D-851A-4DA9-B24D-19DAE1FCF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BA38A754-A53E-469C-B89B-6C7FF9607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CAC17457-E557-440A-B5E0-40DFEEC89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4D697814-F310-40D2-8E79-93C188107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0CA691A3-EEBB-46A7-A973-B1E2DD112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B7361B78-110B-4437-8058-4E05A4234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97B9FFE1-BC8C-4C55-AE5D-8FDD780018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6F87417E-9520-42E0-84D2-0C0225481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1235F6B6-5324-426D-84BE-EF96FD430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093C61D3-C80D-4599-8280-763868B24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25">
              <a:extLst>
                <a:ext uri="{FF2B5EF4-FFF2-40B4-BE49-F238E27FC236}">
                  <a16:creationId xmlns:a16="http://schemas.microsoft.com/office/drawing/2014/main" id="{D6D942F2-89B9-4755-89D9-436583176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1" name="Rectangle 34">
            <a:extLst>
              <a:ext uri="{FF2B5EF4-FFF2-40B4-BE49-F238E27FC236}">
                <a16:creationId xmlns:a16="http://schemas.microsoft.com/office/drawing/2014/main" id="{C40B6375-7479-45C4-8B99-EA1CF75F3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79F11"/>
            </a:solidFill>
          </a:ln>
          <a:effectLst>
            <a:outerShdw blurRad="762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8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2929057E-0E18-688F-C157-C22076B64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524" y="643467"/>
            <a:ext cx="405295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9984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30960-9CE6-B857-56B0-955424C25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8525" y="1975877"/>
            <a:ext cx="9171783" cy="2436913"/>
          </a:xfrm>
        </p:spPr>
        <p:txBody>
          <a:bodyPr anchor="t">
            <a:normAutofit/>
          </a:bodyPr>
          <a:lstStyle/>
          <a:p>
            <a:r>
              <a:rPr lang="en-US" err="1">
                <a:solidFill>
                  <a:srgbClr val="FF0000"/>
                </a:solidFill>
                <a:latin typeface="Calibri Light"/>
                <a:ea typeface="+mn-lt"/>
                <a:cs typeface="+mn-lt"/>
              </a:rPr>
              <a:t>Foi</a:t>
            </a:r>
            <a:r>
              <a:rPr lang="en-US">
                <a:solidFill>
                  <a:srgbClr val="FF0000"/>
                </a:solidFill>
                <a:latin typeface="Calibri Light"/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FF0000"/>
                </a:solidFill>
                <a:latin typeface="Calibri Light"/>
                <a:ea typeface="+mn-lt"/>
                <a:cs typeface="+mn-lt"/>
              </a:rPr>
              <a:t>possível</a:t>
            </a:r>
            <a:r>
              <a:rPr lang="en-US">
                <a:solidFill>
                  <a:srgbClr val="FF0000"/>
                </a:solidFill>
                <a:latin typeface="Calibri Light"/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FF0000"/>
                </a:solidFill>
                <a:latin typeface="Calibri Light"/>
                <a:ea typeface="+mn-lt"/>
                <a:cs typeface="+mn-lt"/>
              </a:rPr>
              <a:t>analisar</a:t>
            </a:r>
            <a:r>
              <a:rPr lang="en-US">
                <a:solidFill>
                  <a:srgbClr val="FF0000"/>
                </a:solidFill>
                <a:latin typeface="Calibri Light"/>
                <a:ea typeface="+mn-lt"/>
                <a:cs typeface="+mn-lt"/>
              </a:rPr>
              <a:t>? Sim / </a:t>
            </a:r>
            <a:r>
              <a:rPr lang="en-US" err="1">
                <a:solidFill>
                  <a:srgbClr val="FF0000"/>
                </a:solidFill>
                <a:latin typeface="Calibri Light"/>
                <a:ea typeface="+mn-lt"/>
                <a:cs typeface="+mn-lt"/>
              </a:rPr>
              <a:t>Não</a:t>
            </a:r>
            <a:r>
              <a:rPr lang="en-US">
                <a:solidFill>
                  <a:srgbClr val="FF0000"/>
                </a:solidFill>
                <a:latin typeface="Calibri Light"/>
                <a:ea typeface="+mn-lt"/>
                <a:cs typeface="+mn-lt"/>
              </a:rPr>
              <a:t> / </a:t>
            </a:r>
            <a:r>
              <a:rPr lang="en-US" err="1">
                <a:solidFill>
                  <a:srgbClr val="FF0000"/>
                </a:solidFill>
                <a:latin typeface="Calibri Light"/>
                <a:ea typeface="+mn-lt"/>
                <a:cs typeface="+mn-lt"/>
              </a:rPr>
              <a:t>Parcial</a:t>
            </a:r>
            <a:r>
              <a:rPr lang="en-US">
                <a:solidFill>
                  <a:srgbClr val="FF0000"/>
                </a:solidFill>
                <a:latin typeface="Calibri Light"/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FF0000"/>
                </a:solidFill>
                <a:latin typeface="Calibri Light"/>
                <a:ea typeface="+mn-lt"/>
                <a:cs typeface="+mn-lt"/>
              </a:rPr>
              <a:t>Explique</a:t>
            </a:r>
            <a:r>
              <a:rPr lang="en-US">
                <a:solidFill>
                  <a:srgbClr val="FF0000"/>
                </a:solidFill>
                <a:latin typeface="Calibri Light"/>
                <a:ea typeface="+mn-lt"/>
                <a:cs typeface="+mn-lt"/>
              </a:rPr>
              <a:t>:</a:t>
            </a:r>
            <a:endParaRPr lang="en-US">
              <a:solidFill>
                <a:srgbClr val="FF0000"/>
              </a:solidFill>
              <a:latin typeface="Calibri Light"/>
              <a:cs typeface="Calibri Light"/>
            </a:endParaRPr>
          </a:p>
          <a:p>
            <a:r>
              <a:rPr lang="en-US">
                <a:latin typeface="Calibri Light"/>
                <a:ea typeface="+mn-lt"/>
                <a:cs typeface="+mn-lt"/>
              </a:rPr>
              <a:t>Sim, </a:t>
            </a:r>
            <a:r>
              <a:rPr lang="en-US" err="1">
                <a:latin typeface="Calibri Light"/>
                <a:ea typeface="+mn-lt"/>
                <a:cs typeface="+mn-lt"/>
              </a:rPr>
              <a:t>explorando</a:t>
            </a:r>
            <a:r>
              <a:rPr lang="en-US">
                <a:latin typeface="Calibri Light"/>
                <a:ea typeface="+mn-lt"/>
                <a:cs typeface="+mn-lt"/>
              </a:rPr>
              <a:t> o </a:t>
            </a:r>
            <a:r>
              <a:rPr lang="en-US" err="1">
                <a:latin typeface="Calibri Light"/>
                <a:ea typeface="+mn-lt"/>
                <a:cs typeface="+mn-lt"/>
              </a:rPr>
              <a:t>aplicativo</a:t>
            </a:r>
            <a:r>
              <a:rPr lang="en-US">
                <a:latin typeface="Calibri Light"/>
                <a:ea typeface="+mn-lt"/>
                <a:cs typeface="+mn-lt"/>
              </a:rPr>
              <a:t> no </a:t>
            </a:r>
            <a:r>
              <a:rPr lang="en-US" err="1">
                <a:latin typeface="Calibri Light"/>
                <a:ea typeface="+mn-lt"/>
                <a:cs typeface="+mn-lt"/>
              </a:rPr>
              <a:t>celular</a:t>
            </a:r>
            <a:r>
              <a:rPr lang="en-US">
                <a:latin typeface="Calibri Light"/>
                <a:ea typeface="+mn-lt"/>
                <a:cs typeface="+mn-lt"/>
              </a:rPr>
              <a:t> e </a:t>
            </a:r>
            <a:r>
              <a:rPr lang="en-US" err="1">
                <a:latin typeface="Calibri Light"/>
                <a:ea typeface="+mn-lt"/>
                <a:cs typeface="+mn-lt"/>
              </a:rPr>
              <a:t>pelo</a:t>
            </a:r>
            <a:r>
              <a:rPr lang="en-US">
                <a:latin typeface="Calibri Light"/>
                <a:ea typeface="+mn-lt"/>
                <a:cs typeface="+mn-lt"/>
              </a:rPr>
              <a:t> </a:t>
            </a:r>
            <a:r>
              <a:rPr lang="en-US" err="1">
                <a:latin typeface="Calibri Light"/>
                <a:ea typeface="+mn-lt"/>
                <a:cs typeface="+mn-lt"/>
              </a:rPr>
              <a:t>computador</a:t>
            </a:r>
            <a:r>
              <a:rPr lang="en-US">
                <a:latin typeface="Calibri Light"/>
                <a:ea typeface="+mn-lt"/>
                <a:cs typeface="+mn-lt"/>
              </a:rPr>
              <a:t> </a:t>
            </a:r>
            <a:r>
              <a:rPr lang="en-US" err="1">
                <a:latin typeface="Calibri Light"/>
                <a:ea typeface="+mn-lt"/>
                <a:cs typeface="+mn-lt"/>
              </a:rPr>
              <a:t>podemos</a:t>
            </a:r>
            <a:r>
              <a:rPr lang="en-US">
                <a:latin typeface="Calibri Light"/>
                <a:ea typeface="+mn-lt"/>
                <a:cs typeface="+mn-lt"/>
              </a:rPr>
              <a:t> </a:t>
            </a:r>
            <a:r>
              <a:rPr lang="en-US" err="1">
                <a:latin typeface="Calibri Light"/>
                <a:ea typeface="+mn-lt"/>
                <a:cs typeface="+mn-lt"/>
              </a:rPr>
              <a:t>perceber</a:t>
            </a:r>
            <a:r>
              <a:rPr lang="en-US">
                <a:latin typeface="Calibri Light"/>
                <a:ea typeface="+mn-lt"/>
                <a:cs typeface="+mn-lt"/>
              </a:rPr>
              <a:t> que </a:t>
            </a:r>
            <a:r>
              <a:rPr lang="en-US" err="1">
                <a:latin typeface="Calibri Light"/>
                <a:ea typeface="+mn-lt"/>
                <a:cs typeface="+mn-lt"/>
              </a:rPr>
              <a:t>algumas</a:t>
            </a:r>
            <a:r>
              <a:rPr lang="en-US">
                <a:latin typeface="Calibri Light"/>
                <a:ea typeface="+mn-lt"/>
                <a:cs typeface="+mn-lt"/>
              </a:rPr>
              <a:t> </a:t>
            </a:r>
            <a:r>
              <a:rPr lang="en-US" err="1">
                <a:latin typeface="Calibri Light"/>
                <a:ea typeface="+mn-lt"/>
                <a:cs typeface="+mn-lt"/>
              </a:rPr>
              <a:t>funcionalidades</a:t>
            </a:r>
            <a:r>
              <a:rPr lang="en-US">
                <a:latin typeface="Calibri Light"/>
                <a:ea typeface="+mn-lt"/>
                <a:cs typeface="+mn-lt"/>
              </a:rPr>
              <a:t> </a:t>
            </a:r>
            <a:r>
              <a:rPr lang="en-US" err="1">
                <a:latin typeface="Calibri Light"/>
                <a:ea typeface="+mn-lt"/>
                <a:cs typeface="+mn-lt"/>
              </a:rPr>
              <a:t>só</a:t>
            </a:r>
            <a:r>
              <a:rPr lang="en-US">
                <a:latin typeface="Calibri Light"/>
                <a:ea typeface="+mn-lt"/>
                <a:cs typeface="+mn-lt"/>
              </a:rPr>
              <a:t> </a:t>
            </a:r>
            <a:r>
              <a:rPr lang="en-US" err="1">
                <a:latin typeface="Calibri Light"/>
                <a:ea typeface="+mn-lt"/>
                <a:cs typeface="+mn-lt"/>
              </a:rPr>
              <a:t>são</a:t>
            </a:r>
            <a:r>
              <a:rPr lang="en-US">
                <a:latin typeface="Calibri Light"/>
                <a:ea typeface="+mn-lt"/>
                <a:cs typeface="+mn-lt"/>
              </a:rPr>
              <a:t> </a:t>
            </a:r>
            <a:r>
              <a:rPr lang="en-US" err="1">
                <a:latin typeface="Calibri Light"/>
                <a:ea typeface="+mn-lt"/>
                <a:cs typeface="+mn-lt"/>
              </a:rPr>
              <a:t>acessíveis</a:t>
            </a:r>
            <a:r>
              <a:rPr lang="en-US">
                <a:latin typeface="Calibri Light"/>
                <a:ea typeface="+mn-lt"/>
                <a:cs typeface="+mn-lt"/>
              </a:rPr>
              <a:t> </a:t>
            </a:r>
            <a:r>
              <a:rPr lang="en-US" err="1">
                <a:latin typeface="Calibri Light"/>
                <a:ea typeface="+mn-lt"/>
                <a:cs typeface="+mn-lt"/>
              </a:rPr>
              <a:t>pelo</a:t>
            </a:r>
            <a:r>
              <a:rPr lang="en-US">
                <a:latin typeface="Calibri Light"/>
                <a:ea typeface="+mn-lt"/>
                <a:cs typeface="+mn-lt"/>
              </a:rPr>
              <a:t> APP.</a:t>
            </a:r>
            <a:endParaRPr lang="en-US">
              <a:latin typeface="Calibri Light"/>
              <a:cs typeface="Calibri Light"/>
            </a:endParaRPr>
          </a:p>
          <a:p>
            <a:r>
              <a:rPr lang="en-US" err="1">
                <a:latin typeface="Calibri Light"/>
                <a:ea typeface="+mn-lt"/>
                <a:cs typeface="+mn-lt"/>
              </a:rPr>
              <a:t>Já</a:t>
            </a:r>
            <a:r>
              <a:rPr lang="en-US">
                <a:latin typeface="Calibri Light"/>
                <a:ea typeface="+mn-lt"/>
                <a:cs typeface="+mn-lt"/>
              </a:rPr>
              <a:t> </a:t>
            </a:r>
            <a:r>
              <a:rPr lang="en-US" err="1">
                <a:latin typeface="Calibri Light"/>
                <a:ea typeface="+mn-lt"/>
                <a:cs typeface="+mn-lt"/>
              </a:rPr>
              <a:t>outras</a:t>
            </a:r>
            <a:r>
              <a:rPr lang="en-US">
                <a:latin typeface="Calibri Light"/>
                <a:ea typeface="+mn-lt"/>
                <a:cs typeface="+mn-lt"/>
              </a:rPr>
              <a:t> </a:t>
            </a:r>
            <a:r>
              <a:rPr lang="en-US" err="1">
                <a:latin typeface="Calibri Light"/>
                <a:ea typeface="+mn-lt"/>
                <a:cs typeface="+mn-lt"/>
              </a:rPr>
              <a:t>como</a:t>
            </a:r>
            <a:r>
              <a:rPr lang="en-US">
                <a:latin typeface="Calibri Light"/>
                <a:ea typeface="+mn-lt"/>
                <a:cs typeface="+mn-lt"/>
              </a:rPr>
              <a:t> mercado online, shopping e </a:t>
            </a:r>
            <a:r>
              <a:rPr lang="en-US" err="1">
                <a:latin typeface="Calibri Light"/>
                <a:ea typeface="+mn-lt"/>
                <a:cs typeface="+mn-lt"/>
              </a:rPr>
              <a:t>serviços</a:t>
            </a:r>
            <a:r>
              <a:rPr lang="en-US">
                <a:latin typeface="Calibri Light"/>
                <a:ea typeface="+mn-lt"/>
                <a:cs typeface="+mn-lt"/>
              </a:rPr>
              <a:t> </a:t>
            </a:r>
            <a:r>
              <a:rPr lang="en-US" err="1">
                <a:latin typeface="Calibri Light"/>
                <a:ea typeface="+mn-lt"/>
                <a:cs typeface="+mn-lt"/>
              </a:rPr>
              <a:t>está</a:t>
            </a:r>
            <a:r>
              <a:rPr lang="en-US">
                <a:latin typeface="Calibri Light"/>
                <a:ea typeface="+mn-lt"/>
                <a:cs typeface="+mn-lt"/>
              </a:rPr>
              <a:t> </a:t>
            </a:r>
            <a:r>
              <a:rPr lang="en-US" err="1">
                <a:latin typeface="Calibri Light"/>
                <a:ea typeface="+mn-lt"/>
                <a:cs typeface="+mn-lt"/>
              </a:rPr>
              <a:t>disponível</a:t>
            </a:r>
            <a:r>
              <a:rPr lang="en-US">
                <a:latin typeface="Calibri Light"/>
                <a:ea typeface="+mn-lt"/>
                <a:cs typeface="+mn-lt"/>
              </a:rPr>
              <a:t> </a:t>
            </a:r>
            <a:r>
              <a:rPr lang="en-US" err="1">
                <a:latin typeface="Calibri Light"/>
                <a:ea typeface="+mn-lt"/>
                <a:cs typeface="+mn-lt"/>
              </a:rPr>
              <a:t>em</a:t>
            </a:r>
            <a:r>
              <a:rPr lang="en-US">
                <a:latin typeface="Calibri Light"/>
                <a:ea typeface="+mn-lt"/>
                <a:cs typeface="+mn-lt"/>
              </a:rPr>
              <a:t> ambas </a:t>
            </a:r>
            <a:r>
              <a:rPr lang="en-US" err="1">
                <a:latin typeface="Calibri Light"/>
                <a:ea typeface="+mn-lt"/>
                <a:cs typeface="+mn-lt"/>
              </a:rPr>
              <a:t>plataformas</a:t>
            </a:r>
            <a:endParaRPr lang="en-US" err="1">
              <a:latin typeface="Calibri Light"/>
            </a:endParaRPr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679086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39">
            <a:extLst>
              <a:ext uri="{FF2B5EF4-FFF2-40B4-BE49-F238E27FC236}">
                <a16:creationId xmlns:a16="http://schemas.microsoft.com/office/drawing/2014/main" id="{4F7B9026-36AD-42E4-B172-8D68F3A33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A378A1FC-EAF8-8DE7-A4C6-A27FE3B5BF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" b="-3"/>
          <a:stretch/>
        </p:blipFill>
        <p:spPr>
          <a:xfrm>
            <a:off x="192528" y="171716"/>
            <a:ext cx="3793268" cy="6514565"/>
          </a:xfrm>
          <a:prstGeom prst="rect">
            <a:avLst/>
          </a:prstGeom>
        </p:spPr>
      </p:pic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91D856E-C54D-CDE9-A41F-29A835949B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2" r="393" b="-3"/>
          <a:stretch/>
        </p:blipFill>
        <p:spPr>
          <a:xfrm>
            <a:off x="4184538" y="171716"/>
            <a:ext cx="3822924" cy="6514565"/>
          </a:xfrm>
          <a:prstGeom prst="rect">
            <a:avLst/>
          </a:prstGeom>
        </p:spPr>
      </p:pic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422280E-CFCB-A0FD-1E82-7F86F2F038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318" b="-3"/>
          <a:stretch/>
        </p:blipFill>
        <p:spPr>
          <a:xfrm>
            <a:off x="8188032" y="171716"/>
            <a:ext cx="3799007" cy="651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7435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7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A7999-F212-8FBC-8FC7-A0F437857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5997" y="1530178"/>
            <a:ext cx="9559971" cy="3802762"/>
          </a:xfrm>
        </p:spPr>
        <p:txBody>
          <a:bodyPr anchor="t">
            <a:normAutofit/>
          </a:bodyPr>
          <a:lstStyle/>
          <a:p>
            <a:r>
              <a:rPr lang="en-US" err="1">
                <a:solidFill>
                  <a:srgbClr val="FF0000"/>
                </a:solidFill>
                <a:ea typeface="+mn-lt"/>
                <a:cs typeface="+mn-lt"/>
              </a:rPr>
              <a:t>Propostas</a:t>
            </a: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 de </a:t>
            </a:r>
            <a:r>
              <a:rPr lang="en-US" err="1">
                <a:solidFill>
                  <a:srgbClr val="FF0000"/>
                </a:solidFill>
                <a:ea typeface="+mn-lt"/>
                <a:cs typeface="+mn-lt"/>
              </a:rPr>
              <a:t>melhorias</a:t>
            </a: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FF0000"/>
                </a:solidFill>
                <a:ea typeface="+mn-lt"/>
                <a:cs typeface="+mn-lt"/>
              </a:rPr>
              <a:t>desta</a:t>
            </a: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FF0000"/>
                </a:solidFill>
                <a:ea typeface="+mn-lt"/>
                <a:cs typeface="+mn-lt"/>
              </a:rPr>
              <a:t>Característica</a:t>
            </a: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?</a:t>
            </a:r>
            <a:endParaRPr lang="en-US">
              <a:solidFill>
                <a:srgbClr val="FF0000"/>
              </a:solidFill>
            </a:endParaRPr>
          </a:p>
          <a:p>
            <a:endParaRPr lang="en-US"/>
          </a:p>
          <a:p>
            <a:r>
              <a:rPr lang="en-US">
                <a:ea typeface="+mn-lt"/>
                <a:cs typeface="+mn-lt"/>
              </a:rPr>
              <a:t>Para </a:t>
            </a:r>
            <a:r>
              <a:rPr lang="en-US" err="1">
                <a:ea typeface="+mn-lt"/>
                <a:cs typeface="+mn-lt"/>
              </a:rPr>
              <a:t>pessoas</a:t>
            </a:r>
            <a:r>
              <a:rPr lang="en-US">
                <a:ea typeface="+mn-lt"/>
                <a:cs typeface="+mn-lt"/>
              </a:rPr>
              <a:t> com a </a:t>
            </a:r>
            <a:r>
              <a:rPr lang="en-US" err="1">
                <a:ea typeface="+mn-lt"/>
                <a:cs typeface="+mn-lt"/>
              </a:rPr>
              <a:t>capacidade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memória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celular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limitada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algumas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funções</a:t>
            </a:r>
            <a:r>
              <a:rPr lang="en-US">
                <a:ea typeface="+mn-lt"/>
                <a:cs typeface="+mn-lt"/>
              </a:rPr>
              <a:t> do </a:t>
            </a:r>
            <a:r>
              <a:rPr lang="en-US" err="1">
                <a:ea typeface="+mn-lt"/>
                <a:cs typeface="+mn-lt"/>
              </a:rPr>
              <a:t>aplicativo</a:t>
            </a:r>
            <a:r>
              <a:rPr lang="en-US">
                <a:ea typeface="+mn-lt"/>
                <a:cs typeface="+mn-lt"/>
              </a:rPr>
              <a:t> meu Carrefour </a:t>
            </a:r>
            <a:r>
              <a:rPr lang="en-US" err="1">
                <a:ea typeface="+mn-lt"/>
                <a:cs typeface="+mn-lt"/>
              </a:rPr>
              <a:t>acabam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sendo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inacessíveis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pensando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nessas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pessoas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poderia</a:t>
            </a:r>
            <a:r>
              <a:rPr lang="en-US">
                <a:ea typeface="+mn-lt"/>
                <a:cs typeface="+mn-lt"/>
              </a:rPr>
              <a:t> ser </a:t>
            </a:r>
            <a:r>
              <a:rPr lang="en-US" err="1">
                <a:ea typeface="+mn-lt"/>
                <a:cs typeface="+mn-lt"/>
              </a:rPr>
              <a:t>desenvolvido</a:t>
            </a:r>
            <a:r>
              <a:rPr lang="en-US">
                <a:ea typeface="+mn-lt"/>
                <a:cs typeface="+mn-lt"/>
              </a:rPr>
              <a:t> um </a:t>
            </a:r>
            <a:r>
              <a:rPr lang="en-US" err="1">
                <a:ea typeface="+mn-lt"/>
                <a:cs typeface="+mn-lt"/>
              </a:rPr>
              <a:t>uma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versão</a:t>
            </a:r>
            <a:r>
              <a:rPr lang="en-US">
                <a:ea typeface="+mn-lt"/>
                <a:cs typeface="+mn-lt"/>
              </a:rPr>
              <a:t> lite do </a:t>
            </a:r>
            <a:r>
              <a:rPr lang="en-US" err="1">
                <a:ea typeface="+mn-lt"/>
                <a:cs typeface="+mn-lt"/>
              </a:rPr>
              <a:t>mesmo</a:t>
            </a:r>
            <a:r>
              <a:rPr lang="en-US">
                <a:ea typeface="+mn-lt"/>
                <a:cs typeface="+mn-lt"/>
              </a:rPr>
              <a:t>, que </a:t>
            </a:r>
            <a:r>
              <a:rPr lang="en-US" err="1">
                <a:ea typeface="+mn-lt"/>
                <a:cs typeface="+mn-lt"/>
              </a:rPr>
              <a:t>contece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apenas</a:t>
            </a:r>
            <a:r>
              <a:rPr lang="en-US">
                <a:ea typeface="+mn-lt"/>
                <a:cs typeface="+mn-lt"/>
              </a:rPr>
              <a:t> as </a:t>
            </a:r>
            <a:r>
              <a:rPr lang="en-US" err="1">
                <a:ea typeface="+mn-lt"/>
                <a:cs typeface="+mn-lt"/>
              </a:rPr>
              <a:t>funções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exclusiva</a:t>
            </a:r>
            <a:r>
              <a:rPr lang="en-US">
                <a:ea typeface="+mn-lt"/>
                <a:cs typeface="+mn-lt"/>
              </a:rPr>
              <a:t> do </a:t>
            </a:r>
            <a:r>
              <a:rPr lang="en-US" err="1">
                <a:ea typeface="+mn-lt"/>
                <a:cs typeface="+mn-lt"/>
              </a:rPr>
              <a:t>aplicativo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como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ofertas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recompensas</a:t>
            </a:r>
            <a:r>
              <a:rPr lang="en-US">
                <a:ea typeface="+mn-lt"/>
                <a:cs typeface="+mn-lt"/>
              </a:rPr>
              <a:t> e </a:t>
            </a:r>
            <a:r>
              <a:rPr lang="en-US" err="1">
                <a:ea typeface="+mn-lt"/>
                <a:cs typeface="+mn-lt"/>
              </a:rPr>
              <a:t>cupons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exclusivos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684292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9EA06921-3C0C-4126-AF75-9499D4839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B8087084-CC7C-4D37-B821-F12CD3D29F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A27EF3C6-8AF8-41C0-B4DF-664F240872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46AD5CB4-13ED-4F2B-BA75-CA731F668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6C2FD3B8-D702-4F83-BA99-D23921211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1AF0D977-DBC6-44B7-93FB-3F76406CF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B3ED27DF-D17E-4922-8394-821ED9253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800084EB-3C31-445C-8B2E-F43BA7ED3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2">
              <a:extLst>
                <a:ext uri="{FF2B5EF4-FFF2-40B4-BE49-F238E27FC236}">
                  <a16:creationId xmlns:a16="http://schemas.microsoft.com/office/drawing/2014/main" id="{5EE7F4D6-BE2E-41A9-A417-BA1AE4583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3">
              <a:extLst>
                <a:ext uri="{FF2B5EF4-FFF2-40B4-BE49-F238E27FC236}">
                  <a16:creationId xmlns:a16="http://schemas.microsoft.com/office/drawing/2014/main" id="{8805A789-4E10-46CF-A22B-8841C1CDF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9BD0D630-7987-48B7-A636-0ED234E22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5">
              <a:extLst>
                <a:ext uri="{FF2B5EF4-FFF2-40B4-BE49-F238E27FC236}">
                  <a16:creationId xmlns:a16="http://schemas.microsoft.com/office/drawing/2014/main" id="{F4E7D46D-851A-4DA9-B24D-19DAE1FCF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6">
              <a:extLst>
                <a:ext uri="{FF2B5EF4-FFF2-40B4-BE49-F238E27FC236}">
                  <a16:creationId xmlns:a16="http://schemas.microsoft.com/office/drawing/2014/main" id="{BA38A754-A53E-469C-B89B-6C7FF9607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7">
              <a:extLst>
                <a:ext uri="{FF2B5EF4-FFF2-40B4-BE49-F238E27FC236}">
                  <a16:creationId xmlns:a16="http://schemas.microsoft.com/office/drawing/2014/main" id="{CAC17457-E557-440A-B5E0-40DFEEC89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8">
              <a:extLst>
                <a:ext uri="{FF2B5EF4-FFF2-40B4-BE49-F238E27FC236}">
                  <a16:creationId xmlns:a16="http://schemas.microsoft.com/office/drawing/2014/main" id="{4D697814-F310-40D2-8E79-93C188107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9">
              <a:extLst>
                <a:ext uri="{FF2B5EF4-FFF2-40B4-BE49-F238E27FC236}">
                  <a16:creationId xmlns:a16="http://schemas.microsoft.com/office/drawing/2014/main" id="{0CA691A3-EEBB-46A7-A973-B1E2DD112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0">
              <a:extLst>
                <a:ext uri="{FF2B5EF4-FFF2-40B4-BE49-F238E27FC236}">
                  <a16:creationId xmlns:a16="http://schemas.microsoft.com/office/drawing/2014/main" id="{B7361B78-110B-4437-8058-4E05A4234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1">
              <a:extLst>
                <a:ext uri="{FF2B5EF4-FFF2-40B4-BE49-F238E27FC236}">
                  <a16:creationId xmlns:a16="http://schemas.microsoft.com/office/drawing/2014/main" id="{97B9FFE1-BC8C-4C55-AE5D-8FDD780018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2">
              <a:extLst>
                <a:ext uri="{FF2B5EF4-FFF2-40B4-BE49-F238E27FC236}">
                  <a16:creationId xmlns:a16="http://schemas.microsoft.com/office/drawing/2014/main" id="{6F87417E-9520-42E0-84D2-0C0225481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3">
              <a:extLst>
                <a:ext uri="{FF2B5EF4-FFF2-40B4-BE49-F238E27FC236}">
                  <a16:creationId xmlns:a16="http://schemas.microsoft.com/office/drawing/2014/main" id="{1235F6B6-5324-426D-84BE-EF96FD430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4">
              <a:extLst>
                <a:ext uri="{FF2B5EF4-FFF2-40B4-BE49-F238E27FC236}">
                  <a16:creationId xmlns:a16="http://schemas.microsoft.com/office/drawing/2014/main" id="{093C61D3-C80D-4599-8280-763868B24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5">
              <a:extLst>
                <a:ext uri="{FF2B5EF4-FFF2-40B4-BE49-F238E27FC236}">
                  <a16:creationId xmlns:a16="http://schemas.microsoft.com/office/drawing/2014/main" id="{D6D942F2-89B9-4755-89D9-436583176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C40B6375-7479-45C4-8B99-EA1CF75F3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EA007"/>
            </a:solidFill>
          </a:ln>
          <a:effectLst>
            <a:outerShdw blurRad="762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0C75D92-3DB2-A8DF-744D-F1E716197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174" y="643467"/>
            <a:ext cx="314765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5189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1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729FEE2-A213-509B-2BE2-3B8DC93BC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n-US" b="1" err="1">
                <a:solidFill>
                  <a:srgbClr val="FF0000"/>
                </a:solidFill>
                <a:ea typeface="+mj-lt"/>
                <a:cs typeface="+mj-lt"/>
              </a:rPr>
              <a:t>Legibilidade</a:t>
            </a:r>
            <a:r>
              <a:rPr lang="en-US" b="1">
                <a:solidFill>
                  <a:srgbClr val="FF0000"/>
                </a:solidFill>
                <a:ea typeface="+mj-lt"/>
                <a:cs typeface="+mj-lt"/>
              </a:rPr>
              <a:t> </a:t>
            </a:r>
            <a:endParaRPr lang="en-US">
              <a:solidFill>
                <a:srgbClr val="FF0000"/>
              </a:solidFill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3BB4596-7B4F-0057-13C1-8076399241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0640867"/>
              </p:ext>
            </p:extLst>
          </p:nvPr>
        </p:nvGraphicFramePr>
        <p:xfrm>
          <a:off x="807722" y="2943227"/>
          <a:ext cx="10576559" cy="2270966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623802">
                  <a:extLst>
                    <a:ext uri="{9D8B030D-6E8A-4147-A177-3AD203B41FA5}">
                      <a16:colId xmlns:a16="http://schemas.microsoft.com/office/drawing/2014/main" val="511954382"/>
                    </a:ext>
                  </a:extLst>
                </a:gridCol>
                <a:gridCol w="3181975">
                  <a:extLst>
                    <a:ext uri="{9D8B030D-6E8A-4147-A177-3AD203B41FA5}">
                      <a16:colId xmlns:a16="http://schemas.microsoft.com/office/drawing/2014/main" val="1973082118"/>
                    </a:ext>
                  </a:extLst>
                </a:gridCol>
                <a:gridCol w="2850863">
                  <a:extLst>
                    <a:ext uri="{9D8B030D-6E8A-4147-A177-3AD203B41FA5}">
                      <a16:colId xmlns:a16="http://schemas.microsoft.com/office/drawing/2014/main" val="2331766168"/>
                    </a:ext>
                  </a:extLst>
                </a:gridCol>
                <a:gridCol w="2919919">
                  <a:extLst>
                    <a:ext uri="{9D8B030D-6E8A-4147-A177-3AD203B41FA5}">
                      <a16:colId xmlns:a16="http://schemas.microsoft.com/office/drawing/2014/main" val="998913494"/>
                    </a:ext>
                  </a:extLst>
                </a:gridCol>
              </a:tblGrid>
              <a:tr h="1135483">
                <a:tc rowSpan="2">
                  <a:txBody>
                    <a:bodyPr/>
                    <a:lstStyle/>
                    <a:p>
                      <a:pPr fontAlgn="ctr"/>
                      <a:endParaRPr lang="en-US" sz="1600" b="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rtl="0" fontAlgn="base"/>
                      <a:r>
                        <a:rPr lang="en-US" sz="1600" b="0" cap="none" spc="0">
                          <a:solidFill>
                            <a:schemeClr val="tx1"/>
                          </a:solidFill>
                          <a:effectLst/>
                        </a:rPr>
                        <a:t>Legibilidade  </a:t>
                      </a:r>
                    </a:p>
                  </a:txBody>
                  <a:tcPr marL="163666" marR="163666" marT="71393" marB="71393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600" b="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 rtl="0" fontAlgn="base"/>
                      <a:r>
                        <a:rPr lang="en-US" sz="1600" b="0" cap="none" spc="0">
                          <a:solidFill>
                            <a:schemeClr val="tx1"/>
                          </a:solidFill>
                          <a:effectLst/>
                        </a:rPr>
                        <a:t>Parcial, Mas é muito complexa nas funcionalidade como Redefinir a senha.  </a:t>
                      </a:r>
                    </a:p>
                  </a:txBody>
                  <a:tcPr marL="163666" marR="163666" marT="71393" marB="71393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fontAlgn="ctr"/>
                      <a:endParaRPr lang="en-US" sz="1600" b="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 rtl="0" fontAlgn="base"/>
                      <a:r>
                        <a:rPr lang="en-US" sz="1600" b="0" cap="none" spc="0">
                          <a:solidFill>
                            <a:schemeClr val="tx1"/>
                          </a:solidFill>
                          <a:effectLst/>
                        </a:rPr>
                        <a:t>Sim, explorando o app descobrimos muitos problemas de direcionamento que nao condiz com as informações ditas.      </a:t>
                      </a:r>
                    </a:p>
                  </a:txBody>
                  <a:tcPr marL="163666" marR="163666" marT="71393" marB="71393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fontAlgn="ctr"/>
                      <a:endParaRPr lang="en-US" sz="1600" b="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 rtl="0" fontAlgn="base"/>
                      <a:r>
                        <a:rPr lang="en-US" sz="1600" b="0" cap="none" spc="0">
                          <a:solidFill>
                            <a:schemeClr val="tx1"/>
                          </a:solidFill>
                          <a:effectLst/>
                        </a:rPr>
                        <a:t>Especificar melhor cada função, principalmente para as pessoas leigas, que se depara com um app de baixa qualidade.   </a:t>
                      </a:r>
                    </a:p>
                  </a:txBody>
                  <a:tcPr marL="163666" marR="163666" marT="71393" marB="71393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0675085"/>
                  </a:ext>
                </a:extLst>
              </a:tr>
              <a:tr h="11354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/>
                      <a:endParaRPr lang="en-US" sz="16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 rtl="0" fontAlgn="base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Mas na parte dos produtos de mercado é mostrado com as imagem e o texto.  </a:t>
                      </a:r>
                    </a:p>
                  </a:txBody>
                  <a:tcPr marL="163666" marR="163666" marT="71393" marB="71393" anchor="ctr">
                    <a:lnL w="38100" cmpd="sng">
                      <a:noFill/>
                    </a:lnL>
                    <a:lnR w="38100" cmpd="sng">
                      <a:noFill/>
                    </a:lnR>
                    <a:lnT w="38100" cmpd="sng">
                      <a:noFill/>
                    </a:lnT>
                    <a:lnB w="28575" cap="flat" cmpd="sng" algn="ctr">
                      <a:noFill/>
                      <a:prstDash val="soli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154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3269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3C027A-9AC1-6A49-4F89-14CA8159E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1089" y="323790"/>
            <a:ext cx="6230857" cy="770495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3600" b="1">
                <a:solidFill>
                  <a:schemeClr val="accent1"/>
                </a:solidFill>
                <a:cs typeface="Calibri Light"/>
              </a:rPr>
              <a:t>Perguntas:</a:t>
            </a:r>
            <a:r>
              <a:rPr lang="en-US" sz="3600">
                <a:solidFill>
                  <a:schemeClr val="accent1"/>
                </a:solidFill>
                <a:cs typeface="Calibri Light"/>
              </a:rPr>
              <a:t> </a:t>
            </a:r>
            <a:endParaRPr lang="en-US" sz="360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001EB-2420-26BF-20E4-FB6A92FFF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7921" y="1357651"/>
            <a:ext cx="8754839" cy="516861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en-US" b="1">
                <a:latin typeface="Calibri Light"/>
                <a:ea typeface="+mn-lt"/>
                <a:cs typeface="+mn-lt"/>
              </a:rPr>
              <a:t>C -) Estrutura e </a:t>
            </a:r>
            <a:r>
              <a:rPr lang="en-US" b="1" err="1">
                <a:latin typeface="Calibri Light"/>
                <a:ea typeface="+mn-lt"/>
                <a:cs typeface="+mn-lt"/>
              </a:rPr>
              <a:t>fluxo</a:t>
            </a:r>
            <a:r>
              <a:rPr lang="en-US" b="1">
                <a:latin typeface="Calibri Light"/>
                <a:ea typeface="+mn-lt"/>
                <a:cs typeface="+mn-lt"/>
              </a:rPr>
              <a:t> das </a:t>
            </a:r>
            <a:r>
              <a:rPr lang="en-US" b="1" err="1">
                <a:latin typeface="Calibri Light"/>
                <a:ea typeface="+mn-lt"/>
                <a:cs typeface="+mn-lt"/>
              </a:rPr>
              <a:t>informações</a:t>
            </a:r>
            <a:r>
              <a:rPr lang="en-US" b="1">
                <a:latin typeface="Calibri Light"/>
                <a:ea typeface="+mn-lt"/>
                <a:cs typeface="+mn-lt"/>
              </a:rPr>
              <a:t> </a:t>
            </a:r>
            <a:r>
              <a:rPr lang="en-US" b="1" err="1">
                <a:latin typeface="Calibri Light"/>
                <a:ea typeface="+mn-lt"/>
                <a:cs typeface="+mn-lt"/>
              </a:rPr>
              <a:t>estão</a:t>
            </a:r>
            <a:r>
              <a:rPr lang="en-US" b="1">
                <a:latin typeface="Calibri Light"/>
                <a:ea typeface="+mn-lt"/>
                <a:cs typeface="+mn-lt"/>
              </a:rPr>
              <a:t> </a:t>
            </a:r>
            <a:r>
              <a:rPr lang="en-US" b="1" err="1">
                <a:latin typeface="Calibri Light"/>
                <a:ea typeface="+mn-lt"/>
                <a:cs typeface="+mn-lt"/>
              </a:rPr>
              <a:t>adequadamente</a:t>
            </a:r>
            <a:r>
              <a:rPr lang="en-US" b="1">
                <a:latin typeface="Calibri Light"/>
                <a:ea typeface="+mn-lt"/>
                <a:cs typeface="+mn-lt"/>
              </a:rPr>
              <a:t> </a:t>
            </a:r>
            <a:r>
              <a:rPr lang="en-US" b="1" err="1">
                <a:latin typeface="Calibri Light"/>
                <a:ea typeface="+mn-lt"/>
                <a:cs typeface="+mn-lt"/>
              </a:rPr>
              <a:t>definidos</a:t>
            </a:r>
            <a:r>
              <a:rPr lang="en-US" b="1">
                <a:latin typeface="Calibri Light"/>
                <a:ea typeface="+mn-lt"/>
                <a:cs typeface="+mn-lt"/>
              </a:rPr>
              <a:t> no software?</a:t>
            </a:r>
            <a:endParaRPr lang="en-US">
              <a:latin typeface="Calibri Light"/>
              <a:ea typeface="+mn-lt"/>
              <a:cs typeface="+mn-lt"/>
            </a:endParaRPr>
          </a:p>
          <a:p>
            <a:pPr>
              <a:lnSpc>
                <a:spcPct val="110000"/>
              </a:lnSpc>
            </a:pPr>
            <a:r>
              <a:rPr lang="en-US" b="1">
                <a:latin typeface="Calibri Light"/>
                <a:ea typeface="+mn-lt"/>
                <a:cs typeface="+mn-lt"/>
              </a:rPr>
              <a:t>R: </a:t>
            </a:r>
            <a:r>
              <a:rPr lang="en-US" err="1">
                <a:latin typeface="Calibri Light"/>
                <a:ea typeface="+mn-lt"/>
                <a:cs typeface="+mn-lt"/>
              </a:rPr>
              <a:t>Não</a:t>
            </a:r>
            <a:r>
              <a:rPr lang="en-US">
                <a:latin typeface="Calibri Light"/>
                <a:ea typeface="+mn-lt"/>
                <a:cs typeface="+mn-lt"/>
              </a:rPr>
              <a:t>, é </a:t>
            </a:r>
            <a:r>
              <a:rPr lang="en-US" err="1">
                <a:latin typeface="Calibri Light"/>
                <a:ea typeface="+mn-lt"/>
                <a:cs typeface="+mn-lt"/>
              </a:rPr>
              <a:t>completamente</a:t>
            </a:r>
            <a:r>
              <a:rPr lang="en-US">
                <a:latin typeface="Calibri Light"/>
                <a:ea typeface="+mn-lt"/>
                <a:cs typeface="+mn-lt"/>
              </a:rPr>
              <a:t> </a:t>
            </a:r>
            <a:r>
              <a:rPr lang="en-US" err="1">
                <a:latin typeface="Calibri Light"/>
                <a:ea typeface="+mn-lt"/>
                <a:cs typeface="+mn-lt"/>
              </a:rPr>
              <a:t>bagunçado</a:t>
            </a:r>
            <a:r>
              <a:rPr lang="en-US">
                <a:latin typeface="Calibri Light"/>
                <a:ea typeface="+mn-lt"/>
                <a:cs typeface="+mn-lt"/>
              </a:rPr>
              <a:t>, com </a:t>
            </a:r>
            <a:r>
              <a:rPr lang="en-US" err="1">
                <a:latin typeface="Calibri Light"/>
                <a:ea typeface="+mn-lt"/>
                <a:cs typeface="+mn-lt"/>
              </a:rPr>
              <a:t>funções</a:t>
            </a:r>
            <a:r>
              <a:rPr lang="en-US">
                <a:latin typeface="Calibri Light"/>
                <a:ea typeface="+mn-lt"/>
                <a:cs typeface="+mn-lt"/>
              </a:rPr>
              <a:t> </a:t>
            </a:r>
            <a:r>
              <a:rPr lang="en-US" err="1">
                <a:latin typeface="Calibri Light"/>
                <a:ea typeface="+mn-lt"/>
                <a:cs typeface="+mn-lt"/>
              </a:rPr>
              <a:t>sem</a:t>
            </a:r>
            <a:r>
              <a:rPr lang="en-US">
                <a:latin typeface="Calibri Light"/>
                <a:ea typeface="+mn-lt"/>
                <a:cs typeface="+mn-lt"/>
              </a:rPr>
              <a:t> </a:t>
            </a:r>
            <a:r>
              <a:rPr lang="en-US" err="1">
                <a:latin typeface="Calibri Light"/>
                <a:ea typeface="+mn-lt"/>
                <a:cs typeface="+mn-lt"/>
              </a:rPr>
              <a:t>sentido</a:t>
            </a:r>
            <a:r>
              <a:rPr lang="en-US">
                <a:latin typeface="Calibri Light"/>
                <a:ea typeface="+mn-lt"/>
                <a:cs typeface="+mn-lt"/>
              </a:rPr>
              <a:t> no App   </a:t>
            </a:r>
            <a:endParaRPr lang="en-US">
              <a:latin typeface="Calibri Light"/>
              <a:cs typeface="Calibri Light"/>
            </a:endParaRPr>
          </a:p>
          <a:p>
            <a:pPr>
              <a:lnSpc>
                <a:spcPct val="110000"/>
              </a:lnSpc>
            </a:pPr>
            <a:r>
              <a:rPr lang="en-US" b="1">
                <a:latin typeface="Calibri Light"/>
                <a:ea typeface="+mn-lt"/>
                <a:cs typeface="+mn-lt"/>
              </a:rPr>
              <a:t>D -) </a:t>
            </a:r>
            <a:r>
              <a:rPr lang="en-US" b="1" err="1">
                <a:latin typeface="Calibri Light"/>
                <a:ea typeface="+mn-lt"/>
                <a:cs typeface="+mn-lt"/>
              </a:rPr>
              <a:t>Diagramas</a:t>
            </a:r>
            <a:r>
              <a:rPr lang="en-US" b="1">
                <a:latin typeface="Calibri Light"/>
                <a:ea typeface="+mn-lt"/>
                <a:cs typeface="+mn-lt"/>
              </a:rPr>
              <a:t> </a:t>
            </a:r>
            <a:r>
              <a:rPr lang="en-US" b="1" err="1">
                <a:latin typeface="Calibri Light"/>
                <a:ea typeface="+mn-lt"/>
                <a:cs typeface="+mn-lt"/>
              </a:rPr>
              <a:t>são</a:t>
            </a:r>
            <a:r>
              <a:rPr lang="en-US" b="1">
                <a:latin typeface="Calibri Light"/>
                <a:ea typeface="+mn-lt"/>
                <a:cs typeface="+mn-lt"/>
              </a:rPr>
              <a:t> claros? </a:t>
            </a:r>
            <a:r>
              <a:rPr lang="en-US" b="1" err="1">
                <a:latin typeface="Calibri Light"/>
                <a:ea typeface="+mn-lt"/>
                <a:cs typeface="+mn-lt"/>
              </a:rPr>
              <a:t>Não</a:t>
            </a:r>
            <a:r>
              <a:rPr lang="en-US" b="1">
                <a:latin typeface="Calibri Light"/>
                <a:ea typeface="+mn-lt"/>
                <a:cs typeface="+mn-lt"/>
              </a:rPr>
              <a:t> </a:t>
            </a:r>
            <a:r>
              <a:rPr lang="en-US" b="1" err="1">
                <a:latin typeface="Calibri Light"/>
                <a:ea typeface="+mn-lt"/>
                <a:cs typeface="+mn-lt"/>
              </a:rPr>
              <a:t>precisam</a:t>
            </a:r>
            <a:r>
              <a:rPr lang="en-US" b="1">
                <a:latin typeface="Calibri Light"/>
                <a:ea typeface="+mn-lt"/>
                <a:cs typeface="+mn-lt"/>
              </a:rPr>
              <a:t> de </a:t>
            </a:r>
            <a:r>
              <a:rPr lang="en-US" b="1" err="1">
                <a:latin typeface="Calibri Light"/>
                <a:ea typeface="+mn-lt"/>
                <a:cs typeface="+mn-lt"/>
              </a:rPr>
              <a:t>texto</a:t>
            </a:r>
            <a:r>
              <a:rPr lang="en-US" b="1">
                <a:latin typeface="Calibri Light"/>
                <a:ea typeface="+mn-lt"/>
                <a:cs typeface="+mn-lt"/>
              </a:rPr>
              <a:t> </a:t>
            </a:r>
            <a:r>
              <a:rPr lang="en-US" b="1" err="1">
                <a:latin typeface="Calibri Light"/>
                <a:ea typeface="+mn-lt"/>
                <a:cs typeface="+mn-lt"/>
              </a:rPr>
              <a:t>suplementar</a:t>
            </a:r>
            <a:r>
              <a:rPr lang="en-US" b="1">
                <a:latin typeface="Calibri Light"/>
                <a:ea typeface="+mn-lt"/>
                <a:cs typeface="+mn-lt"/>
              </a:rPr>
              <a:t>? </a:t>
            </a:r>
            <a:r>
              <a:rPr lang="en-US" b="1" err="1">
                <a:latin typeface="Calibri Light"/>
                <a:ea typeface="+mn-lt"/>
                <a:cs typeface="+mn-lt"/>
              </a:rPr>
              <a:t>Qualquer</a:t>
            </a:r>
            <a:r>
              <a:rPr lang="en-US" b="1">
                <a:latin typeface="Calibri Light"/>
                <a:ea typeface="+mn-lt"/>
                <a:cs typeface="+mn-lt"/>
              </a:rPr>
              <a:t> </a:t>
            </a:r>
            <a:r>
              <a:rPr lang="en-US" b="1" err="1">
                <a:latin typeface="Calibri Light"/>
                <a:ea typeface="+mn-lt"/>
                <a:cs typeface="+mn-lt"/>
              </a:rPr>
              <a:t>comunicação</a:t>
            </a:r>
            <a:r>
              <a:rPr lang="en-US" b="1">
                <a:latin typeface="Calibri Light"/>
                <a:ea typeface="+mn-lt"/>
                <a:cs typeface="+mn-lt"/>
              </a:rPr>
              <a:t> que </a:t>
            </a:r>
            <a:r>
              <a:rPr lang="en-US" b="1" err="1">
                <a:latin typeface="Calibri Light"/>
                <a:ea typeface="+mn-lt"/>
                <a:cs typeface="+mn-lt"/>
              </a:rPr>
              <a:t>você</a:t>
            </a:r>
            <a:r>
              <a:rPr lang="en-US" b="1">
                <a:latin typeface="Calibri Light"/>
                <a:ea typeface="+mn-lt"/>
                <a:cs typeface="+mn-lt"/>
              </a:rPr>
              <a:t> </a:t>
            </a:r>
            <a:r>
              <a:rPr lang="en-US" b="1" err="1">
                <a:latin typeface="Calibri Light"/>
                <a:ea typeface="+mn-lt"/>
                <a:cs typeface="+mn-lt"/>
              </a:rPr>
              <a:t>tem</a:t>
            </a:r>
            <a:r>
              <a:rPr lang="en-US" b="1">
                <a:latin typeface="Calibri Light"/>
                <a:ea typeface="+mn-lt"/>
                <a:cs typeface="+mn-lt"/>
              </a:rPr>
              <a:t> com o software </a:t>
            </a:r>
            <a:r>
              <a:rPr lang="en-US" b="1" err="1">
                <a:latin typeface="Calibri Light"/>
                <a:ea typeface="+mn-lt"/>
                <a:cs typeface="+mn-lt"/>
              </a:rPr>
              <a:t>pode</a:t>
            </a:r>
            <a:r>
              <a:rPr lang="en-US" b="1">
                <a:latin typeface="Calibri Light"/>
                <a:ea typeface="+mn-lt"/>
                <a:cs typeface="+mn-lt"/>
              </a:rPr>
              <a:t> ser imagens, </a:t>
            </a:r>
            <a:r>
              <a:rPr lang="en-US" b="1" err="1">
                <a:latin typeface="Calibri Light"/>
                <a:ea typeface="+mn-lt"/>
                <a:cs typeface="+mn-lt"/>
              </a:rPr>
              <a:t>figuras</a:t>
            </a:r>
            <a:r>
              <a:rPr lang="en-US" b="1">
                <a:latin typeface="Calibri Light"/>
                <a:ea typeface="+mn-lt"/>
                <a:cs typeface="+mn-lt"/>
              </a:rPr>
              <a:t>, menu?</a:t>
            </a:r>
            <a:endParaRPr lang="en-US">
              <a:latin typeface="Calibri Light"/>
              <a:ea typeface="+mn-lt"/>
              <a:cs typeface="+mn-lt"/>
            </a:endParaRPr>
          </a:p>
          <a:p>
            <a:pPr>
              <a:lnSpc>
                <a:spcPct val="110000"/>
              </a:lnSpc>
            </a:pPr>
            <a:r>
              <a:rPr lang="en-US" b="1">
                <a:latin typeface="Calibri Light"/>
                <a:ea typeface="+mn-lt"/>
                <a:cs typeface="+mn-lt"/>
              </a:rPr>
              <a:t>R:</a:t>
            </a:r>
            <a:r>
              <a:rPr lang="en-US">
                <a:latin typeface="Calibri Light"/>
                <a:ea typeface="+mn-lt"/>
                <a:cs typeface="+mn-lt"/>
              </a:rPr>
              <a:t> </a:t>
            </a:r>
            <a:r>
              <a:rPr lang="en-US" err="1">
                <a:latin typeface="Calibri Light"/>
                <a:ea typeface="+mn-lt"/>
                <a:cs typeface="+mn-lt"/>
              </a:rPr>
              <a:t>Não</a:t>
            </a:r>
            <a:r>
              <a:rPr lang="en-US">
                <a:latin typeface="Calibri Light"/>
                <a:ea typeface="+mn-lt"/>
                <a:cs typeface="+mn-lt"/>
              </a:rPr>
              <a:t>, </a:t>
            </a:r>
            <a:r>
              <a:rPr lang="en-US" err="1">
                <a:latin typeface="Calibri Light"/>
                <a:ea typeface="+mn-lt"/>
                <a:cs typeface="+mn-lt"/>
              </a:rPr>
              <a:t>precisa</a:t>
            </a:r>
            <a:r>
              <a:rPr lang="en-US">
                <a:latin typeface="Calibri Light"/>
                <a:ea typeface="+mn-lt"/>
                <a:cs typeface="+mn-lt"/>
              </a:rPr>
              <a:t> de </a:t>
            </a:r>
            <a:r>
              <a:rPr lang="en-US" err="1">
                <a:latin typeface="Calibri Light"/>
                <a:ea typeface="+mn-lt"/>
                <a:cs typeface="+mn-lt"/>
              </a:rPr>
              <a:t>textos</a:t>
            </a:r>
            <a:r>
              <a:rPr lang="en-US">
                <a:latin typeface="Calibri Light"/>
                <a:ea typeface="+mn-lt"/>
                <a:cs typeface="+mn-lt"/>
              </a:rPr>
              <a:t> </a:t>
            </a:r>
            <a:r>
              <a:rPr lang="en-US" err="1">
                <a:latin typeface="Calibri Light"/>
                <a:ea typeface="+mn-lt"/>
                <a:cs typeface="+mn-lt"/>
              </a:rPr>
              <a:t>suplementares</a:t>
            </a:r>
            <a:r>
              <a:rPr lang="en-US">
                <a:latin typeface="Calibri Light"/>
                <a:ea typeface="+mn-lt"/>
                <a:cs typeface="+mn-lt"/>
              </a:rPr>
              <a:t>, para a </a:t>
            </a:r>
            <a:r>
              <a:rPr lang="en-US" err="1">
                <a:latin typeface="Calibri Light"/>
                <a:ea typeface="+mn-lt"/>
                <a:cs typeface="+mn-lt"/>
              </a:rPr>
              <a:t>compreensão</a:t>
            </a:r>
            <a:r>
              <a:rPr lang="en-US">
                <a:latin typeface="Calibri Light"/>
                <a:ea typeface="+mn-lt"/>
                <a:cs typeface="+mn-lt"/>
              </a:rPr>
              <a:t> das </a:t>
            </a:r>
            <a:r>
              <a:rPr lang="en-US" err="1">
                <a:latin typeface="Calibri Light"/>
                <a:ea typeface="+mn-lt"/>
                <a:cs typeface="+mn-lt"/>
              </a:rPr>
              <a:t>funcionalidades</a:t>
            </a:r>
            <a:r>
              <a:rPr lang="en-US">
                <a:latin typeface="Calibri Light"/>
                <a:ea typeface="+mn-lt"/>
                <a:cs typeface="+mn-lt"/>
              </a:rPr>
              <a:t> e </a:t>
            </a:r>
            <a:r>
              <a:rPr lang="en-US" err="1">
                <a:latin typeface="Calibri Light"/>
                <a:ea typeface="+mn-lt"/>
                <a:cs typeface="+mn-lt"/>
              </a:rPr>
              <a:t>promoções</a:t>
            </a:r>
            <a:r>
              <a:rPr lang="en-US">
                <a:latin typeface="Calibri Light"/>
                <a:ea typeface="+mn-lt"/>
                <a:cs typeface="+mn-lt"/>
              </a:rPr>
              <a:t> e as </a:t>
            </a:r>
            <a:r>
              <a:rPr lang="en-US" err="1">
                <a:latin typeface="Calibri Light"/>
                <a:ea typeface="+mn-lt"/>
                <a:cs typeface="+mn-lt"/>
              </a:rPr>
              <a:t>letras</a:t>
            </a:r>
            <a:r>
              <a:rPr lang="en-US">
                <a:latin typeface="Calibri Light"/>
                <a:ea typeface="+mn-lt"/>
                <a:cs typeface="+mn-lt"/>
              </a:rPr>
              <a:t> </a:t>
            </a:r>
            <a:r>
              <a:rPr lang="en-US" err="1">
                <a:latin typeface="Calibri Light"/>
                <a:ea typeface="+mn-lt"/>
                <a:cs typeface="+mn-lt"/>
              </a:rPr>
              <a:t>são</a:t>
            </a:r>
            <a:r>
              <a:rPr lang="en-US">
                <a:latin typeface="Calibri Light"/>
                <a:ea typeface="+mn-lt"/>
                <a:cs typeface="+mn-lt"/>
              </a:rPr>
              <a:t> </a:t>
            </a:r>
            <a:r>
              <a:rPr lang="en-US" err="1">
                <a:latin typeface="Calibri Light"/>
                <a:ea typeface="+mn-lt"/>
                <a:cs typeface="+mn-lt"/>
              </a:rPr>
              <a:t>minúsculas</a:t>
            </a:r>
            <a:r>
              <a:rPr lang="en-US">
                <a:latin typeface="Calibri Light"/>
                <a:ea typeface="+mn-lt"/>
                <a:cs typeface="+mn-lt"/>
              </a:rPr>
              <a:t>. </a:t>
            </a:r>
            <a:endParaRPr lang="en-US">
              <a:latin typeface="Calibri Light"/>
              <a:cs typeface="Calibri Light"/>
            </a:endParaRPr>
          </a:p>
          <a:p>
            <a:pPr>
              <a:lnSpc>
                <a:spcPct val="110000"/>
              </a:lnSpc>
            </a:pPr>
            <a:r>
              <a:rPr lang="en-US" b="1">
                <a:latin typeface="Calibri Light"/>
                <a:ea typeface="+mn-lt"/>
                <a:cs typeface="+mn-lt"/>
              </a:rPr>
              <a:t>E -) as </a:t>
            </a:r>
            <a:r>
              <a:rPr lang="en-US" b="1" err="1">
                <a:latin typeface="Calibri Light"/>
                <a:ea typeface="+mn-lt"/>
                <a:cs typeface="+mn-lt"/>
              </a:rPr>
              <a:t>principais</a:t>
            </a:r>
            <a:r>
              <a:rPr lang="en-US" b="1">
                <a:latin typeface="Calibri Light"/>
                <a:ea typeface="+mn-lt"/>
                <a:cs typeface="+mn-lt"/>
              </a:rPr>
              <a:t> </a:t>
            </a:r>
            <a:r>
              <a:rPr lang="en-US" b="1" err="1">
                <a:latin typeface="Calibri Light"/>
                <a:ea typeface="+mn-lt"/>
                <a:cs typeface="+mn-lt"/>
              </a:rPr>
              <a:t>funções</a:t>
            </a:r>
            <a:r>
              <a:rPr lang="en-US" b="1">
                <a:latin typeface="Calibri Light"/>
                <a:ea typeface="+mn-lt"/>
                <a:cs typeface="+mn-lt"/>
              </a:rPr>
              <a:t> </a:t>
            </a:r>
            <a:r>
              <a:rPr lang="en-US" b="1" err="1">
                <a:latin typeface="Calibri Light"/>
                <a:ea typeface="+mn-lt"/>
                <a:cs typeface="+mn-lt"/>
              </a:rPr>
              <a:t>estão</a:t>
            </a:r>
            <a:r>
              <a:rPr lang="en-US" b="1">
                <a:latin typeface="Calibri Light"/>
                <a:ea typeface="+mn-lt"/>
                <a:cs typeface="+mn-lt"/>
              </a:rPr>
              <a:t> </a:t>
            </a:r>
            <a:r>
              <a:rPr lang="en-US" b="1" err="1">
                <a:latin typeface="Calibri Light"/>
                <a:ea typeface="+mn-lt"/>
                <a:cs typeface="+mn-lt"/>
              </a:rPr>
              <a:t>dentro</a:t>
            </a:r>
            <a:r>
              <a:rPr lang="en-US" b="1">
                <a:latin typeface="Calibri Light"/>
                <a:ea typeface="+mn-lt"/>
                <a:cs typeface="+mn-lt"/>
              </a:rPr>
              <a:t> do </a:t>
            </a:r>
            <a:r>
              <a:rPr lang="en-US" b="1" err="1">
                <a:latin typeface="Calibri Light"/>
                <a:ea typeface="+mn-lt"/>
                <a:cs typeface="+mn-lt"/>
              </a:rPr>
              <a:t>escopo</a:t>
            </a:r>
            <a:r>
              <a:rPr lang="en-US" b="1">
                <a:latin typeface="Calibri Light"/>
                <a:ea typeface="+mn-lt"/>
                <a:cs typeface="+mn-lt"/>
              </a:rPr>
              <a:t> do software? </a:t>
            </a:r>
            <a:r>
              <a:rPr lang="en-US" b="1" err="1">
                <a:latin typeface="Calibri Light"/>
                <a:ea typeface="+mn-lt"/>
                <a:cs typeface="+mn-lt"/>
              </a:rPr>
              <a:t>Estão</a:t>
            </a:r>
            <a:r>
              <a:rPr lang="en-US" b="1">
                <a:latin typeface="Calibri Light"/>
                <a:ea typeface="+mn-lt"/>
                <a:cs typeface="+mn-lt"/>
              </a:rPr>
              <a:t> </a:t>
            </a:r>
            <a:r>
              <a:rPr lang="en-US" b="1" err="1">
                <a:latin typeface="Calibri Light"/>
                <a:ea typeface="+mn-lt"/>
                <a:cs typeface="+mn-lt"/>
              </a:rPr>
              <a:t>adequadamente</a:t>
            </a:r>
            <a:r>
              <a:rPr lang="en-US" b="1">
                <a:latin typeface="Calibri Light"/>
                <a:ea typeface="+mn-lt"/>
                <a:cs typeface="+mn-lt"/>
              </a:rPr>
              <a:t> </a:t>
            </a:r>
            <a:r>
              <a:rPr lang="en-US" b="1" err="1">
                <a:latin typeface="Calibri Light"/>
                <a:ea typeface="+mn-lt"/>
                <a:cs typeface="+mn-lt"/>
              </a:rPr>
              <a:t>representadas</a:t>
            </a:r>
            <a:r>
              <a:rPr lang="en-US" b="1">
                <a:latin typeface="Calibri Light"/>
                <a:ea typeface="+mn-lt"/>
                <a:cs typeface="+mn-lt"/>
              </a:rPr>
              <a:t> / </a:t>
            </a:r>
            <a:r>
              <a:rPr lang="en-US" b="1" err="1">
                <a:latin typeface="Calibri Light"/>
                <a:ea typeface="+mn-lt"/>
                <a:cs typeface="+mn-lt"/>
              </a:rPr>
              <a:t>escritas</a:t>
            </a:r>
            <a:r>
              <a:rPr lang="en-US" b="1">
                <a:latin typeface="Calibri Light"/>
                <a:ea typeface="+mn-lt"/>
                <a:cs typeface="+mn-lt"/>
              </a:rPr>
              <a:t>?</a:t>
            </a:r>
            <a:endParaRPr lang="en-US">
              <a:latin typeface="Calibri Light"/>
              <a:ea typeface="+mn-lt"/>
              <a:cs typeface="+mn-lt"/>
            </a:endParaRPr>
          </a:p>
          <a:p>
            <a:pPr>
              <a:lnSpc>
                <a:spcPct val="110000"/>
              </a:lnSpc>
            </a:pPr>
            <a:r>
              <a:rPr lang="en-US" b="1">
                <a:latin typeface="Calibri Light"/>
                <a:ea typeface="+mn-lt"/>
                <a:cs typeface="+mn-lt"/>
              </a:rPr>
              <a:t>R:</a:t>
            </a:r>
            <a:r>
              <a:rPr lang="en-US">
                <a:latin typeface="Calibri Light"/>
                <a:ea typeface="+mn-lt"/>
                <a:cs typeface="+mn-lt"/>
              </a:rPr>
              <a:t> </a:t>
            </a:r>
            <a:r>
              <a:rPr lang="en-US" err="1">
                <a:latin typeface="Calibri Light"/>
                <a:ea typeface="+mn-lt"/>
                <a:cs typeface="+mn-lt"/>
              </a:rPr>
              <a:t>Não</a:t>
            </a:r>
            <a:r>
              <a:rPr lang="en-US">
                <a:latin typeface="Calibri Light"/>
                <a:ea typeface="+mn-lt"/>
                <a:cs typeface="+mn-lt"/>
              </a:rPr>
              <a:t>, </a:t>
            </a:r>
            <a:r>
              <a:rPr lang="en-US" err="1">
                <a:latin typeface="Calibri Light"/>
                <a:ea typeface="+mn-lt"/>
                <a:cs typeface="+mn-lt"/>
              </a:rPr>
              <a:t>está</a:t>
            </a:r>
            <a:r>
              <a:rPr lang="en-US">
                <a:latin typeface="Calibri Light"/>
                <a:ea typeface="+mn-lt"/>
                <a:cs typeface="+mn-lt"/>
              </a:rPr>
              <a:t> </a:t>
            </a:r>
            <a:r>
              <a:rPr lang="en-US" err="1">
                <a:latin typeface="Calibri Light"/>
                <a:ea typeface="+mn-lt"/>
                <a:cs typeface="+mn-lt"/>
              </a:rPr>
              <a:t>muito</a:t>
            </a:r>
            <a:r>
              <a:rPr lang="en-US">
                <a:latin typeface="Calibri Light"/>
                <a:ea typeface="+mn-lt"/>
                <a:cs typeface="+mn-lt"/>
              </a:rPr>
              <a:t> mal-</a:t>
            </a:r>
            <a:r>
              <a:rPr lang="en-US" err="1">
                <a:latin typeface="Calibri Light"/>
                <a:ea typeface="+mn-lt"/>
                <a:cs typeface="+mn-lt"/>
              </a:rPr>
              <a:t>informadas</a:t>
            </a:r>
            <a:r>
              <a:rPr lang="en-US">
                <a:latin typeface="Calibri Light"/>
                <a:ea typeface="+mn-lt"/>
                <a:cs typeface="+mn-lt"/>
              </a:rPr>
              <a:t>, com </a:t>
            </a:r>
            <a:r>
              <a:rPr lang="en-US" err="1">
                <a:latin typeface="Calibri Light"/>
                <a:ea typeface="+mn-lt"/>
                <a:cs typeface="+mn-lt"/>
              </a:rPr>
              <a:t>letras</a:t>
            </a:r>
            <a:r>
              <a:rPr lang="en-US">
                <a:latin typeface="Calibri Light"/>
                <a:ea typeface="+mn-lt"/>
                <a:cs typeface="+mn-lt"/>
              </a:rPr>
              <a:t> </a:t>
            </a:r>
            <a:r>
              <a:rPr lang="en-US" err="1">
                <a:latin typeface="Calibri Light"/>
                <a:ea typeface="+mn-lt"/>
                <a:cs typeface="+mn-lt"/>
              </a:rPr>
              <a:t>minúsculas</a:t>
            </a:r>
            <a:r>
              <a:rPr lang="en-US">
                <a:latin typeface="Calibri Light"/>
                <a:ea typeface="+mn-lt"/>
                <a:cs typeface="+mn-lt"/>
              </a:rPr>
              <a:t> e </a:t>
            </a:r>
            <a:r>
              <a:rPr lang="en-US" err="1">
                <a:latin typeface="Calibri Light"/>
                <a:ea typeface="+mn-lt"/>
                <a:cs typeface="+mn-lt"/>
              </a:rPr>
              <a:t>falta</a:t>
            </a:r>
            <a:r>
              <a:rPr lang="en-US">
                <a:latin typeface="Calibri Light"/>
                <a:ea typeface="+mn-lt"/>
                <a:cs typeface="+mn-lt"/>
              </a:rPr>
              <a:t> </a:t>
            </a:r>
            <a:r>
              <a:rPr lang="en-US" err="1">
                <a:latin typeface="Calibri Light"/>
                <a:ea typeface="+mn-lt"/>
                <a:cs typeface="+mn-lt"/>
              </a:rPr>
              <a:t>desempenho</a:t>
            </a:r>
            <a:endParaRPr lang="en-US">
              <a:latin typeface="Calibri Light"/>
              <a:cs typeface="Calibri Light"/>
            </a:endParaRPr>
          </a:p>
          <a:p>
            <a:pPr>
              <a:lnSpc>
                <a:spcPct val="110000"/>
              </a:lnSpc>
            </a:pPr>
            <a:r>
              <a:rPr lang="en-US" b="1">
                <a:latin typeface="Calibri Light"/>
                <a:ea typeface="+mn-lt"/>
                <a:cs typeface="+mn-lt"/>
              </a:rPr>
              <a:t>F -) O </a:t>
            </a:r>
            <a:r>
              <a:rPr lang="en-US" b="1" err="1">
                <a:latin typeface="Calibri Light"/>
                <a:ea typeface="+mn-lt"/>
                <a:cs typeface="+mn-lt"/>
              </a:rPr>
              <a:t>comportamento</a:t>
            </a:r>
            <a:r>
              <a:rPr lang="en-US" b="1">
                <a:latin typeface="Calibri Light"/>
                <a:ea typeface="+mn-lt"/>
                <a:cs typeface="+mn-lt"/>
              </a:rPr>
              <a:t> do software </a:t>
            </a:r>
            <a:r>
              <a:rPr lang="en-US" b="1" err="1">
                <a:latin typeface="Calibri Light"/>
                <a:ea typeface="+mn-lt"/>
                <a:cs typeface="+mn-lt"/>
              </a:rPr>
              <a:t>consiste</a:t>
            </a:r>
            <a:r>
              <a:rPr lang="en-US" b="1">
                <a:latin typeface="Calibri Light"/>
                <a:ea typeface="+mn-lt"/>
                <a:cs typeface="+mn-lt"/>
              </a:rPr>
              <a:t> com as </a:t>
            </a:r>
            <a:r>
              <a:rPr lang="en-US" b="1" err="1">
                <a:latin typeface="Calibri Light"/>
                <a:ea typeface="+mn-lt"/>
                <a:cs typeface="+mn-lt"/>
              </a:rPr>
              <a:t>informações</a:t>
            </a:r>
            <a:r>
              <a:rPr lang="en-US" b="1">
                <a:latin typeface="Calibri Light"/>
                <a:ea typeface="+mn-lt"/>
                <a:cs typeface="+mn-lt"/>
              </a:rPr>
              <a:t> que </a:t>
            </a:r>
            <a:r>
              <a:rPr lang="en-US" b="1" err="1">
                <a:latin typeface="Calibri Light"/>
                <a:ea typeface="+mn-lt"/>
                <a:cs typeface="+mn-lt"/>
              </a:rPr>
              <a:t>ele</a:t>
            </a:r>
            <a:r>
              <a:rPr lang="en-US" b="1">
                <a:latin typeface="Calibri Light"/>
                <a:ea typeface="+mn-lt"/>
                <a:cs typeface="+mn-lt"/>
              </a:rPr>
              <a:t> </a:t>
            </a:r>
            <a:r>
              <a:rPr lang="en-US" b="1" err="1">
                <a:latin typeface="Calibri Light"/>
                <a:ea typeface="+mn-lt"/>
                <a:cs typeface="+mn-lt"/>
              </a:rPr>
              <a:t>deve</a:t>
            </a:r>
            <a:r>
              <a:rPr lang="en-US" b="1">
                <a:latin typeface="Calibri Light"/>
                <a:ea typeface="+mn-lt"/>
                <a:cs typeface="+mn-lt"/>
              </a:rPr>
              <a:t> </a:t>
            </a:r>
            <a:r>
              <a:rPr lang="en-US" b="1" err="1">
                <a:latin typeface="Calibri Light"/>
                <a:ea typeface="+mn-lt"/>
                <a:cs typeface="+mn-lt"/>
              </a:rPr>
              <a:t>processar</a:t>
            </a:r>
            <a:r>
              <a:rPr lang="en-US" b="1">
                <a:latin typeface="Calibri Light"/>
                <a:ea typeface="+mn-lt"/>
                <a:cs typeface="+mn-lt"/>
              </a:rPr>
              <a:t>? E as </a:t>
            </a:r>
            <a:r>
              <a:rPr lang="en-US" b="1" err="1">
                <a:latin typeface="Calibri Light"/>
                <a:ea typeface="+mn-lt"/>
                <a:cs typeface="+mn-lt"/>
              </a:rPr>
              <a:t>funções</a:t>
            </a:r>
            <a:r>
              <a:rPr lang="en-US" b="1">
                <a:latin typeface="Calibri Light"/>
                <a:ea typeface="+mn-lt"/>
                <a:cs typeface="+mn-lt"/>
              </a:rPr>
              <a:t> que </a:t>
            </a:r>
            <a:r>
              <a:rPr lang="en-US" b="1" err="1">
                <a:latin typeface="Calibri Light"/>
                <a:ea typeface="+mn-lt"/>
                <a:cs typeface="+mn-lt"/>
              </a:rPr>
              <a:t>deve</a:t>
            </a:r>
            <a:r>
              <a:rPr lang="en-US" b="1">
                <a:latin typeface="Calibri Light"/>
                <a:ea typeface="+mn-lt"/>
                <a:cs typeface="+mn-lt"/>
              </a:rPr>
              <a:t> </a:t>
            </a:r>
            <a:r>
              <a:rPr lang="en-US" b="1" err="1">
                <a:latin typeface="Calibri Light"/>
                <a:ea typeface="+mn-lt"/>
                <a:cs typeface="+mn-lt"/>
              </a:rPr>
              <a:t>realizar</a:t>
            </a:r>
            <a:r>
              <a:rPr lang="en-US" b="1">
                <a:latin typeface="Calibri Light"/>
                <a:ea typeface="+mn-lt"/>
                <a:cs typeface="+mn-lt"/>
              </a:rPr>
              <a:t>?</a:t>
            </a:r>
            <a:endParaRPr lang="en-US">
              <a:latin typeface="Calibri Light"/>
              <a:ea typeface="+mn-lt"/>
              <a:cs typeface="+mn-lt"/>
            </a:endParaRPr>
          </a:p>
          <a:p>
            <a:pPr>
              <a:lnSpc>
                <a:spcPct val="110000"/>
              </a:lnSpc>
            </a:pPr>
            <a:r>
              <a:rPr lang="en-US" b="1">
                <a:latin typeface="Calibri Light"/>
                <a:ea typeface="+mn-lt"/>
                <a:cs typeface="+mn-lt"/>
              </a:rPr>
              <a:t>R:</a:t>
            </a:r>
            <a:r>
              <a:rPr lang="en-US">
                <a:latin typeface="Calibri Light"/>
                <a:ea typeface="+mn-lt"/>
                <a:cs typeface="+mn-lt"/>
              </a:rPr>
              <a:t> </a:t>
            </a:r>
            <a:r>
              <a:rPr lang="en-US" err="1">
                <a:latin typeface="Calibri Light"/>
                <a:ea typeface="+mn-lt"/>
                <a:cs typeface="+mn-lt"/>
              </a:rPr>
              <a:t>Não</a:t>
            </a:r>
            <a:r>
              <a:rPr lang="en-US">
                <a:latin typeface="Calibri Light"/>
                <a:ea typeface="+mn-lt"/>
                <a:cs typeface="+mn-lt"/>
              </a:rPr>
              <a:t> o software </a:t>
            </a:r>
            <a:r>
              <a:rPr lang="en-US" err="1">
                <a:latin typeface="Calibri Light"/>
                <a:ea typeface="+mn-lt"/>
                <a:cs typeface="+mn-lt"/>
              </a:rPr>
              <a:t>tem</a:t>
            </a:r>
            <a:r>
              <a:rPr lang="en-US">
                <a:latin typeface="Calibri Light"/>
                <a:ea typeface="+mn-lt"/>
                <a:cs typeface="+mn-lt"/>
              </a:rPr>
              <a:t> </a:t>
            </a:r>
            <a:r>
              <a:rPr lang="en-US" err="1">
                <a:latin typeface="Calibri Light"/>
                <a:ea typeface="+mn-lt"/>
                <a:cs typeface="+mn-lt"/>
              </a:rPr>
              <a:t>muitos</a:t>
            </a:r>
            <a:r>
              <a:rPr lang="en-US">
                <a:latin typeface="Calibri Light"/>
                <a:ea typeface="+mn-lt"/>
                <a:cs typeface="+mn-lt"/>
              </a:rPr>
              <a:t> </a:t>
            </a:r>
            <a:r>
              <a:rPr lang="en-US" err="1">
                <a:latin typeface="Calibri Light"/>
                <a:ea typeface="+mn-lt"/>
                <a:cs typeface="+mn-lt"/>
              </a:rPr>
              <a:t>travamentos</a:t>
            </a:r>
            <a:r>
              <a:rPr lang="en-US">
                <a:latin typeface="Calibri Light"/>
                <a:ea typeface="+mn-lt"/>
                <a:cs typeface="+mn-lt"/>
              </a:rPr>
              <a:t>, </a:t>
            </a:r>
            <a:r>
              <a:rPr lang="en-US" err="1">
                <a:latin typeface="Calibri Light"/>
                <a:ea typeface="+mn-lt"/>
                <a:cs typeface="+mn-lt"/>
              </a:rPr>
              <a:t>principalmente</a:t>
            </a:r>
            <a:r>
              <a:rPr lang="en-US">
                <a:latin typeface="Calibri Light"/>
                <a:ea typeface="+mn-lt"/>
                <a:cs typeface="+mn-lt"/>
              </a:rPr>
              <a:t> </a:t>
            </a:r>
            <a:r>
              <a:rPr lang="en-US" err="1">
                <a:latin typeface="Calibri Light"/>
                <a:ea typeface="+mn-lt"/>
                <a:cs typeface="+mn-lt"/>
              </a:rPr>
              <a:t>nas</a:t>
            </a:r>
            <a:r>
              <a:rPr lang="en-US">
                <a:latin typeface="Calibri Light"/>
                <a:ea typeface="+mn-lt"/>
                <a:cs typeface="+mn-lt"/>
              </a:rPr>
              <a:t> </a:t>
            </a:r>
            <a:r>
              <a:rPr lang="en-US" err="1">
                <a:latin typeface="Calibri Light"/>
                <a:ea typeface="+mn-lt"/>
                <a:cs typeface="+mn-lt"/>
              </a:rPr>
              <a:t>funções</a:t>
            </a:r>
            <a:r>
              <a:rPr lang="en-US">
                <a:latin typeface="Calibri Light"/>
                <a:ea typeface="+mn-lt"/>
                <a:cs typeface="+mn-lt"/>
              </a:rPr>
              <a:t> click e retire, </a:t>
            </a:r>
            <a:r>
              <a:rPr lang="en-US" err="1">
                <a:latin typeface="Calibri Light"/>
                <a:ea typeface="+mn-lt"/>
                <a:cs typeface="+mn-lt"/>
              </a:rPr>
              <a:t>utilização</a:t>
            </a:r>
            <a:r>
              <a:rPr lang="en-US">
                <a:latin typeface="Calibri Light"/>
                <a:ea typeface="+mn-lt"/>
                <a:cs typeface="+mn-lt"/>
              </a:rPr>
              <a:t> de </a:t>
            </a:r>
            <a:r>
              <a:rPr lang="en-US" err="1">
                <a:latin typeface="Calibri Light"/>
                <a:ea typeface="+mn-lt"/>
                <a:cs typeface="+mn-lt"/>
              </a:rPr>
              <a:t>moedas</a:t>
            </a:r>
            <a:r>
              <a:rPr lang="en-US">
                <a:latin typeface="Calibri Light"/>
                <a:ea typeface="+mn-lt"/>
                <a:cs typeface="+mn-lt"/>
              </a:rPr>
              <a:t> </a:t>
            </a:r>
            <a:r>
              <a:rPr lang="en-US" err="1">
                <a:latin typeface="Calibri Light"/>
                <a:ea typeface="+mn-lt"/>
                <a:cs typeface="+mn-lt"/>
              </a:rPr>
              <a:t>promocionais</a:t>
            </a:r>
            <a:r>
              <a:rPr lang="en-US">
                <a:latin typeface="Calibri Light"/>
                <a:ea typeface="+mn-lt"/>
                <a:cs typeface="+mn-lt"/>
              </a:rPr>
              <a:t> e </a:t>
            </a:r>
            <a:r>
              <a:rPr lang="en-US" err="1">
                <a:latin typeface="Calibri Light"/>
                <a:ea typeface="+mn-lt"/>
                <a:cs typeface="+mn-lt"/>
              </a:rPr>
              <a:t>finalização</a:t>
            </a:r>
            <a:r>
              <a:rPr lang="en-US">
                <a:latin typeface="Calibri Light"/>
                <a:ea typeface="+mn-lt"/>
                <a:cs typeface="+mn-lt"/>
              </a:rPr>
              <a:t> das </a:t>
            </a:r>
            <a:r>
              <a:rPr lang="en-US" err="1">
                <a:latin typeface="Calibri Light"/>
                <a:ea typeface="+mn-lt"/>
                <a:cs typeface="+mn-lt"/>
              </a:rPr>
              <a:t>compras</a:t>
            </a:r>
            <a:r>
              <a:rPr lang="en-US">
                <a:latin typeface="Calibri Light"/>
                <a:ea typeface="+mn-lt"/>
                <a:cs typeface="+mn-lt"/>
              </a:rPr>
              <a:t>. </a:t>
            </a:r>
            <a:r>
              <a:rPr lang="en-US" err="1">
                <a:latin typeface="Calibri Light"/>
                <a:ea typeface="+mn-lt"/>
                <a:cs typeface="+mn-lt"/>
              </a:rPr>
              <a:t>Direcionamento</a:t>
            </a:r>
            <a:r>
              <a:rPr lang="en-US">
                <a:latin typeface="Calibri Light"/>
                <a:ea typeface="+mn-lt"/>
                <a:cs typeface="+mn-lt"/>
              </a:rPr>
              <a:t> </a:t>
            </a:r>
            <a:r>
              <a:rPr lang="en-US" err="1">
                <a:latin typeface="Calibri Light"/>
                <a:ea typeface="+mn-lt"/>
                <a:cs typeface="+mn-lt"/>
              </a:rPr>
              <a:t>errado</a:t>
            </a:r>
            <a:r>
              <a:rPr lang="en-US">
                <a:latin typeface="Calibri Light"/>
                <a:ea typeface="+mn-lt"/>
                <a:cs typeface="+mn-lt"/>
              </a:rPr>
              <a:t> de um </a:t>
            </a:r>
            <a:r>
              <a:rPr lang="en-US" err="1">
                <a:latin typeface="Calibri Light"/>
                <a:ea typeface="+mn-lt"/>
                <a:cs typeface="+mn-lt"/>
              </a:rPr>
              <a:t>produto</a:t>
            </a:r>
            <a:r>
              <a:rPr lang="en-US">
                <a:latin typeface="Calibri Light"/>
                <a:ea typeface="+mn-lt"/>
                <a:cs typeface="+mn-lt"/>
              </a:rPr>
              <a:t> </a:t>
            </a:r>
            <a:r>
              <a:rPr lang="en-US" err="1">
                <a:latin typeface="Calibri Light"/>
                <a:ea typeface="+mn-lt"/>
                <a:cs typeface="+mn-lt"/>
              </a:rPr>
              <a:t>ou</a:t>
            </a:r>
            <a:r>
              <a:rPr lang="en-US">
                <a:latin typeface="Calibri Light"/>
                <a:ea typeface="+mn-lt"/>
                <a:cs typeface="+mn-lt"/>
              </a:rPr>
              <a:t> </a:t>
            </a:r>
            <a:r>
              <a:rPr lang="en-US" err="1">
                <a:latin typeface="Calibri Light"/>
                <a:ea typeface="+mn-lt"/>
                <a:cs typeface="+mn-lt"/>
              </a:rPr>
              <a:t>funcionalidade</a:t>
            </a:r>
            <a:r>
              <a:rPr lang="en-US">
                <a:latin typeface="Calibri Light"/>
                <a:ea typeface="+mn-lt"/>
                <a:cs typeface="+mn-lt"/>
              </a:rPr>
              <a:t> </a:t>
            </a:r>
            <a:endParaRPr lang="en-US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1651023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1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AE841ED-1D46-55B1-5E5F-EA96CED53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n-US" b="1" err="1">
                <a:solidFill>
                  <a:srgbClr val="FF0000"/>
                </a:solidFill>
                <a:ea typeface="+mj-lt"/>
                <a:cs typeface="+mj-lt"/>
              </a:rPr>
              <a:t>Interoperabilidade</a:t>
            </a:r>
            <a:r>
              <a:rPr lang="en-US" b="1">
                <a:solidFill>
                  <a:srgbClr val="FF0000"/>
                </a:solidFill>
                <a:ea typeface="+mj-lt"/>
                <a:cs typeface="+mj-lt"/>
              </a:rPr>
              <a:t>   </a:t>
            </a:r>
          </a:p>
          <a:p>
            <a:endParaRPr lang="en-US">
              <a:solidFill>
                <a:schemeClr val="tx1"/>
              </a:solidFill>
              <a:cs typeface="Calibri Light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EDC0FE1-8FF4-54A2-1A00-75A7E2BDAB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9627845"/>
              </p:ext>
            </p:extLst>
          </p:nvPr>
        </p:nvGraphicFramePr>
        <p:xfrm>
          <a:off x="215660" y="3119886"/>
          <a:ext cx="11664227" cy="192633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391118">
                  <a:extLst>
                    <a:ext uri="{9D8B030D-6E8A-4147-A177-3AD203B41FA5}">
                      <a16:colId xmlns:a16="http://schemas.microsoft.com/office/drawing/2014/main" val="3019450722"/>
                    </a:ext>
                  </a:extLst>
                </a:gridCol>
                <a:gridCol w="2402355">
                  <a:extLst>
                    <a:ext uri="{9D8B030D-6E8A-4147-A177-3AD203B41FA5}">
                      <a16:colId xmlns:a16="http://schemas.microsoft.com/office/drawing/2014/main" val="3764681793"/>
                    </a:ext>
                  </a:extLst>
                </a:gridCol>
                <a:gridCol w="2796673">
                  <a:extLst>
                    <a:ext uri="{9D8B030D-6E8A-4147-A177-3AD203B41FA5}">
                      <a16:colId xmlns:a16="http://schemas.microsoft.com/office/drawing/2014/main" val="2492821808"/>
                    </a:ext>
                  </a:extLst>
                </a:gridCol>
                <a:gridCol w="3074081">
                  <a:extLst>
                    <a:ext uri="{9D8B030D-6E8A-4147-A177-3AD203B41FA5}">
                      <a16:colId xmlns:a16="http://schemas.microsoft.com/office/drawing/2014/main" val="1524907156"/>
                    </a:ext>
                  </a:extLst>
                </a:gridCol>
              </a:tblGrid>
              <a:tr h="1926336">
                <a:tc>
                  <a:txBody>
                    <a:bodyPr/>
                    <a:lstStyle/>
                    <a:p>
                      <a:pPr fontAlgn="ctr"/>
                      <a:endParaRPr lang="en-US" sz="3300">
                        <a:effectLst/>
                        <a:latin typeface="Calibri Light"/>
                      </a:endParaRPr>
                    </a:p>
                    <a:p>
                      <a:pPr algn="ctr" rtl="0" fontAlgn="base"/>
                      <a:r>
                        <a:rPr lang="en-US" sz="2000" err="1">
                          <a:solidFill>
                            <a:srgbClr val="FF0000"/>
                          </a:solidFill>
                          <a:effectLst/>
                          <a:latin typeface="Calibri Light"/>
                        </a:rPr>
                        <a:t>Interoperabilidade</a:t>
                      </a:r>
                      <a:r>
                        <a:rPr lang="en-US" sz="2000">
                          <a:effectLst/>
                          <a:latin typeface="Calibri Light"/>
                        </a:rPr>
                        <a:t>   </a:t>
                      </a:r>
                      <a:endParaRPr lang="en-US" sz="3300">
                        <a:effectLst/>
                        <a:latin typeface="Calibri Light"/>
                      </a:endParaRP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pPr fontAlgn="ctr"/>
                      <a:endParaRPr lang="en-US" sz="3300">
                        <a:effectLst/>
                        <a:latin typeface="Calibri Light"/>
                      </a:endParaRPr>
                    </a:p>
                    <a:p>
                      <a:pPr algn="just" rtl="0" fontAlgn="base"/>
                      <a:r>
                        <a:rPr lang="en-US" sz="2000">
                          <a:effectLst/>
                          <a:latin typeface="Calibri Light"/>
                        </a:rPr>
                        <a:t>Nao, é </a:t>
                      </a:r>
                      <a:r>
                        <a:rPr lang="en-US" sz="2000" err="1">
                          <a:effectLst/>
                          <a:latin typeface="Calibri Light"/>
                        </a:rPr>
                        <a:t>confuso</a:t>
                      </a:r>
                      <a:r>
                        <a:rPr lang="en-US" sz="2000">
                          <a:effectLst/>
                          <a:latin typeface="Calibri Light"/>
                        </a:rPr>
                        <a:t> e mal – </a:t>
                      </a:r>
                      <a:r>
                        <a:rPr lang="en-US" sz="2000" err="1">
                          <a:effectLst/>
                          <a:latin typeface="Calibri Light"/>
                        </a:rPr>
                        <a:t>explicativo</a:t>
                      </a:r>
                      <a:r>
                        <a:rPr lang="en-US" sz="2000">
                          <a:effectLst/>
                          <a:latin typeface="Calibri Light"/>
                        </a:rPr>
                        <a:t>   </a:t>
                      </a:r>
                      <a:endParaRPr lang="en-US" sz="3300">
                        <a:effectLst/>
                        <a:latin typeface="Calibri Light"/>
                      </a:endParaRP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pPr fontAlgn="ctr"/>
                      <a:endParaRPr lang="en-US" sz="3300">
                        <a:effectLst/>
                        <a:latin typeface="Calibri Light"/>
                      </a:endParaRPr>
                    </a:p>
                    <a:p>
                      <a:pPr algn="just" rtl="0" fontAlgn="base"/>
                      <a:r>
                        <a:rPr lang="en-US" sz="2000">
                          <a:effectLst/>
                          <a:latin typeface="Calibri Light"/>
                        </a:rPr>
                        <a:t>Sim, da para </a:t>
                      </a:r>
                      <a:r>
                        <a:rPr lang="en-US" sz="2000" err="1">
                          <a:effectLst/>
                          <a:latin typeface="Calibri Light"/>
                        </a:rPr>
                        <a:t>reparar</a:t>
                      </a:r>
                      <a:r>
                        <a:rPr lang="en-US" sz="2000">
                          <a:effectLst/>
                          <a:latin typeface="Calibri Light"/>
                        </a:rPr>
                        <a:t> que é mal </a:t>
                      </a:r>
                      <a:r>
                        <a:rPr lang="en-US" sz="2000" err="1">
                          <a:effectLst/>
                          <a:latin typeface="Calibri Light"/>
                        </a:rPr>
                        <a:t>informativo</a:t>
                      </a:r>
                      <a:r>
                        <a:rPr lang="en-US" sz="2000">
                          <a:effectLst/>
                          <a:latin typeface="Calibri Light"/>
                        </a:rPr>
                        <a:t>  </a:t>
                      </a:r>
                      <a:endParaRPr lang="en-US" sz="3300">
                        <a:effectLst/>
                        <a:latin typeface="Calibri Light"/>
                      </a:endParaRP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pPr fontAlgn="ctr"/>
                      <a:endParaRPr lang="en-US" sz="3300">
                        <a:effectLst/>
                        <a:latin typeface="Calibri Light"/>
                      </a:endParaRPr>
                    </a:p>
                    <a:p>
                      <a:pPr algn="just" rtl="0" fontAlgn="base"/>
                      <a:r>
                        <a:rPr lang="en-US" sz="2000" err="1">
                          <a:effectLst/>
                          <a:latin typeface="Calibri Light"/>
                        </a:rPr>
                        <a:t>Deixar</a:t>
                      </a:r>
                      <a:r>
                        <a:rPr lang="en-US" sz="2000">
                          <a:effectLst/>
                          <a:latin typeface="Calibri Light"/>
                        </a:rPr>
                        <a:t> </a:t>
                      </a:r>
                      <a:r>
                        <a:rPr lang="en-US" sz="2000" err="1">
                          <a:effectLst/>
                          <a:latin typeface="Calibri Light"/>
                        </a:rPr>
                        <a:t>mais</a:t>
                      </a:r>
                      <a:r>
                        <a:rPr lang="en-US" sz="2000">
                          <a:effectLst/>
                          <a:latin typeface="Calibri Light"/>
                        </a:rPr>
                        <a:t> claro </a:t>
                      </a:r>
                      <a:r>
                        <a:rPr lang="en-US" sz="2000" err="1">
                          <a:effectLst/>
                          <a:latin typeface="Calibri Light"/>
                        </a:rPr>
                        <a:t>cada</a:t>
                      </a:r>
                      <a:r>
                        <a:rPr lang="en-US" sz="2000">
                          <a:effectLst/>
                          <a:latin typeface="Calibri Light"/>
                        </a:rPr>
                        <a:t> </a:t>
                      </a:r>
                      <a:r>
                        <a:rPr lang="en-US" sz="2000" err="1">
                          <a:effectLst/>
                          <a:latin typeface="Calibri Light"/>
                        </a:rPr>
                        <a:t>funcionalidade</a:t>
                      </a:r>
                      <a:r>
                        <a:rPr lang="en-US" sz="2000">
                          <a:effectLst/>
                          <a:latin typeface="Calibri Light"/>
                        </a:rPr>
                        <a:t>   </a:t>
                      </a:r>
                      <a:endParaRPr lang="en-US" sz="3300">
                        <a:effectLst/>
                        <a:latin typeface="Calibri Light"/>
                      </a:endParaRPr>
                    </a:p>
                  </a:txBody>
                  <a:tcPr marL="167640" marR="167640" marT="83820" marB="83820" anchor="ctr"/>
                </a:tc>
                <a:extLst>
                  <a:ext uri="{0D108BD9-81ED-4DB2-BD59-A6C34878D82A}">
                    <a16:rowId xmlns:a16="http://schemas.microsoft.com/office/drawing/2014/main" val="2704610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83594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CE3A05-7DA7-A60F-89F1-969655561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 fontScale="90000"/>
          </a:bodyPr>
          <a:lstStyle/>
          <a:p>
            <a:r>
              <a:rPr lang="en-US" err="1">
                <a:solidFill>
                  <a:srgbClr val="FF0000"/>
                </a:solidFill>
                <a:cs typeface="Calibri Light"/>
              </a:rPr>
              <a:t>Prudutividade</a:t>
            </a:r>
            <a:r>
              <a:rPr lang="en-US">
                <a:solidFill>
                  <a:srgbClr val="FF0000"/>
                </a:solidFill>
                <a:cs typeface="Calibri Light"/>
              </a:rPr>
              <a:t>, </a:t>
            </a:r>
            <a:r>
              <a:rPr lang="en-US" err="1">
                <a:solidFill>
                  <a:srgbClr val="FF0000"/>
                </a:solidFill>
                <a:cs typeface="Calibri Light"/>
              </a:rPr>
              <a:t>Desenvolvimento</a:t>
            </a:r>
            <a:r>
              <a:rPr lang="en-US">
                <a:solidFill>
                  <a:srgbClr val="FF0000"/>
                </a:solidFill>
                <a:cs typeface="Calibri Light"/>
              </a:rPr>
              <a:t> </a:t>
            </a:r>
            <a:r>
              <a:rPr lang="en-US" err="1">
                <a:solidFill>
                  <a:srgbClr val="FF0000"/>
                </a:solidFill>
                <a:cs typeface="Calibri Light"/>
              </a:rPr>
              <a:t>dentro</a:t>
            </a:r>
            <a:r>
              <a:rPr lang="en-US">
                <a:solidFill>
                  <a:srgbClr val="FF0000"/>
                </a:solidFill>
                <a:cs typeface="Calibri Light"/>
              </a:rPr>
              <a:t> do </a:t>
            </a:r>
            <a:r>
              <a:rPr lang="en-US" err="1">
                <a:solidFill>
                  <a:srgbClr val="FF0000"/>
                </a:solidFill>
                <a:cs typeface="Calibri Light"/>
              </a:rPr>
              <a:t>prazo</a:t>
            </a:r>
            <a:r>
              <a:rPr lang="en-US">
                <a:solidFill>
                  <a:srgbClr val="FF0000"/>
                </a:solidFill>
                <a:cs typeface="Calibri Light"/>
              </a:rPr>
              <a:t> e </a:t>
            </a:r>
            <a:r>
              <a:rPr lang="en-US" err="1">
                <a:solidFill>
                  <a:srgbClr val="FF0000"/>
                </a:solidFill>
                <a:cs typeface="Calibri Light"/>
              </a:rPr>
              <a:t>Visibilidade</a:t>
            </a:r>
            <a:r>
              <a:rPr lang="en-US">
                <a:solidFill>
                  <a:srgbClr val="FF0000"/>
                </a:solidFill>
                <a:cs typeface="Calibri Light"/>
              </a:rPr>
              <a:t> 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526D5DB-5543-1C53-C98B-C72337E84FF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07722" y="2146101"/>
          <a:ext cx="10576559" cy="40809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2239">
                  <a:extLst>
                    <a:ext uri="{9D8B030D-6E8A-4147-A177-3AD203B41FA5}">
                      <a16:colId xmlns:a16="http://schemas.microsoft.com/office/drawing/2014/main" val="3384092274"/>
                    </a:ext>
                  </a:extLst>
                </a:gridCol>
                <a:gridCol w="4617579">
                  <a:extLst>
                    <a:ext uri="{9D8B030D-6E8A-4147-A177-3AD203B41FA5}">
                      <a16:colId xmlns:a16="http://schemas.microsoft.com/office/drawing/2014/main" val="2850388301"/>
                    </a:ext>
                  </a:extLst>
                </a:gridCol>
                <a:gridCol w="3676741">
                  <a:extLst>
                    <a:ext uri="{9D8B030D-6E8A-4147-A177-3AD203B41FA5}">
                      <a16:colId xmlns:a16="http://schemas.microsoft.com/office/drawing/2014/main" val="1265539280"/>
                    </a:ext>
                  </a:extLst>
                </a:gridCol>
              </a:tblGrid>
              <a:tr h="1197673">
                <a:tc>
                  <a:txBody>
                    <a:bodyPr/>
                    <a:lstStyle/>
                    <a:p>
                      <a:pPr fontAlgn="ctr"/>
                      <a:endParaRPr lang="en-US" sz="290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>
                          <a:effectLst/>
                        </a:rPr>
                        <a:t>Produtividade </a:t>
                      </a: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2900" b="0" i="0">
                        <a:effectLst/>
                      </a:endParaRPr>
                    </a:p>
                  </a:txBody>
                  <a:tcPr marL="148472" marR="148472" marT="74236" marB="74236" anchor="ctr"/>
                </a:tc>
                <a:tc>
                  <a:txBody>
                    <a:bodyPr/>
                    <a:lstStyle/>
                    <a:p>
                      <a:pPr fontAlgn="ctr"/>
                      <a:endParaRPr lang="en-US" sz="2900">
                        <a:effectLst/>
                      </a:endParaRPr>
                    </a:p>
                    <a:p>
                      <a:pPr algn="just" rtl="0" fontAlgn="base"/>
                      <a:r>
                        <a:rPr lang="en-US" sz="1800" u="none" strike="noStrike">
                          <a:effectLst/>
                        </a:rPr>
                        <a:t>Não tivemos acesso ao número de linhas de código para analisar. </a:t>
                      </a: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2900" b="0" i="0">
                        <a:effectLst/>
                      </a:endParaRPr>
                    </a:p>
                  </a:txBody>
                  <a:tcPr marL="148472" marR="148472" marT="74236" marB="74236" anchor="ctr"/>
                </a:tc>
                <a:tc>
                  <a:txBody>
                    <a:bodyPr/>
                    <a:lstStyle/>
                    <a:p>
                      <a:pPr fontAlgn="ctr"/>
                      <a:endParaRPr lang="en-US" sz="2900">
                        <a:effectLst/>
                      </a:endParaRPr>
                    </a:p>
                    <a:p>
                      <a:pPr algn="just" rtl="0" fontAlgn="base"/>
                      <a:r>
                        <a:rPr lang="en-US" sz="1800" u="none" strike="noStrike">
                          <a:effectLst/>
                        </a:rPr>
                        <a:t>Não. Por se tratar de qualidade de processo do software. </a:t>
                      </a: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2900" b="0" i="0">
                        <a:effectLst/>
                      </a:endParaRPr>
                    </a:p>
                  </a:txBody>
                  <a:tcPr marL="148472" marR="148472" marT="74236" marB="74236" anchor="ctr"/>
                </a:tc>
                <a:extLst>
                  <a:ext uri="{0D108BD9-81ED-4DB2-BD59-A6C34878D82A}">
                    <a16:rowId xmlns:a16="http://schemas.microsoft.com/office/drawing/2014/main" val="712490648"/>
                  </a:ext>
                </a:extLst>
              </a:tr>
              <a:tr h="1469872">
                <a:tc>
                  <a:txBody>
                    <a:bodyPr/>
                    <a:lstStyle/>
                    <a:p>
                      <a:pPr fontAlgn="ctr"/>
                      <a:endParaRPr lang="en-US" sz="290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>
                          <a:effectLst/>
                        </a:rPr>
                        <a:t>Desenvolvimento dentro do Prazo </a:t>
                      </a: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2900" b="0" i="0">
                        <a:effectLst/>
                      </a:endParaRPr>
                    </a:p>
                  </a:txBody>
                  <a:tcPr marL="148472" marR="148472" marT="74236" marB="74236" anchor="ctr"/>
                </a:tc>
                <a:tc>
                  <a:txBody>
                    <a:bodyPr/>
                    <a:lstStyle/>
                    <a:p>
                      <a:pPr fontAlgn="ctr"/>
                      <a:endParaRPr lang="en-US" sz="2900">
                        <a:effectLst/>
                      </a:endParaRPr>
                    </a:p>
                    <a:p>
                      <a:pPr algn="just" rtl="0" fontAlgn="base"/>
                      <a:r>
                        <a:rPr lang="en-US" sz="1800" u="none" strike="noStrike">
                          <a:effectLst/>
                        </a:rPr>
                        <a:t>Não tivemos acesso à informação do prazo concedido para o desenvolvimento do software. </a:t>
                      </a: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2900" b="0" i="0">
                        <a:effectLst/>
                      </a:endParaRPr>
                    </a:p>
                  </a:txBody>
                  <a:tcPr marL="148472" marR="148472" marT="74236" marB="74236" anchor="ctr"/>
                </a:tc>
                <a:tc>
                  <a:txBody>
                    <a:bodyPr/>
                    <a:lstStyle/>
                    <a:p>
                      <a:pPr fontAlgn="ctr"/>
                      <a:endParaRPr lang="en-US" sz="2900">
                        <a:effectLst/>
                      </a:endParaRPr>
                    </a:p>
                    <a:p>
                      <a:pPr algn="just" rtl="0" fontAlgn="base"/>
                      <a:r>
                        <a:rPr lang="en-US" sz="1800" u="none" strike="noStrike">
                          <a:effectLst/>
                        </a:rPr>
                        <a:t>Não. Por se tratar de qualidade interna. </a:t>
                      </a: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2900" b="0" i="0">
                        <a:effectLst/>
                      </a:endParaRPr>
                    </a:p>
                  </a:txBody>
                  <a:tcPr marL="148472" marR="148472" marT="74236" marB="74236" anchor="ctr"/>
                </a:tc>
                <a:extLst>
                  <a:ext uri="{0D108BD9-81ED-4DB2-BD59-A6C34878D82A}">
                    <a16:rowId xmlns:a16="http://schemas.microsoft.com/office/drawing/2014/main" val="99673022"/>
                  </a:ext>
                </a:extLst>
              </a:tr>
              <a:tr h="1197673">
                <a:tc>
                  <a:txBody>
                    <a:bodyPr/>
                    <a:lstStyle/>
                    <a:p>
                      <a:pPr fontAlgn="ctr"/>
                      <a:endParaRPr lang="en-US" sz="290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>
                          <a:effectLst/>
                        </a:rPr>
                        <a:t>Visibilidade </a:t>
                      </a: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2900" b="0" i="0">
                        <a:effectLst/>
                      </a:endParaRPr>
                    </a:p>
                  </a:txBody>
                  <a:tcPr marL="148472" marR="148472" marT="74236" marB="74236" anchor="ctr"/>
                </a:tc>
                <a:tc>
                  <a:txBody>
                    <a:bodyPr/>
                    <a:lstStyle/>
                    <a:p>
                      <a:pPr fontAlgn="ctr"/>
                      <a:endParaRPr lang="en-US" sz="2900">
                        <a:effectLst/>
                      </a:endParaRPr>
                    </a:p>
                    <a:p>
                      <a:pPr algn="just" rtl="0" fontAlgn="base"/>
                      <a:r>
                        <a:rPr lang="en-US" sz="1800" u="none" strike="noStrike">
                          <a:effectLst/>
                        </a:rPr>
                        <a:t>Não tivemos acesso à documentação do software. </a:t>
                      </a: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2900" b="0" i="0">
                        <a:effectLst/>
                      </a:endParaRPr>
                    </a:p>
                  </a:txBody>
                  <a:tcPr marL="148472" marR="148472" marT="74236" marB="74236" anchor="ctr"/>
                </a:tc>
                <a:tc>
                  <a:txBody>
                    <a:bodyPr/>
                    <a:lstStyle/>
                    <a:p>
                      <a:pPr fontAlgn="ctr"/>
                      <a:endParaRPr lang="en-US" sz="2900">
                        <a:effectLst/>
                      </a:endParaRPr>
                    </a:p>
                    <a:p>
                      <a:pPr algn="just" rtl="0" fontAlgn="base"/>
                      <a:r>
                        <a:rPr lang="en-US" sz="1800" u="none" strike="noStrike">
                          <a:effectLst/>
                        </a:rPr>
                        <a:t>Não. Por se tratar de qualidade interna. </a:t>
                      </a: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2900" b="0" i="0">
                        <a:effectLst/>
                      </a:endParaRPr>
                    </a:p>
                  </a:txBody>
                  <a:tcPr marL="148472" marR="148472" marT="74236" marB="74236" anchor="ctr"/>
                </a:tc>
                <a:extLst>
                  <a:ext uri="{0D108BD9-81ED-4DB2-BD59-A6C34878D82A}">
                    <a16:rowId xmlns:a16="http://schemas.microsoft.com/office/drawing/2014/main" val="4217979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092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78">
            <a:extLst>
              <a:ext uri="{FF2B5EF4-FFF2-40B4-BE49-F238E27FC236}">
                <a16:creationId xmlns:a16="http://schemas.microsoft.com/office/drawing/2014/main" id="{9EA06921-3C0C-4126-AF75-9499D4839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0" name="Freeform 5">
              <a:extLst>
                <a:ext uri="{FF2B5EF4-FFF2-40B4-BE49-F238E27FC236}">
                  <a16:creationId xmlns:a16="http://schemas.microsoft.com/office/drawing/2014/main" id="{B8087084-CC7C-4D37-B821-F12CD3D29F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6">
              <a:extLst>
                <a:ext uri="{FF2B5EF4-FFF2-40B4-BE49-F238E27FC236}">
                  <a16:creationId xmlns:a16="http://schemas.microsoft.com/office/drawing/2014/main" id="{A27EF3C6-8AF8-41C0-B4DF-664F240872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7">
              <a:extLst>
                <a:ext uri="{FF2B5EF4-FFF2-40B4-BE49-F238E27FC236}">
                  <a16:creationId xmlns:a16="http://schemas.microsoft.com/office/drawing/2014/main" id="{46AD5CB4-13ED-4F2B-BA75-CA731F668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8">
              <a:extLst>
                <a:ext uri="{FF2B5EF4-FFF2-40B4-BE49-F238E27FC236}">
                  <a16:creationId xmlns:a16="http://schemas.microsoft.com/office/drawing/2014/main" id="{6C2FD3B8-D702-4F83-BA99-D23921211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9">
              <a:extLst>
                <a:ext uri="{FF2B5EF4-FFF2-40B4-BE49-F238E27FC236}">
                  <a16:creationId xmlns:a16="http://schemas.microsoft.com/office/drawing/2014/main" id="{1AF0D977-DBC6-44B7-93FB-3F76406CF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10">
              <a:extLst>
                <a:ext uri="{FF2B5EF4-FFF2-40B4-BE49-F238E27FC236}">
                  <a16:creationId xmlns:a16="http://schemas.microsoft.com/office/drawing/2014/main" id="{B3ED27DF-D17E-4922-8394-821ED9253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1">
              <a:extLst>
                <a:ext uri="{FF2B5EF4-FFF2-40B4-BE49-F238E27FC236}">
                  <a16:creationId xmlns:a16="http://schemas.microsoft.com/office/drawing/2014/main" id="{800084EB-3C31-445C-8B2E-F43BA7ED3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5" name="Freeform 12">
              <a:extLst>
                <a:ext uri="{FF2B5EF4-FFF2-40B4-BE49-F238E27FC236}">
                  <a16:creationId xmlns:a16="http://schemas.microsoft.com/office/drawing/2014/main" id="{5EE7F4D6-BE2E-41A9-A417-BA1AE4583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3">
              <a:extLst>
                <a:ext uri="{FF2B5EF4-FFF2-40B4-BE49-F238E27FC236}">
                  <a16:creationId xmlns:a16="http://schemas.microsoft.com/office/drawing/2014/main" id="{8805A789-4E10-46CF-A22B-8841C1CDF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6" name="Freeform 14">
              <a:extLst>
                <a:ext uri="{FF2B5EF4-FFF2-40B4-BE49-F238E27FC236}">
                  <a16:creationId xmlns:a16="http://schemas.microsoft.com/office/drawing/2014/main" id="{9BD0D630-7987-48B7-A636-0ED234E22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5">
              <a:extLst>
                <a:ext uri="{FF2B5EF4-FFF2-40B4-BE49-F238E27FC236}">
                  <a16:creationId xmlns:a16="http://schemas.microsoft.com/office/drawing/2014/main" id="{F4E7D46D-851A-4DA9-B24D-19DAE1FCF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7" name="Freeform 16">
              <a:extLst>
                <a:ext uri="{FF2B5EF4-FFF2-40B4-BE49-F238E27FC236}">
                  <a16:creationId xmlns:a16="http://schemas.microsoft.com/office/drawing/2014/main" id="{BA38A754-A53E-469C-B89B-6C7FF9607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7">
              <a:extLst>
                <a:ext uri="{FF2B5EF4-FFF2-40B4-BE49-F238E27FC236}">
                  <a16:creationId xmlns:a16="http://schemas.microsoft.com/office/drawing/2014/main" id="{CAC17457-E557-440A-B5E0-40DFEEC89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8" name="Freeform 18">
              <a:extLst>
                <a:ext uri="{FF2B5EF4-FFF2-40B4-BE49-F238E27FC236}">
                  <a16:creationId xmlns:a16="http://schemas.microsoft.com/office/drawing/2014/main" id="{4D697814-F310-40D2-8E79-93C188107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9">
              <a:extLst>
                <a:ext uri="{FF2B5EF4-FFF2-40B4-BE49-F238E27FC236}">
                  <a16:creationId xmlns:a16="http://schemas.microsoft.com/office/drawing/2014/main" id="{0CA691A3-EEBB-46A7-A973-B1E2DD112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9" name="Freeform 20">
              <a:extLst>
                <a:ext uri="{FF2B5EF4-FFF2-40B4-BE49-F238E27FC236}">
                  <a16:creationId xmlns:a16="http://schemas.microsoft.com/office/drawing/2014/main" id="{B7361B78-110B-4437-8058-4E05A4234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1">
              <a:extLst>
                <a:ext uri="{FF2B5EF4-FFF2-40B4-BE49-F238E27FC236}">
                  <a16:creationId xmlns:a16="http://schemas.microsoft.com/office/drawing/2014/main" id="{97B9FFE1-BC8C-4C55-AE5D-8FDD780018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0" name="Freeform 22">
              <a:extLst>
                <a:ext uri="{FF2B5EF4-FFF2-40B4-BE49-F238E27FC236}">
                  <a16:creationId xmlns:a16="http://schemas.microsoft.com/office/drawing/2014/main" id="{6F87417E-9520-42E0-84D2-0C0225481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3">
              <a:extLst>
                <a:ext uri="{FF2B5EF4-FFF2-40B4-BE49-F238E27FC236}">
                  <a16:creationId xmlns:a16="http://schemas.microsoft.com/office/drawing/2014/main" id="{1235F6B6-5324-426D-84BE-EF96FD430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1" name="Freeform 24">
              <a:extLst>
                <a:ext uri="{FF2B5EF4-FFF2-40B4-BE49-F238E27FC236}">
                  <a16:creationId xmlns:a16="http://schemas.microsoft.com/office/drawing/2014/main" id="{093C61D3-C80D-4599-8280-763868B24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5">
              <a:extLst>
                <a:ext uri="{FF2B5EF4-FFF2-40B4-BE49-F238E27FC236}">
                  <a16:creationId xmlns:a16="http://schemas.microsoft.com/office/drawing/2014/main" id="{D6D942F2-89B9-4755-89D9-436583176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40B6375-7479-45C4-8B99-EA1CF75F3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9F900"/>
            </a:solidFill>
          </a:ln>
          <a:effectLst>
            <a:outerShdw blurRad="762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A5804CA6-BACE-D826-97F4-F0863FD66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709" y="643467"/>
            <a:ext cx="748258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382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EA06921-3C0C-4126-AF75-9499D4839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B8087084-CC7C-4D37-B821-F12CD3D29F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A27EF3C6-8AF8-41C0-B4DF-664F240872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6AD5CB4-13ED-4F2B-BA75-CA731F668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6C2FD3B8-D702-4F83-BA99-D23921211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1AF0D977-DBC6-44B7-93FB-3F76406CF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B3ED27DF-D17E-4922-8394-821ED9253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800084EB-3C31-445C-8B2E-F43BA7ED3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5EE7F4D6-BE2E-41A9-A417-BA1AE4583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8805A789-4E10-46CF-A22B-8841C1CDF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9BD0D630-7987-48B7-A636-0ED234E22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F4E7D46D-851A-4DA9-B24D-19DAE1FCF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BA38A754-A53E-469C-B89B-6C7FF9607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CAC17457-E557-440A-B5E0-40DFEEC89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4D697814-F310-40D2-8E79-93C188107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0CA691A3-EEBB-46A7-A973-B1E2DD112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B7361B78-110B-4437-8058-4E05A4234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97B9FFE1-BC8C-4C55-AE5D-8FDD780018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87417E-9520-42E0-84D2-0C0225481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1235F6B6-5324-426D-84BE-EF96FD430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093C61D3-C80D-4599-8280-763868B24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D6D942F2-89B9-4755-89D9-436583176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C40B6375-7479-45C4-8B99-EA1CF75F3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A0000"/>
            </a:solidFill>
          </a:ln>
          <a:effectLst>
            <a:outerShdw blurRad="762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424EE1C-8F0F-B7E3-1C5B-0CCB6FF07E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5556" y="643467"/>
            <a:ext cx="858088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5544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EA06921-3C0C-4126-AF75-9499D4839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B8087084-CC7C-4D37-B821-F12CD3D29F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A27EF3C6-8AF8-41C0-B4DF-664F240872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6AD5CB4-13ED-4F2B-BA75-CA731F668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6C2FD3B8-D702-4F83-BA99-D23921211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1AF0D977-DBC6-44B7-93FB-3F76406CF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B3ED27DF-D17E-4922-8394-821ED9253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800084EB-3C31-445C-8B2E-F43BA7ED3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5EE7F4D6-BE2E-41A9-A417-BA1AE4583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8805A789-4E10-46CF-A22B-8841C1CDF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9BD0D630-7987-48B7-A636-0ED234E22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F4E7D46D-851A-4DA9-B24D-19DAE1FCF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BA38A754-A53E-469C-B89B-6C7FF9607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CAC17457-E557-440A-B5E0-40DFEEC89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4D697814-F310-40D2-8E79-93C188107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0CA691A3-EEBB-46A7-A973-B1E2DD112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B7361B78-110B-4437-8058-4E05A4234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97B9FFE1-BC8C-4C55-AE5D-8FDD780018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87417E-9520-42E0-84D2-0C0225481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1235F6B6-5324-426D-84BE-EF96FD430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093C61D3-C80D-4599-8280-763868B24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D6D942F2-89B9-4755-89D9-436583176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C40B6375-7479-45C4-8B99-EA1CF75F3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C0000"/>
            </a:solidFill>
          </a:ln>
          <a:effectLst>
            <a:outerShdw blurRad="762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Table, calendar&#10;&#10;Description automatically generated">
            <a:extLst>
              <a:ext uri="{FF2B5EF4-FFF2-40B4-BE49-F238E27FC236}">
                <a16:creationId xmlns:a16="http://schemas.microsoft.com/office/drawing/2014/main" id="{61D9C7DF-DFEE-6845-2BC6-23FBEAE425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1619" y="643467"/>
            <a:ext cx="892876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0515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EA06921-3C0C-4126-AF75-9499D4839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B8087084-CC7C-4D37-B821-F12CD3D29F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A27EF3C6-8AF8-41C0-B4DF-664F240872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6AD5CB4-13ED-4F2B-BA75-CA731F668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6C2FD3B8-D702-4F83-BA99-D23921211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1AF0D977-DBC6-44B7-93FB-3F76406CF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B3ED27DF-D17E-4922-8394-821ED9253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800084EB-3C31-445C-8B2E-F43BA7ED3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5EE7F4D6-BE2E-41A9-A417-BA1AE4583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8805A789-4E10-46CF-A22B-8841C1CDF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9BD0D630-7987-48B7-A636-0ED234E22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F4E7D46D-851A-4DA9-B24D-19DAE1FCF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BA38A754-A53E-469C-B89B-6C7FF9607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CAC17457-E557-440A-B5E0-40DFEEC89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4D697814-F310-40D2-8E79-93C188107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0CA691A3-EEBB-46A7-A973-B1E2DD112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B7361B78-110B-4437-8058-4E05A4234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97B9FFE1-BC8C-4C55-AE5D-8FDD780018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87417E-9520-42E0-84D2-0C0225481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1235F6B6-5324-426D-84BE-EF96FD430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093C61D3-C80D-4599-8280-763868B24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D6D942F2-89B9-4755-89D9-436583176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C40B6375-7479-45C4-8B99-EA1CF75F3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B0000"/>
            </a:solidFill>
          </a:ln>
          <a:effectLst>
            <a:outerShdw blurRad="762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Timeline&#10;&#10;Description automatically generated">
            <a:extLst>
              <a:ext uri="{FF2B5EF4-FFF2-40B4-BE49-F238E27FC236}">
                <a16:creationId xmlns:a16="http://schemas.microsoft.com/office/drawing/2014/main" id="{18BB6775-CE50-0170-4239-A5F939437D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8359" y="643467"/>
            <a:ext cx="755528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5135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EA06921-3C0C-4126-AF75-9499D4839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B8087084-CC7C-4D37-B821-F12CD3D29F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A27EF3C6-8AF8-41C0-B4DF-664F240872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6AD5CB4-13ED-4F2B-BA75-CA731F668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6C2FD3B8-D702-4F83-BA99-D23921211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1AF0D977-DBC6-44B7-93FB-3F76406CF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B3ED27DF-D17E-4922-8394-821ED9253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800084EB-3C31-445C-8B2E-F43BA7ED3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5EE7F4D6-BE2E-41A9-A417-BA1AE4583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8805A789-4E10-46CF-A22B-8841C1CDF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9BD0D630-7987-48B7-A636-0ED234E22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F4E7D46D-851A-4DA9-B24D-19DAE1FCF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BA38A754-A53E-469C-B89B-6C7FF9607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CAC17457-E557-440A-B5E0-40DFEEC89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4D697814-F310-40D2-8E79-93C188107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0CA691A3-EEBB-46A7-A973-B1E2DD112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B7361B78-110B-4437-8058-4E05A4234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97B9FFE1-BC8C-4C55-AE5D-8FDD780018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87417E-9520-42E0-84D2-0C0225481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1235F6B6-5324-426D-84BE-EF96FD430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093C61D3-C80D-4599-8280-763868B24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D6D942F2-89B9-4755-89D9-436583176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C40B6375-7479-45C4-8B99-EA1CF75F3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B0000"/>
            </a:solidFill>
          </a:ln>
          <a:effectLst>
            <a:outerShdw blurRad="762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A6F94EEF-A909-C058-BD14-CB274BD552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3640" y="643467"/>
            <a:ext cx="752472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6815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50E907-3975-07A8-4762-7161814C4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chemeClr val="tx1"/>
                </a:solidFill>
                <a:cs typeface="Calibri Light"/>
              </a:rPr>
              <a:t>Sites Consutados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D3721-7876-A46C-1AFF-D45E87D06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endParaRPr lang="en-US"/>
          </a:p>
          <a:p>
            <a:r>
              <a:rPr lang="en-US" u="sng">
                <a:latin typeface="Calibri Light"/>
                <a:ea typeface="+mn-lt"/>
                <a:cs typeface="+mn-lt"/>
                <a:hlinkClick r:id="rId2"/>
              </a:rPr>
              <a:t>ttps://outgedow.com/br/carrefour.com.ar</a:t>
            </a:r>
            <a:r>
              <a:rPr lang="en-US">
                <a:latin typeface="Calibri Light"/>
                <a:ea typeface="+mn-lt"/>
                <a:cs typeface="+mn-lt"/>
              </a:rPr>
              <a:t>. </a:t>
            </a:r>
            <a:endParaRPr lang="en-US">
              <a:latin typeface="Calibri Light"/>
              <a:cs typeface="Calibri Light"/>
            </a:endParaRPr>
          </a:p>
          <a:p>
            <a:r>
              <a:rPr lang="en-US" u="sng">
                <a:latin typeface="Calibri Light"/>
                <a:ea typeface="+mn-lt"/>
                <a:cs typeface="+mn-lt"/>
                <a:hlinkClick r:id="rId3"/>
              </a:rPr>
              <a:t>www.reclameaqui.com.br</a:t>
            </a:r>
            <a:r>
              <a:rPr lang="en-US">
                <a:latin typeface="Calibri Light"/>
                <a:ea typeface="+mn-lt"/>
                <a:cs typeface="+mn-lt"/>
              </a:rPr>
              <a:t>.</a:t>
            </a:r>
            <a:endParaRPr lang="en-US">
              <a:latin typeface="Calibri Light"/>
              <a:cs typeface="Calibri Light"/>
            </a:endParaRPr>
          </a:p>
          <a:p>
            <a:r>
              <a:rPr lang="en-US" u="sng">
                <a:latin typeface="Calibri Light"/>
                <a:ea typeface="+mn-lt"/>
                <a:cs typeface="+mn-lt"/>
                <a:hlinkClick r:id="rId4"/>
              </a:rPr>
              <a:t>http://www.infoq.com/ HYPERLINK "http://www.infoq.com/br/presentations/robustez-software.%20Acesso"br/presentations/robustez-software. Acesso</a:t>
            </a:r>
            <a:r>
              <a:rPr lang="en-US">
                <a:latin typeface="Calibri Light"/>
                <a:ea typeface="+mn-lt"/>
                <a:cs typeface="+mn-lt"/>
              </a:rPr>
              <a:t> </a:t>
            </a:r>
            <a:endParaRPr lang="en-US">
              <a:latin typeface="Calibri Light"/>
              <a:cs typeface="Calibri Light"/>
            </a:endParaRPr>
          </a:p>
          <a:p>
            <a:r>
              <a:rPr lang="en-US" u="sng">
                <a:latin typeface="Calibri Light"/>
                <a:ea typeface="+mn-lt"/>
                <a:cs typeface="+mn-lt"/>
                <a:hlinkClick r:id="rId5"/>
              </a:rPr>
              <a:t>http://veja.abril.com.br/coluna/radar/justica-mantem- HYPERLINK "http://veja.abril.com.br/coluna/radar/justica-mantem-suspensao-de-aplicativo-do-carrefour/amp/"suspensao-de-aplicativo-do-carrefour/amp/</a:t>
            </a:r>
            <a:r>
              <a:rPr lang="en-US">
                <a:latin typeface="Calibri Light"/>
                <a:ea typeface="+mn-lt"/>
                <a:cs typeface="+mn-lt"/>
              </a:rPr>
              <a:t>. </a:t>
            </a:r>
            <a:endParaRPr lang="en-US">
              <a:latin typeface="Calibri Light"/>
            </a:endParaRPr>
          </a:p>
          <a:p>
            <a:endParaRPr lang="en-US" sz="1600">
              <a:ea typeface="+mn-lt"/>
              <a:cs typeface="+mn-lt"/>
            </a:endParaRPr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8344059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B3E38C-C8C6-D566-5968-FA87B726E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4400" err="1">
                <a:solidFill>
                  <a:schemeClr val="tx1"/>
                </a:solidFill>
                <a:cs typeface="Calibri Light"/>
              </a:rPr>
              <a:t>Integrantes</a:t>
            </a:r>
            <a:r>
              <a:rPr lang="en-US" sz="4400">
                <a:solidFill>
                  <a:schemeClr val="tx1"/>
                </a:solidFill>
                <a:cs typeface="Calibri Light"/>
              </a:rPr>
              <a:t> </a:t>
            </a:r>
            <a:endParaRPr lang="en-US" sz="4400">
              <a:solidFill>
                <a:schemeClr val="tx1"/>
              </a:solidFill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F4030-84E7-1CBA-35AB-6959B0A95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pPr algn="ctr"/>
            <a:endParaRPr lang="en-US"/>
          </a:p>
          <a:p>
            <a:pPr algn="ctr"/>
            <a:r>
              <a:rPr lang="en-US">
                <a:latin typeface="Calibri"/>
                <a:ea typeface="+mn-lt"/>
                <a:cs typeface="+mn-lt"/>
              </a:rPr>
              <a:t>Giulio Vincenzo Di Berardo</a:t>
            </a:r>
            <a:endParaRPr lang="en-US">
              <a:latin typeface="Calibri"/>
              <a:cs typeface="Calibri Light"/>
            </a:endParaRPr>
          </a:p>
          <a:p>
            <a:pPr algn="ctr"/>
            <a:r>
              <a:rPr lang="en-US">
                <a:latin typeface="Calibri"/>
                <a:ea typeface="+mn-lt"/>
                <a:cs typeface="+mn-lt"/>
              </a:rPr>
              <a:t>Henrique Lourenço Tamada</a:t>
            </a:r>
            <a:endParaRPr lang="en-US">
              <a:latin typeface="Calibri"/>
              <a:cs typeface="Calibri Light"/>
            </a:endParaRPr>
          </a:p>
          <a:p>
            <a:pPr algn="ctr"/>
            <a:r>
              <a:rPr lang="en-US">
                <a:latin typeface="Calibri"/>
                <a:ea typeface="+mn-lt"/>
                <a:cs typeface="+mn-lt"/>
              </a:rPr>
              <a:t>Jaqueline </a:t>
            </a:r>
            <a:r>
              <a:rPr lang="en-US" err="1">
                <a:latin typeface="Calibri"/>
                <a:ea typeface="+mn-lt"/>
                <a:cs typeface="+mn-lt"/>
              </a:rPr>
              <a:t>Scalon</a:t>
            </a:r>
            <a:r>
              <a:rPr lang="en-US">
                <a:latin typeface="Calibri"/>
                <a:ea typeface="+mn-lt"/>
                <a:cs typeface="+mn-lt"/>
              </a:rPr>
              <a:t> Dutra Lui</a:t>
            </a:r>
            <a:endParaRPr lang="en-US">
              <a:latin typeface="Calibri"/>
              <a:cs typeface="Calibri Light"/>
            </a:endParaRPr>
          </a:p>
          <a:p>
            <a:pPr algn="ctr"/>
            <a:r>
              <a:rPr lang="en-US">
                <a:latin typeface="Calibri"/>
                <a:ea typeface="+mn-lt"/>
                <a:cs typeface="+mn-lt"/>
              </a:rPr>
              <a:t>Raquel Santana G de Faria</a:t>
            </a:r>
            <a:endParaRPr lang="en-US">
              <a:latin typeface="Calibri"/>
              <a:cs typeface="Calibri Light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30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58441A-4EAF-8D16-EDEA-C7EDEBB99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600" b="1" err="1">
                <a:solidFill>
                  <a:schemeClr val="accent1"/>
                </a:solidFill>
                <a:cs typeface="Calibri Light"/>
              </a:rPr>
              <a:t>Corretude</a:t>
            </a:r>
            <a:r>
              <a:rPr lang="en-US" sz="3600" b="1">
                <a:solidFill>
                  <a:schemeClr val="accent1"/>
                </a:solidFill>
                <a:cs typeface="Calibri Light"/>
              </a:rPr>
              <a:t> </a:t>
            </a:r>
            <a:endParaRPr lang="en-US" sz="3600" b="1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AEF13-64E5-7F68-3A80-1374FF92E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7884" y="2004631"/>
            <a:ext cx="9344310" cy="419095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endParaRPr lang="en-US" b="1">
              <a:latin typeface="Calibri"/>
              <a:ea typeface="+mn-lt"/>
              <a:cs typeface="+mn-lt"/>
            </a:endParaRPr>
          </a:p>
          <a:p>
            <a:pPr>
              <a:lnSpc>
                <a:spcPct val="110000"/>
              </a:lnSpc>
            </a:pPr>
            <a:r>
              <a:rPr lang="en-US" b="1" err="1">
                <a:latin typeface="Calibri"/>
                <a:ea typeface="+mn-lt"/>
                <a:cs typeface="+mn-lt"/>
              </a:rPr>
              <a:t>Em</a:t>
            </a:r>
            <a:r>
              <a:rPr lang="en-US" b="1">
                <a:latin typeface="Calibri"/>
                <a:ea typeface="+mn-lt"/>
                <a:cs typeface="+mn-lt"/>
              </a:rPr>
              <a:t> </a:t>
            </a:r>
            <a:r>
              <a:rPr lang="en-US" b="1" err="1">
                <a:latin typeface="Calibri"/>
                <a:ea typeface="+mn-lt"/>
                <a:cs typeface="+mn-lt"/>
              </a:rPr>
              <a:t>relação</a:t>
            </a:r>
            <a:r>
              <a:rPr lang="en-US" b="1">
                <a:latin typeface="Calibri"/>
                <a:ea typeface="+mn-lt"/>
                <a:cs typeface="+mn-lt"/>
              </a:rPr>
              <a:t> a </a:t>
            </a:r>
            <a:r>
              <a:rPr lang="en-US" b="1" err="1">
                <a:latin typeface="Calibri"/>
                <a:ea typeface="+mn-lt"/>
                <a:cs typeface="+mn-lt"/>
              </a:rPr>
              <a:t>Corretude</a:t>
            </a:r>
            <a:r>
              <a:rPr lang="en-US" b="1">
                <a:latin typeface="Calibri"/>
                <a:ea typeface="+mn-lt"/>
                <a:cs typeface="+mn-lt"/>
              </a:rPr>
              <a:t> do Software ‘Meu Carrefour’, se </a:t>
            </a:r>
            <a:r>
              <a:rPr lang="en-US" b="1" err="1">
                <a:latin typeface="Calibri"/>
                <a:ea typeface="+mn-lt"/>
                <a:cs typeface="+mn-lt"/>
              </a:rPr>
              <a:t>este</a:t>
            </a:r>
            <a:r>
              <a:rPr lang="en-US" b="1">
                <a:latin typeface="Calibri"/>
                <a:ea typeface="+mn-lt"/>
                <a:cs typeface="+mn-lt"/>
              </a:rPr>
              <a:t> </a:t>
            </a:r>
            <a:r>
              <a:rPr lang="en-US" b="1" err="1">
                <a:latin typeface="Calibri"/>
                <a:ea typeface="+mn-lt"/>
                <a:cs typeface="+mn-lt"/>
              </a:rPr>
              <a:t>funciona</a:t>
            </a:r>
            <a:r>
              <a:rPr lang="en-US" b="1">
                <a:latin typeface="Calibri"/>
                <a:ea typeface="+mn-lt"/>
                <a:cs typeface="+mn-lt"/>
              </a:rPr>
              <a:t> </a:t>
            </a:r>
            <a:r>
              <a:rPr lang="en-US" b="1" err="1">
                <a:latin typeface="Calibri"/>
                <a:ea typeface="+mn-lt"/>
                <a:cs typeface="+mn-lt"/>
              </a:rPr>
              <a:t>corretamente</a:t>
            </a:r>
            <a:r>
              <a:rPr lang="en-US" b="1">
                <a:latin typeface="Calibri"/>
                <a:ea typeface="+mn-lt"/>
                <a:cs typeface="+mn-lt"/>
              </a:rPr>
              <a:t> </a:t>
            </a:r>
            <a:r>
              <a:rPr lang="en-US" b="1" err="1">
                <a:latin typeface="Calibri"/>
                <a:ea typeface="+mn-lt"/>
                <a:cs typeface="+mn-lt"/>
              </a:rPr>
              <a:t>em</a:t>
            </a:r>
            <a:r>
              <a:rPr lang="en-US" b="1">
                <a:latin typeface="Calibri"/>
                <a:ea typeface="+mn-lt"/>
                <a:cs typeface="+mn-lt"/>
              </a:rPr>
              <a:t> </a:t>
            </a:r>
            <a:r>
              <a:rPr lang="en-US" b="1" err="1">
                <a:latin typeface="Calibri"/>
                <a:ea typeface="+mn-lt"/>
                <a:cs typeface="+mn-lt"/>
              </a:rPr>
              <a:t>relação</a:t>
            </a:r>
            <a:r>
              <a:rPr lang="en-US" b="1">
                <a:latin typeface="Calibri"/>
                <a:ea typeface="+mn-lt"/>
                <a:cs typeface="+mn-lt"/>
              </a:rPr>
              <a:t> a </a:t>
            </a:r>
            <a:r>
              <a:rPr lang="en-US" b="1" err="1">
                <a:latin typeface="Calibri"/>
                <a:ea typeface="+mn-lt"/>
                <a:cs typeface="+mn-lt"/>
              </a:rPr>
              <a:t>qualidade</a:t>
            </a:r>
            <a:r>
              <a:rPr lang="en-US" b="1">
                <a:latin typeface="Calibri"/>
                <a:ea typeface="+mn-lt"/>
                <a:cs typeface="+mn-lt"/>
              </a:rPr>
              <a:t> </a:t>
            </a:r>
            <a:r>
              <a:rPr lang="en-US" b="1" err="1">
                <a:latin typeface="Calibri"/>
                <a:ea typeface="+mn-lt"/>
                <a:cs typeface="+mn-lt"/>
              </a:rPr>
              <a:t>esperada</a:t>
            </a:r>
            <a:r>
              <a:rPr lang="en-US" b="1">
                <a:latin typeface="Calibri"/>
                <a:ea typeface="+mn-lt"/>
                <a:cs typeface="+mn-lt"/>
              </a:rPr>
              <a:t> do </a:t>
            </a:r>
            <a:r>
              <a:rPr lang="en-US" b="1" err="1">
                <a:latin typeface="Calibri"/>
                <a:ea typeface="+mn-lt"/>
                <a:cs typeface="+mn-lt"/>
              </a:rPr>
              <a:t>aplicativo</a:t>
            </a:r>
            <a:r>
              <a:rPr lang="en-US" b="1">
                <a:latin typeface="Calibri"/>
                <a:ea typeface="+mn-lt"/>
                <a:cs typeface="+mn-lt"/>
              </a:rPr>
              <a:t>, </a:t>
            </a:r>
            <a:r>
              <a:rPr lang="en-US" b="1" err="1">
                <a:latin typeface="Calibri"/>
                <a:ea typeface="+mn-lt"/>
                <a:cs typeface="+mn-lt"/>
              </a:rPr>
              <a:t>uma</a:t>
            </a:r>
            <a:r>
              <a:rPr lang="en-US" b="1">
                <a:latin typeface="Calibri"/>
                <a:ea typeface="+mn-lt"/>
                <a:cs typeface="+mn-lt"/>
              </a:rPr>
              <a:t> das </a:t>
            </a:r>
            <a:r>
              <a:rPr lang="en-US" b="1" err="1">
                <a:latin typeface="Calibri"/>
                <a:ea typeface="+mn-lt"/>
                <a:cs typeface="+mn-lt"/>
              </a:rPr>
              <a:t>primeiras</a:t>
            </a:r>
            <a:r>
              <a:rPr lang="en-US" b="1">
                <a:latin typeface="Calibri"/>
                <a:ea typeface="+mn-lt"/>
                <a:cs typeface="+mn-lt"/>
              </a:rPr>
              <a:t> </a:t>
            </a:r>
            <a:r>
              <a:rPr lang="en-US" b="1" err="1">
                <a:latin typeface="Calibri"/>
                <a:ea typeface="+mn-lt"/>
                <a:cs typeface="+mn-lt"/>
              </a:rPr>
              <a:t>exigências</a:t>
            </a:r>
            <a:r>
              <a:rPr lang="en-US" b="1">
                <a:latin typeface="Calibri"/>
                <a:ea typeface="+mn-lt"/>
                <a:cs typeface="+mn-lt"/>
              </a:rPr>
              <a:t> para o </a:t>
            </a:r>
            <a:r>
              <a:rPr lang="en-US" b="1" err="1">
                <a:latin typeface="Calibri"/>
                <a:ea typeface="+mn-lt"/>
                <a:cs typeface="+mn-lt"/>
              </a:rPr>
              <a:t>usuário</a:t>
            </a:r>
            <a:r>
              <a:rPr lang="en-US" b="1">
                <a:latin typeface="Calibri"/>
                <a:ea typeface="+mn-lt"/>
                <a:cs typeface="+mn-lt"/>
              </a:rPr>
              <a:t> </a:t>
            </a:r>
            <a:r>
              <a:rPr lang="en-US" b="1" err="1">
                <a:latin typeface="Calibri"/>
                <a:ea typeface="+mn-lt"/>
                <a:cs typeface="+mn-lt"/>
              </a:rPr>
              <a:t>conseguir</a:t>
            </a:r>
            <a:r>
              <a:rPr lang="en-US" b="1">
                <a:latin typeface="Calibri"/>
                <a:ea typeface="+mn-lt"/>
                <a:cs typeface="+mn-lt"/>
              </a:rPr>
              <a:t> </a:t>
            </a:r>
            <a:r>
              <a:rPr lang="en-US" b="1" err="1">
                <a:latin typeface="Calibri"/>
                <a:ea typeface="+mn-lt"/>
                <a:cs typeface="+mn-lt"/>
              </a:rPr>
              <a:t>adicionar</a:t>
            </a:r>
            <a:r>
              <a:rPr lang="en-US" b="1">
                <a:latin typeface="Calibri"/>
                <a:ea typeface="+mn-lt"/>
                <a:cs typeface="+mn-lt"/>
              </a:rPr>
              <a:t> </a:t>
            </a:r>
            <a:r>
              <a:rPr lang="en-US" b="1" err="1">
                <a:latin typeface="Calibri"/>
                <a:ea typeface="+mn-lt"/>
                <a:cs typeface="+mn-lt"/>
              </a:rPr>
              <a:t>produtos</a:t>
            </a:r>
            <a:r>
              <a:rPr lang="en-US" b="1">
                <a:latin typeface="Calibri"/>
                <a:ea typeface="+mn-lt"/>
                <a:cs typeface="+mn-lt"/>
              </a:rPr>
              <a:t> </a:t>
            </a:r>
            <a:r>
              <a:rPr lang="en-US" b="1" err="1">
                <a:latin typeface="Calibri"/>
                <a:ea typeface="+mn-lt"/>
                <a:cs typeface="+mn-lt"/>
              </a:rPr>
              <a:t>em</a:t>
            </a:r>
            <a:r>
              <a:rPr lang="en-US" b="1">
                <a:latin typeface="Calibri"/>
                <a:ea typeface="+mn-lt"/>
                <a:cs typeface="+mn-lt"/>
              </a:rPr>
              <a:t> </a:t>
            </a:r>
            <a:r>
              <a:rPr lang="en-US" b="1" err="1">
                <a:latin typeface="Calibri"/>
                <a:ea typeface="+mn-lt"/>
                <a:cs typeface="+mn-lt"/>
              </a:rPr>
              <a:t>seu</a:t>
            </a:r>
            <a:r>
              <a:rPr lang="en-US" b="1">
                <a:latin typeface="Calibri"/>
                <a:ea typeface="+mn-lt"/>
                <a:cs typeface="+mn-lt"/>
              </a:rPr>
              <a:t> </a:t>
            </a:r>
            <a:r>
              <a:rPr lang="en-US" b="1" err="1">
                <a:latin typeface="Calibri"/>
                <a:ea typeface="+mn-lt"/>
                <a:cs typeface="+mn-lt"/>
              </a:rPr>
              <a:t>carrinho</a:t>
            </a:r>
            <a:r>
              <a:rPr lang="en-US" b="1">
                <a:latin typeface="Calibri"/>
                <a:ea typeface="+mn-lt"/>
                <a:cs typeface="+mn-lt"/>
              </a:rPr>
              <a:t> de </a:t>
            </a:r>
            <a:r>
              <a:rPr lang="en-US" b="1" err="1">
                <a:latin typeface="Calibri"/>
                <a:ea typeface="+mn-lt"/>
                <a:cs typeface="+mn-lt"/>
              </a:rPr>
              <a:t>compras</a:t>
            </a:r>
            <a:r>
              <a:rPr lang="en-US" b="1">
                <a:latin typeface="Calibri"/>
                <a:ea typeface="+mn-lt"/>
                <a:cs typeface="+mn-lt"/>
              </a:rPr>
              <a:t> é a </a:t>
            </a:r>
            <a:r>
              <a:rPr lang="en-US" b="1" err="1">
                <a:latin typeface="Calibri"/>
                <a:ea typeface="+mn-lt"/>
                <a:cs typeface="+mn-lt"/>
              </a:rPr>
              <a:t>atualização</a:t>
            </a:r>
            <a:r>
              <a:rPr lang="en-US" b="1">
                <a:latin typeface="Calibri"/>
                <a:ea typeface="+mn-lt"/>
                <a:cs typeface="+mn-lt"/>
              </a:rPr>
              <a:t> de </a:t>
            </a:r>
            <a:r>
              <a:rPr lang="en-US" b="1" err="1">
                <a:latin typeface="Calibri"/>
                <a:ea typeface="+mn-lt"/>
                <a:cs typeface="+mn-lt"/>
              </a:rPr>
              <a:t>sua</a:t>
            </a:r>
            <a:r>
              <a:rPr lang="en-US" b="1">
                <a:latin typeface="Calibri"/>
                <a:ea typeface="+mn-lt"/>
                <a:cs typeface="+mn-lt"/>
              </a:rPr>
              <a:t> </a:t>
            </a:r>
            <a:r>
              <a:rPr lang="en-US" b="1" err="1">
                <a:latin typeface="Calibri"/>
                <a:ea typeface="+mn-lt"/>
                <a:cs typeface="+mn-lt"/>
              </a:rPr>
              <a:t>senha</a:t>
            </a:r>
            <a:r>
              <a:rPr lang="en-US" b="1">
                <a:latin typeface="Calibri"/>
                <a:ea typeface="+mn-lt"/>
                <a:cs typeface="+mn-lt"/>
              </a:rPr>
              <a:t>, </a:t>
            </a:r>
            <a:r>
              <a:rPr lang="en-US" b="1" err="1">
                <a:latin typeface="Calibri"/>
                <a:ea typeface="+mn-lt"/>
                <a:cs typeface="+mn-lt"/>
              </a:rPr>
              <a:t>conforme</a:t>
            </a:r>
            <a:r>
              <a:rPr lang="en-US" b="1">
                <a:latin typeface="Calibri"/>
                <a:ea typeface="+mn-lt"/>
                <a:cs typeface="+mn-lt"/>
              </a:rPr>
              <a:t> </a:t>
            </a:r>
            <a:r>
              <a:rPr lang="en-US" b="1" err="1">
                <a:latin typeface="Calibri"/>
                <a:ea typeface="+mn-lt"/>
                <a:cs typeface="+mn-lt"/>
              </a:rPr>
              <a:t>instruções</a:t>
            </a:r>
            <a:r>
              <a:rPr lang="en-US" b="1">
                <a:latin typeface="Calibri"/>
                <a:ea typeface="+mn-lt"/>
                <a:cs typeface="+mn-lt"/>
              </a:rPr>
              <a:t> </a:t>
            </a:r>
            <a:r>
              <a:rPr lang="en-US" b="1" err="1">
                <a:latin typeface="Calibri"/>
                <a:ea typeface="+mn-lt"/>
                <a:cs typeface="+mn-lt"/>
              </a:rPr>
              <a:t>informadas</a:t>
            </a:r>
            <a:r>
              <a:rPr lang="en-US" b="1">
                <a:latin typeface="Calibri"/>
                <a:ea typeface="+mn-lt"/>
                <a:cs typeface="+mn-lt"/>
              </a:rPr>
              <a:t> </a:t>
            </a:r>
            <a:r>
              <a:rPr lang="en-US" b="1" err="1">
                <a:latin typeface="Calibri"/>
                <a:ea typeface="+mn-lt"/>
                <a:cs typeface="+mn-lt"/>
              </a:rPr>
              <a:t>na</a:t>
            </a:r>
            <a:r>
              <a:rPr lang="en-US" b="1">
                <a:latin typeface="Calibri"/>
                <a:ea typeface="+mn-lt"/>
                <a:cs typeface="+mn-lt"/>
              </a:rPr>
              <a:t> </a:t>
            </a:r>
            <a:r>
              <a:rPr lang="en-US" b="1" err="1">
                <a:latin typeface="Calibri"/>
                <a:ea typeface="+mn-lt"/>
                <a:cs typeface="+mn-lt"/>
              </a:rPr>
              <a:t>área</a:t>
            </a:r>
            <a:r>
              <a:rPr lang="en-US" b="1">
                <a:latin typeface="Calibri"/>
                <a:ea typeface="+mn-lt"/>
                <a:cs typeface="+mn-lt"/>
              </a:rPr>
              <a:t> de </a:t>
            </a:r>
            <a:r>
              <a:rPr lang="en-US" b="1" err="1">
                <a:latin typeface="Calibri"/>
                <a:ea typeface="+mn-lt"/>
                <a:cs typeface="+mn-lt"/>
              </a:rPr>
              <a:t>registro</a:t>
            </a:r>
            <a:r>
              <a:rPr lang="en-US" b="1">
                <a:latin typeface="Calibri"/>
                <a:ea typeface="+mn-lt"/>
                <a:cs typeface="+mn-lt"/>
              </a:rPr>
              <a:t> de </a:t>
            </a:r>
            <a:r>
              <a:rPr lang="en-US" b="1" err="1">
                <a:latin typeface="Calibri"/>
                <a:ea typeface="+mn-lt"/>
                <a:cs typeface="+mn-lt"/>
              </a:rPr>
              <a:t>senha</a:t>
            </a:r>
            <a:r>
              <a:rPr lang="en-US" b="1">
                <a:latin typeface="Calibri"/>
                <a:ea typeface="+mn-lt"/>
                <a:cs typeface="+mn-lt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b="1">
                <a:latin typeface="Calibri"/>
                <a:ea typeface="+mn-lt"/>
                <a:cs typeface="+mn-lt"/>
              </a:rPr>
              <a:t>Pode se </a:t>
            </a:r>
            <a:r>
              <a:rPr lang="en-US" b="1" err="1">
                <a:latin typeface="Calibri"/>
                <a:ea typeface="+mn-lt"/>
                <a:cs typeface="+mn-lt"/>
              </a:rPr>
              <a:t>observar</a:t>
            </a:r>
            <a:r>
              <a:rPr lang="en-US" b="1">
                <a:latin typeface="Calibri"/>
                <a:ea typeface="+mn-lt"/>
                <a:cs typeface="+mn-lt"/>
              </a:rPr>
              <a:t> que um dos </a:t>
            </a:r>
            <a:r>
              <a:rPr lang="en-US" b="1" err="1">
                <a:latin typeface="Calibri"/>
                <a:ea typeface="+mn-lt"/>
                <a:cs typeface="+mn-lt"/>
              </a:rPr>
              <a:t>quesitos</a:t>
            </a:r>
            <a:r>
              <a:rPr lang="en-US" b="1">
                <a:latin typeface="Calibri"/>
                <a:ea typeface="+mn-lt"/>
                <a:cs typeface="+mn-lt"/>
              </a:rPr>
              <a:t> para se </a:t>
            </a:r>
            <a:r>
              <a:rPr lang="en-US" b="1" err="1">
                <a:latin typeface="Calibri"/>
                <a:ea typeface="+mn-lt"/>
                <a:cs typeface="+mn-lt"/>
              </a:rPr>
              <a:t>cadastrar</a:t>
            </a:r>
            <a:r>
              <a:rPr lang="en-US" b="1">
                <a:latin typeface="Calibri"/>
                <a:ea typeface="+mn-lt"/>
                <a:cs typeface="+mn-lt"/>
              </a:rPr>
              <a:t> </a:t>
            </a:r>
            <a:r>
              <a:rPr lang="en-US" b="1" err="1">
                <a:latin typeface="Calibri"/>
                <a:ea typeface="+mn-lt"/>
                <a:cs typeface="+mn-lt"/>
              </a:rPr>
              <a:t>uma</a:t>
            </a:r>
            <a:r>
              <a:rPr lang="en-US" b="1">
                <a:latin typeface="Calibri"/>
                <a:ea typeface="+mn-lt"/>
                <a:cs typeface="+mn-lt"/>
              </a:rPr>
              <a:t> </a:t>
            </a:r>
            <a:r>
              <a:rPr lang="en-US" b="1" err="1">
                <a:latin typeface="Calibri"/>
                <a:ea typeface="+mn-lt"/>
                <a:cs typeface="+mn-lt"/>
              </a:rPr>
              <a:t>senha</a:t>
            </a:r>
            <a:r>
              <a:rPr lang="en-US" b="1">
                <a:latin typeface="Calibri"/>
                <a:ea typeface="+mn-lt"/>
                <a:cs typeface="+mn-lt"/>
              </a:rPr>
              <a:t> é a </a:t>
            </a:r>
            <a:r>
              <a:rPr lang="en-US" b="1" err="1">
                <a:latin typeface="Calibri"/>
                <a:ea typeface="+mn-lt"/>
                <a:cs typeface="+mn-lt"/>
              </a:rPr>
              <a:t>inserção</a:t>
            </a:r>
            <a:r>
              <a:rPr lang="en-US" b="1">
                <a:latin typeface="Calibri"/>
                <a:ea typeface="+mn-lt"/>
                <a:cs typeface="+mn-lt"/>
              </a:rPr>
              <a:t> de </a:t>
            </a:r>
            <a:r>
              <a:rPr lang="en-US" b="1" err="1">
                <a:latin typeface="Calibri"/>
                <a:ea typeface="+mn-lt"/>
                <a:cs typeface="+mn-lt"/>
              </a:rPr>
              <a:t>pelo</a:t>
            </a:r>
            <a:r>
              <a:rPr lang="en-US" b="1">
                <a:latin typeface="Calibri"/>
                <a:ea typeface="+mn-lt"/>
                <a:cs typeface="+mn-lt"/>
              </a:rPr>
              <a:t> </a:t>
            </a:r>
            <a:r>
              <a:rPr lang="en-US" b="1" err="1">
                <a:latin typeface="Calibri"/>
                <a:ea typeface="+mn-lt"/>
                <a:cs typeface="+mn-lt"/>
              </a:rPr>
              <a:t>menos</a:t>
            </a:r>
            <a:r>
              <a:rPr lang="en-US" b="1">
                <a:latin typeface="Calibri"/>
                <a:ea typeface="+mn-lt"/>
                <a:cs typeface="+mn-lt"/>
              </a:rPr>
              <a:t> 1 </a:t>
            </a:r>
            <a:r>
              <a:rPr lang="en-US" b="1" err="1">
                <a:latin typeface="Calibri"/>
                <a:ea typeface="+mn-lt"/>
                <a:cs typeface="+mn-lt"/>
              </a:rPr>
              <a:t>caractere</a:t>
            </a:r>
            <a:r>
              <a:rPr lang="en-US" b="1">
                <a:latin typeface="Calibri"/>
                <a:ea typeface="+mn-lt"/>
                <a:cs typeface="+mn-lt"/>
              </a:rPr>
              <a:t> especial, e o </a:t>
            </a:r>
            <a:r>
              <a:rPr lang="en-US" b="1" err="1">
                <a:latin typeface="Calibri"/>
                <a:ea typeface="+mn-lt"/>
                <a:cs typeface="+mn-lt"/>
              </a:rPr>
              <a:t>mesmo</a:t>
            </a:r>
            <a:r>
              <a:rPr lang="en-US" b="1">
                <a:latin typeface="Calibri"/>
                <a:ea typeface="+mn-lt"/>
                <a:cs typeface="+mn-lt"/>
              </a:rPr>
              <a:t> </a:t>
            </a:r>
            <a:r>
              <a:rPr lang="en-US" b="1" err="1">
                <a:latin typeface="Calibri"/>
                <a:ea typeface="+mn-lt"/>
                <a:cs typeface="+mn-lt"/>
              </a:rPr>
              <a:t>não</a:t>
            </a:r>
            <a:r>
              <a:rPr lang="en-US" b="1">
                <a:latin typeface="Calibri"/>
                <a:ea typeface="+mn-lt"/>
                <a:cs typeface="+mn-lt"/>
              </a:rPr>
              <a:t> define </a:t>
            </a:r>
            <a:r>
              <a:rPr lang="en-US" b="1" err="1">
                <a:latin typeface="Calibri"/>
                <a:ea typeface="+mn-lt"/>
                <a:cs typeface="+mn-lt"/>
              </a:rPr>
              <a:t>quais</a:t>
            </a:r>
            <a:r>
              <a:rPr lang="en-US" b="1">
                <a:latin typeface="Calibri"/>
                <a:ea typeface="+mn-lt"/>
                <a:cs typeface="+mn-lt"/>
              </a:rPr>
              <a:t> </a:t>
            </a:r>
            <a:r>
              <a:rPr lang="en-US" b="1" err="1">
                <a:latin typeface="Calibri"/>
                <a:ea typeface="+mn-lt"/>
                <a:cs typeface="+mn-lt"/>
              </a:rPr>
              <a:t>são</a:t>
            </a:r>
            <a:r>
              <a:rPr lang="en-US" b="1">
                <a:latin typeface="Calibri"/>
                <a:ea typeface="+mn-lt"/>
                <a:cs typeface="+mn-lt"/>
              </a:rPr>
              <a:t> </a:t>
            </a:r>
            <a:r>
              <a:rPr lang="en-US" b="1" err="1">
                <a:latin typeface="Calibri"/>
                <a:ea typeface="+mn-lt"/>
                <a:cs typeface="+mn-lt"/>
              </a:rPr>
              <a:t>estes</a:t>
            </a:r>
            <a:r>
              <a:rPr lang="en-US" b="1">
                <a:latin typeface="Calibri"/>
                <a:ea typeface="+mn-lt"/>
                <a:cs typeface="+mn-lt"/>
              </a:rPr>
              <a:t> </a:t>
            </a:r>
            <a:r>
              <a:rPr lang="en-US" b="1" err="1">
                <a:latin typeface="Calibri"/>
                <a:ea typeface="+mn-lt"/>
                <a:cs typeface="+mn-lt"/>
              </a:rPr>
              <a:t>caracteres</a:t>
            </a:r>
            <a:r>
              <a:rPr lang="en-US" b="1">
                <a:latin typeface="Calibri"/>
                <a:ea typeface="+mn-lt"/>
                <a:cs typeface="+mn-lt"/>
              </a:rPr>
              <a:t> </a:t>
            </a:r>
            <a:r>
              <a:rPr lang="en-US" b="1" err="1">
                <a:latin typeface="Calibri"/>
                <a:ea typeface="+mn-lt"/>
                <a:cs typeface="+mn-lt"/>
              </a:rPr>
              <a:t>especiais</a:t>
            </a:r>
            <a:r>
              <a:rPr lang="en-US" b="1">
                <a:latin typeface="Calibri"/>
                <a:ea typeface="+mn-lt"/>
                <a:cs typeface="+mn-lt"/>
              </a:rPr>
              <a:t> a </a:t>
            </a:r>
            <a:r>
              <a:rPr lang="en-US" b="1" err="1">
                <a:latin typeface="Calibri"/>
                <a:ea typeface="+mn-lt"/>
                <a:cs typeface="+mn-lt"/>
              </a:rPr>
              <a:t>serem</a:t>
            </a:r>
            <a:r>
              <a:rPr lang="en-US" b="1">
                <a:latin typeface="Calibri"/>
                <a:ea typeface="+mn-lt"/>
                <a:cs typeface="+mn-lt"/>
              </a:rPr>
              <a:t> </a:t>
            </a:r>
            <a:r>
              <a:rPr lang="en-US" b="1" err="1">
                <a:latin typeface="Calibri"/>
                <a:ea typeface="+mn-lt"/>
                <a:cs typeface="+mn-lt"/>
              </a:rPr>
              <a:t>usados</a:t>
            </a:r>
            <a:r>
              <a:rPr lang="en-US" b="1">
                <a:latin typeface="Calibri"/>
                <a:ea typeface="+mn-lt"/>
                <a:cs typeface="+mn-lt"/>
              </a:rPr>
              <a:t>, </a:t>
            </a:r>
            <a:r>
              <a:rPr lang="en-US" b="1" err="1">
                <a:latin typeface="Calibri"/>
                <a:ea typeface="+mn-lt"/>
                <a:cs typeface="+mn-lt"/>
              </a:rPr>
              <a:t>deixando</a:t>
            </a:r>
            <a:r>
              <a:rPr lang="en-US" b="1">
                <a:latin typeface="Calibri"/>
                <a:ea typeface="+mn-lt"/>
                <a:cs typeface="+mn-lt"/>
              </a:rPr>
              <a:t> o </a:t>
            </a:r>
            <a:r>
              <a:rPr lang="en-US" b="1" err="1">
                <a:latin typeface="Calibri"/>
                <a:ea typeface="+mn-lt"/>
                <a:cs typeface="+mn-lt"/>
              </a:rPr>
              <a:t>usuário</a:t>
            </a:r>
            <a:r>
              <a:rPr lang="en-US" b="1">
                <a:latin typeface="Calibri"/>
                <a:ea typeface="+mn-lt"/>
                <a:cs typeface="+mn-lt"/>
              </a:rPr>
              <a:t> no modo ‘</a:t>
            </a:r>
            <a:r>
              <a:rPr lang="en-US" b="1" err="1">
                <a:latin typeface="Calibri"/>
                <a:ea typeface="+mn-lt"/>
                <a:cs typeface="+mn-lt"/>
              </a:rPr>
              <a:t>tentativa</a:t>
            </a:r>
            <a:r>
              <a:rPr lang="en-US" b="1">
                <a:latin typeface="Calibri"/>
                <a:ea typeface="+mn-lt"/>
                <a:cs typeface="+mn-lt"/>
              </a:rPr>
              <a:t> e </a:t>
            </a:r>
            <a:r>
              <a:rPr lang="en-US" b="1" err="1">
                <a:latin typeface="Calibri"/>
                <a:ea typeface="+mn-lt"/>
                <a:cs typeface="+mn-lt"/>
              </a:rPr>
              <a:t>erro</a:t>
            </a:r>
            <a:r>
              <a:rPr lang="en-US" b="1">
                <a:latin typeface="Calibri"/>
                <a:ea typeface="+mn-lt"/>
                <a:cs typeface="+mn-lt"/>
              </a:rPr>
              <a:t>’, pois </a:t>
            </a:r>
            <a:r>
              <a:rPr lang="en-US" b="1" err="1">
                <a:latin typeface="Calibri"/>
                <a:ea typeface="+mn-lt"/>
                <a:cs typeface="+mn-lt"/>
              </a:rPr>
              <a:t>este</a:t>
            </a:r>
            <a:r>
              <a:rPr lang="en-US" b="1">
                <a:latin typeface="Calibri"/>
                <a:ea typeface="+mn-lt"/>
                <a:cs typeface="+mn-lt"/>
              </a:rPr>
              <a:t> </a:t>
            </a:r>
            <a:r>
              <a:rPr lang="en-US" b="1" err="1">
                <a:latin typeface="Calibri"/>
                <a:ea typeface="+mn-lt"/>
                <a:cs typeface="+mn-lt"/>
              </a:rPr>
              <a:t>não</a:t>
            </a:r>
            <a:r>
              <a:rPr lang="en-US" b="1">
                <a:latin typeface="Calibri"/>
                <a:ea typeface="+mn-lt"/>
                <a:cs typeface="+mn-lt"/>
              </a:rPr>
              <a:t> </a:t>
            </a:r>
            <a:r>
              <a:rPr lang="en-US" b="1" err="1">
                <a:latin typeface="Calibri"/>
                <a:ea typeface="+mn-lt"/>
                <a:cs typeface="+mn-lt"/>
              </a:rPr>
              <a:t>aceita</a:t>
            </a:r>
            <a:r>
              <a:rPr lang="en-US" b="1">
                <a:latin typeface="Calibri"/>
                <a:ea typeface="+mn-lt"/>
                <a:cs typeface="+mn-lt"/>
              </a:rPr>
              <a:t> </a:t>
            </a:r>
            <a:r>
              <a:rPr lang="en-US" b="1" err="1">
                <a:latin typeface="Calibri"/>
                <a:ea typeface="+mn-lt"/>
                <a:cs typeface="+mn-lt"/>
              </a:rPr>
              <a:t>alguns</a:t>
            </a:r>
            <a:r>
              <a:rPr lang="en-US" b="1">
                <a:latin typeface="Calibri"/>
                <a:ea typeface="+mn-lt"/>
                <a:cs typeface="+mn-lt"/>
              </a:rPr>
              <a:t> </a:t>
            </a:r>
            <a:r>
              <a:rPr lang="en-US" b="1" err="1">
                <a:latin typeface="Calibri"/>
                <a:ea typeface="+mn-lt"/>
                <a:cs typeface="+mn-lt"/>
              </a:rPr>
              <a:t>símbolos</a:t>
            </a:r>
            <a:r>
              <a:rPr lang="en-US" b="1">
                <a:latin typeface="Calibri"/>
                <a:ea typeface="+mn-lt"/>
                <a:cs typeface="+mn-lt"/>
              </a:rPr>
              <a:t> </a:t>
            </a:r>
            <a:r>
              <a:rPr lang="en-US" b="1" err="1">
                <a:latin typeface="Calibri"/>
                <a:ea typeface="+mn-lt"/>
                <a:cs typeface="+mn-lt"/>
              </a:rPr>
              <a:t>como</a:t>
            </a:r>
            <a:r>
              <a:rPr lang="en-US" b="1">
                <a:latin typeface="Calibri"/>
                <a:ea typeface="+mn-lt"/>
                <a:cs typeface="+mn-lt"/>
              </a:rPr>
              <a:t> </a:t>
            </a:r>
            <a:r>
              <a:rPr lang="en-US" b="1" err="1">
                <a:latin typeface="Calibri"/>
                <a:ea typeface="+mn-lt"/>
                <a:cs typeface="+mn-lt"/>
              </a:rPr>
              <a:t>caractere</a:t>
            </a:r>
            <a:r>
              <a:rPr lang="en-US" b="1">
                <a:latin typeface="Calibri"/>
                <a:ea typeface="+mn-lt"/>
                <a:cs typeface="+mn-lt"/>
              </a:rPr>
              <a:t>, </a:t>
            </a:r>
            <a:r>
              <a:rPr lang="en-US" b="1" err="1">
                <a:latin typeface="Calibri"/>
                <a:ea typeface="+mn-lt"/>
                <a:cs typeface="+mn-lt"/>
              </a:rPr>
              <a:t>como</a:t>
            </a:r>
            <a:r>
              <a:rPr lang="en-US" b="1">
                <a:latin typeface="Calibri"/>
                <a:ea typeface="+mn-lt"/>
                <a:cs typeface="+mn-lt"/>
              </a:rPr>
              <a:t> </a:t>
            </a:r>
            <a:r>
              <a:rPr lang="en-US" b="1" err="1">
                <a:latin typeface="Calibri"/>
                <a:ea typeface="+mn-lt"/>
                <a:cs typeface="+mn-lt"/>
              </a:rPr>
              <a:t>por</a:t>
            </a:r>
            <a:r>
              <a:rPr lang="en-US" b="1">
                <a:latin typeface="Calibri"/>
                <a:ea typeface="+mn-lt"/>
                <a:cs typeface="+mn-lt"/>
              </a:rPr>
              <a:t> </a:t>
            </a:r>
            <a:r>
              <a:rPr lang="en-US" b="1" err="1">
                <a:latin typeface="Calibri"/>
                <a:ea typeface="+mn-lt"/>
                <a:cs typeface="+mn-lt"/>
              </a:rPr>
              <a:t>exemplo</a:t>
            </a:r>
            <a:r>
              <a:rPr lang="en-US" b="1">
                <a:latin typeface="Calibri"/>
                <a:ea typeface="+mn-lt"/>
                <a:cs typeface="+mn-lt"/>
              </a:rPr>
              <a:t>: o </a:t>
            </a:r>
            <a:r>
              <a:rPr lang="en-US" b="1" err="1">
                <a:latin typeface="Calibri"/>
                <a:ea typeface="+mn-lt"/>
                <a:cs typeface="+mn-lt"/>
              </a:rPr>
              <a:t>símbolo</a:t>
            </a:r>
            <a:r>
              <a:rPr lang="en-US" b="1">
                <a:latin typeface="Calibri"/>
                <a:ea typeface="+mn-lt"/>
                <a:cs typeface="+mn-lt"/>
              </a:rPr>
              <a:t> ‘*’</a:t>
            </a:r>
            <a:r>
              <a:rPr lang="en-US" b="1" err="1">
                <a:latin typeface="Calibri"/>
                <a:ea typeface="+mn-lt"/>
                <a:cs typeface="+mn-lt"/>
              </a:rPr>
              <a:t>asterisco</a:t>
            </a:r>
            <a:r>
              <a:rPr lang="en-US" b="1">
                <a:latin typeface="Calibri"/>
                <a:ea typeface="+mn-lt"/>
                <a:cs typeface="+mn-lt"/>
              </a:rPr>
              <a:t> e o </a:t>
            </a:r>
            <a:r>
              <a:rPr lang="en-US" b="1" err="1">
                <a:latin typeface="Calibri"/>
                <a:ea typeface="+mn-lt"/>
                <a:cs typeface="+mn-lt"/>
              </a:rPr>
              <a:t>símbolo</a:t>
            </a:r>
            <a:r>
              <a:rPr lang="en-US" b="1">
                <a:latin typeface="Calibri"/>
                <a:ea typeface="+mn-lt"/>
                <a:cs typeface="+mn-lt"/>
              </a:rPr>
              <a:t> ‘#’ hashtag </a:t>
            </a:r>
            <a:r>
              <a:rPr lang="en-US" b="1" err="1">
                <a:latin typeface="Calibri"/>
                <a:ea typeface="+mn-lt"/>
                <a:cs typeface="+mn-lt"/>
              </a:rPr>
              <a:t>como</a:t>
            </a:r>
            <a:r>
              <a:rPr lang="en-US" b="1">
                <a:latin typeface="Calibri"/>
                <a:ea typeface="+mn-lt"/>
                <a:cs typeface="+mn-lt"/>
              </a:rPr>
              <a:t> </a:t>
            </a:r>
            <a:r>
              <a:rPr lang="en-US" b="1" err="1">
                <a:latin typeface="Calibri"/>
                <a:ea typeface="+mn-lt"/>
                <a:cs typeface="+mn-lt"/>
              </a:rPr>
              <a:t>caratere</a:t>
            </a:r>
            <a:r>
              <a:rPr lang="en-US" b="1">
                <a:latin typeface="Calibri"/>
                <a:ea typeface="+mn-lt"/>
                <a:cs typeface="+mn-lt"/>
              </a:rPr>
              <a:t> especial, </a:t>
            </a:r>
            <a:r>
              <a:rPr lang="en-US" b="1" err="1">
                <a:latin typeface="Calibri"/>
                <a:ea typeface="+mn-lt"/>
                <a:cs typeface="+mn-lt"/>
              </a:rPr>
              <a:t>aceitando</a:t>
            </a:r>
            <a:r>
              <a:rPr lang="en-US" b="1">
                <a:latin typeface="Calibri"/>
                <a:ea typeface="+mn-lt"/>
                <a:cs typeface="+mn-lt"/>
              </a:rPr>
              <a:t> outros </a:t>
            </a:r>
            <a:r>
              <a:rPr lang="en-US" b="1" err="1">
                <a:latin typeface="Calibri"/>
                <a:ea typeface="+mn-lt"/>
                <a:cs typeface="+mn-lt"/>
              </a:rPr>
              <a:t>como</a:t>
            </a:r>
            <a:r>
              <a:rPr lang="en-US" b="1">
                <a:latin typeface="Calibri"/>
                <a:ea typeface="+mn-lt"/>
                <a:cs typeface="+mn-lt"/>
              </a:rPr>
              <a:t> </a:t>
            </a:r>
            <a:r>
              <a:rPr lang="en-US" b="1" err="1">
                <a:latin typeface="Calibri"/>
                <a:ea typeface="+mn-lt"/>
                <a:cs typeface="+mn-lt"/>
              </a:rPr>
              <a:t>por</a:t>
            </a:r>
            <a:r>
              <a:rPr lang="en-US" b="1">
                <a:latin typeface="Calibri"/>
                <a:ea typeface="+mn-lt"/>
                <a:cs typeface="+mn-lt"/>
              </a:rPr>
              <a:t> </a:t>
            </a:r>
            <a:r>
              <a:rPr lang="en-US" b="1" err="1">
                <a:latin typeface="Calibri"/>
                <a:ea typeface="+mn-lt"/>
                <a:cs typeface="+mn-lt"/>
              </a:rPr>
              <a:t>exemplo</a:t>
            </a:r>
            <a:r>
              <a:rPr lang="en-US" b="1">
                <a:latin typeface="Calibri"/>
                <a:ea typeface="+mn-lt"/>
                <a:cs typeface="+mn-lt"/>
              </a:rPr>
              <a:t> ‘@’ arroba, ‘$’ </a:t>
            </a:r>
            <a:r>
              <a:rPr lang="en-US" b="1" err="1">
                <a:latin typeface="Calibri"/>
                <a:ea typeface="+mn-lt"/>
                <a:cs typeface="+mn-lt"/>
              </a:rPr>
              <a:t>sifrão</a:t>
            </a:r>
            <a:r>
              <a:rPr lang="en-US" b="1">
                <a:latin typeface="Calibri"/>
                <a:ea typeface="+mn-lt"/>
                <a:cs typeface="+mn-lt"/>
              </a:rPr>
              <a:t>. Essa </a:t>
            </a:r>
            <a:r>
              <a:rPr lang="en-US" b="1" err="1">
                <a:latin typeface="Calibri"/>
                <a:ea typeface="+mn-lt"/>
                <a:cs typeface="+mn-lt"/>
              </a:rPr>
              <a:t>falha</a:t>
            </a:r>
            <a:r>
              <a:rPr lang="en-US" b="1">
                <a:latin typeface="Calibri"/>
                <a:ea typeface="+mn-lt"/>
                <a:cs typeface="+mn-lt"/>
              </a:rPr>
              <a:t>, </a:t>
            </a:r>
            <a:r>
              <a:rPr lang="en-US" b="1" err="1">
                <a:latin typeface="Calibri"/>
                <a:ea typeface="+mn-lt"/>
                <a:cs typeface="+mn-lt"/>
              </a:rPr>
              <a:t>ou</a:t>
            </a:r>
            <a:r>
              <a:rPr lang="en-US" b="1">
                <a:latin typeface="Calibri"/>
                <a:ea typeface="+mn-lt"/>
                <a:cs typeface="+mn-lt"/>
              </a:rPr>
              <a:t> </a:t>
            </a:r>
            <a:r>
              <a:rPr lang="en-US" b="1" err="1">
                <a:latin typeface="Calibri"/>
                <a:ea typeface="+mn-lt"/>
                <a:cs typeface="+mn-lt"/>
              </a:rPr>
              <a:t>falta</a:t>
            </a:r>
            <a:r>
              <a:rPr lang="en-US" b="1">
                <a:latin typeface="Calibri"/>
                <a:ea typeface="+mn-lt"/>
                <a:cs typeface="+mn-lt"/>
              </a:rPr>
              <a:t> de </a:t>
            </a:r>
            <a:r>
              <a:rPr lang="en-US" b="1" err="1">
                <a:latin typeface="Calibri"/>
                <a:ea typeface="+mn-lt"/>
                <a:cs typeface="+mn-lt"/>
              </a:rPr>
              <a:t>informação</a:t>
            </a:r>
            <a:r>
              <a:rPr lang="en-US" b="1">
                <a:latin typeface="Calibri"/>
                <a:ea typeface="+mn-lt"/>
                <a:cs typeface="+mn-lt"/>
              </a:rPr>
              <a:t> </a:t>
            </a:r>
            <a:r>
              <a:rPr lang="en-US" b="1" err="1">
                <a:latin typeface="Calibri"/>
                <a:ea typeface="+mn-lt"/>
                <a:cs typeface="+mn-lt"/>
              </a:rPr>
              <a:t>ao</a:t>
            </a:r>
            <a:r>
              <a:rPr lang="en-US" b="1">
                <a:latin typeface="Calibri"/>
                <a:ea typeface="+mn-lt"/>
                <a:cs typeface="+mn-lt"/>
              </a:rPr>
              <a:t> </a:t>
            </a:r>
            <a:r>
              <a:rPr lang="en-US" b="1" err="1">
                <a:latin typeface="Calibri"/>
                <a:ea typeface="+mn-lt"/>
                <a:cs typeface="+mn-lt"/>
              </a:rPr>
              <a:t>usuário</a:t>
            </a:r>
            <a:r>
              <a:rPr lang="en-US" b="1">
                <a:latin typeface="Calibri"/>
                <a:ea typeface="+mn-lt"/>
                <a:cs typeface="+mn-lt"/>
              </a:rPr>
              <a:t>, </a:t>
            </a:r>
            <a:r>
              <a:rPr lang="en-US" b="1" err="1">
                <a:latin typeface="Calibri"/>
                <a:ea typeface="+mn-lt"/>
                <a:cs typeface="+mn-lt"/>
              </a:rPr>
              <a:t>pode</a:t>
            </a:r>
            <a:r>
              <a:rPr lang="en-US" b="1">
                <a:latin typeface="Calibri"/>
                <a:ea typeface="+mn-lt"/>
                <a:cs typeface="+mn-lt"/>
              </a:rPr>
              <a:t> </a:t>
            </a:r>
            <a:r>
              <a:rPr lang="en-US" b="1" err="1">
                <a:latin typeface="Calibri"/>
                <a:ea typeface="+mn-lt"/>
                <a:cs typeface="+mn-lt"/>
              </a:rPr>
              <a:t>gerar</a:t>
            </a:r>
            <a:r>
              <a:rPr lang="en-US" b="1">
                <a:latin typeface="Calibri"/>
                <a:ea typeface="+mn-lt"/>
                <a:cs typeface="+mn-lt"/>
              </a:rPr>
              <a:t> no </a:t>
            </a:r>
            <a:r>
              <a:rPr lang="en-US" b="1" err="1">
                <a:latin typeface="Calibri"/>
                <a:ea typeface="+mn-lt"/>
                <a:cs typeface="+mn-lt"/>
              </a:rPr>
              <a:t>usuário</a:t>
            </a:r>
            <a:r>
              <a:rPr lang="en-US" b="1">
                <a:latin typeface="Calibri"/>
                <a:ea typeface="+mn-lt"/>
                <a:cs typeface="+mn-lt"/>
              </a:rPr>
              <a:t> </a:t>
            </a:r>
            <a:r>
              <a:rPr lang="en-US" b="1" err="1">
                <a:latin typeface="Calibri"/>
                <a:ea typeface="+mn-lt"/>
                <a:cs typeface="+mn-lt"/>
              </a:rPr>
              <a:t>uma</a:t>
            </a:r>
            <a:r>
              <a:rPr lang="en-US" b="1">
                <a:latin typeface="Calibri"/>
                <a:ea typeface="+mn-lt"/>
                <a:cs typeface="+mn-lt"/>
              </a:rPr>
              <a:t> </a:t>
            </a:r>
            <a:r>
              <a:rPr lang="en-US" b="1" err="1">
                <a:latin typeface="Calibri"/>
                <a:ea typeface="+mn-lt"/>
                <a:cs typeface="+mn-lt"/>
              </a:rPr>
              <a:t>irritabilidade</a:t>
            </a:r>
            <a:r>
              <a:rPr lang="en-US" b="1">
                <a:latin typeface="Calibri"/>
                <a:ea typeface="+mn-lt"/>
                <a:cs typeface="+mn-lt"/>
              </a:rPr>
              <a:t> </a:t>
            </a:r>
            <a:r>
              <a:rPr lang="en-US" b="1" err="1">
                <a:latin typeface="Calibri"/>
                <a:ea typeface="+mn-lt"/>
                <a:cs typeface="+mn-lt"/>
              </a:rPr>
              <a:t>em</a:t>
            </a:r>
            <a:r>
              <a:rPr lang="en-US" b="1">
                <a:latin typeface="Calibri"/>
                <a:ea typeface="+mn-lt"/>
                <a:cs typeface="+mn-lt"/>
              </a:rPr>
              <a:t> </a:t>
            </a:r>
            <a:r>
              <a:rPr lang="en-US" b="1" err="1">
                <a:latin typeface="Calibri"/>
                <a:ea typeface="+mn-lt"/>
                <a:cs typeface="+mn-lt"/>
              </a:rPr>
              <a:t>relação</a:t>
            </a:r>
            <a:r>
              <a:rPr lang="en-US" b="1">
                <a:latin typeface="Calibri"/>
                <a:ea typeface="+mn-lt"/>
                <a:cs typeface="+mn-lt"/>
              </a:rPr>
              <a:t> a </a:t>
            </a:r>
            <a:r>
              <a:rPr lang="en-US" b="1" err="1">
                <a:latin typeface="Calibri"/>
                <a:ea typeface="+mn-lt"/>
                <a:cs typeface="+mn-lt"/>
              </a:rPr>
              <a:t>geração</a:t>
            </a:r>
            <a:r>
              <a:rPr lang="en-US" b="1">
                <a:latin typeface="Calibri"/>
                <a:ea typeface="+mn-lt"/>
                <a:cs typeface="+mn-lt"/>
              </a:rPr>
              <a:t> de </a:t>
            </a:r>
            <a:r>
              <a:rPr lang="en-US" b="1" err="1">
                <a:latin typeface="Calibri"/>
                <a:ea typeface="+mn-lt"/>
                <a:cs typeface="+mn-lt"/>
              </a:rPr>
              <a:t>sua</a:t>
            </a:r>
            <a:r>
              <a:rPr lang="en-US" b="1">
                <a:latin typeface="Calibri"/>
                <a:ea typeface="+mn-lt"/>
                <a:cs typeface="+mn-lt"/>
              </a:rPr>
              <a:t> </a:t>
            </a:r>
            <a:r>
              <a:rPr lang="en-US" b="1" err="1">
                <a:latin typeface="Calibri"/>
                <a:ea typeface="+mn-lt"/>
                <a:cs typeface="+mn-lt"/>
              </a:rPr>
              <a:t>senha</a:t>
            </a:r>
            <a:r>
              <a:rPr lang="en-US" b="1">
                <a:latin typeface="Calibri"/>
                <a:ea typeface="+mn-lt"/>
                <a:cs typeface="+mn-lt"/>
              </a:rPr>
              <a:t> e </a:t>
            </a:r>
            <a:r>
              <a:rPr lang="en-US" b="1" err="1">
                <a:latin typeface="Calibri"/>
                <a:ea typeface="+mn-lt"/>
                <a:cs typeface="+mn-lt"/>
              </a:rPr>
              <a:t>até</a:t>
            </a:r>
            <a:r>
              <a:rPr lang="en-US" b="1">
                <a:latin typeface="Calibri"/>
                <a:ea typeface="+mn-lt"/>
                <a:cs typeface="+mn-lt"/>
              </a:rPr>
              <a:t> </a:t>
            </a:r>
            <a:r>
              <a:rPr lang="en-US" b="1" err="1">
                <a:latin typeface="Calibri"/>
                <a:ea typeface="+mn-lt"/>
                <a:cs typeface="+mn-lt"/>
              </a:rPr>
              <a:t>mesmo</a:t>
            </a:r>
            <a:r>
              <a:rPr lang="en-US" b="1">
                <a:latin typeface="Calibri"/>
                <a:ea typeface="+mn-lt"/>
                <a:cs typeface="+mn-lt"/>
              </a:rPr>
              <a:t> a </a:t>
            </a:r>
            <a:r>
              <a:rPr lang="en-US" b="1" err="1">
                <a:latin typeface="Calibri"/>
                <a:ea typeface="+mn-lt"/>
                <a:cs typeface="+mn-lt"/>
              </a:rPr>
              <a:t>desistência</a:t>
            </a:r>
            <a:r>
              <a:rPr lang="en-US" b="1">
                <a:latin typeface="Calibri"/>
                <a:ea typeface="+mn-lt"/>
                <a:cs typeface="+mn-lt"/>
              </a:rPr>
              <a:t> de </a:t>
            </a:r>
            <a:r>
              <a:rPr lang="en-US" b="1" err="1">
                <a:latin typeface="Calibri"/>
                <a:ea typeface="+mn-lt"/>
                <a:cs typeface="+mn-lt"/>
              </a:rPr>
              <a:t>realizar</a:t>
            </a:r>
            <a:r>
              <a:rPr lang="en-US" b="1">
                <a:latin typeface="Calibri"/>
                <a:ea typeface="+mn-lt"/>
                <a:cs typeface="+mn-lt"/>
              </a:rPr>
              <a:t> </a:t>
            </a:r>
            <a:r>
              <a:rPr lang="en-US" b="1" err="1">
                <a:latin typeface="Calibri"/>
                <a:ea typeface="+mn-lt"/>
                <a:cs typeface="+mn-lt"/>
              </a:rPr>
              <a:t>suas</a:t>
            </a:r>
            <a:r>
              <a:rPr lang="en-US" b="1">
                <a:latin typeface="Calibri"/>
                <a:ea typeface="+mn-lt"/>
                <a:cs typeface="+mn-lt"/>
              </a:rPr>
              <a:t> </a:t>
            </a:r>
            <a:r>
              <a:rPr lang="en-US" b="1" err="1">
                <a:latin typeface="Calibri"/>
                <a:ea typeface="+mn-lt"/>
                <a:cs typeface="+mn-lt"/>
              </a:rPr>
              <a:t>compras</a:t>
            </a:r>
            <a:r>
              <a:rPr lang="en-US" b="1">
                <a:latin typeface="Calibri"/>
                <a:ea typeface="+mn-lt"/>
                <a:cs typeface="+mn-lt"/>
              </a:rPr>
              <a:t> </a:t>
            </a:r>
            <a:r>
              <a:rPr lang="en-US" b="1" err="1">
                <a:latin typeface="Calibri"/>
                <a:ea typeface="+mn-lt"/>
                <a:cs typeface="+mn-lt"/>
              </a:rPr>
              <a:t>por</a:t>
            </a:r>
            <a:r>
              <a:rPr lang="en-US" b="1">
                <a:latin typeface="Calibri"/>
                <a:ea typeface="+mn-lt"/>
                <a:cs typeface="+mn-lt"/>
              </a:rPr>
              <a:t> </a:t>
            </a:r>
            <a:r>
              <a:rPr lang="en-US" b="1" err="1">
                <a:latin typeface="Calibri"/>
                <a:ea typeface="+mn-lt"/>
                <a:cs typeface="+mn-lt"/>
              </a:rPr>
              <a:t>meio</a:t>
            </a:r>
            <a:r>
              <a:rPr lang="en-US" b="1">
                <a:latin typeface="Calibri"/>
                <a:ea typeface="+mn-lt"/>
                <a:cs typeface="+mn-lt"/>
              </a:rPr>
              <a:t> </a:t>
            </a:r>
            <a:r>
              <a:rPr lang="en-US" b="1" err="1">
                <a:latin typeface="Calibri"/>
                <a:ea typeface="+mn-lt"/>
                <a:cs typeface="+mn-lt"/>
              </a:rPr>
              <a:t>deste</a:t>
            </a:r>
            <a:r>
              <a:rPr lang="en-US" b="1">
                <a:latin typeface="Calibri"/>
                <a:ea typeface="+mn-lt"/>
                <a:cs typeface="+mn-lt"/>
              </a:rPr>
              <a:t> </a:t>
            </a:r>
            <a:r>
              <a:rPr lang="en-US" b="1" err="1">
                <a:latin typeface="Calibri"/>
                <a:ea typeface="+mn-lt"/>
                <a:cs typeface="+mn-lt"/>
              </a:rPr>
              <a:t>aplicativo</a:t>
            </a:r>
            <a:r>
              <a:rPr lang="en-US" b="1">
                <a:latin typeface="Calibri"/>
                <a:ea typeface="+mn-lt"/>
                <a:cs typeface="+mn-lt"/>
              </a:rPr>
              <a:t>. Item </a:t>
            </a:r>
            <a:r>
              <a:rPr lang="en-US" b="1" err="1">
                <a:latin typeface="Calibri"/>
                <a:ea typeface="+mn-lt"/>
                <a:cs typeface="+mn-lt"/>
              </a:rPr>
              <a:t>este</a:t>
            </a:r>
            <a:r>
              <a:rPr lang="en-US" b="1">
                <a:latin typeface="Calibri"/>
                <a:ea typeface="+mn-lt"/>
                <a:cs typeface="+mn-lt"/>
              </a:rPr>
              <a:t> que interfere </a:t>
            </a:r>
            <a:r>
              <a:rPr lang="en-US" b="1" err="1">
                <a:latin typeface="Calibri"/>
                <a:ea typeface="+mn-lt"/>
                <a:cs typeface="+mn-lt"/>
              </a:rPr>
              <a:t>diretamente</a:t>
            </a:r>
            <a:r>
              <a:rPr lang="en-US" b="1">
                <a:latin typeface="Calibri"/>
                <a:ea typeface="+mn-lt"/>
                <a:cs typeface="+mn-lt"/>
              </a:rPr>
              <a:t> </a:t>
            </a:r>
            <a:r>
              <a:rPr lang="en-US" b="1" err="1">
                <a:latin typeface="Calibri"/>
                <a:ea typeface="+mn-lt"/>
                <a:cs typeface="+mn-lt"/>
              </a:rPr>
              <a:t>na</a:t>
            </a:r>
            <a:r>
              <a:rPr lang="en-US" b="1">
                <a:latin typeface="Calibri"/>
                <a:ea typeface="+mn-lt"/>
                <a:cs typeface="+mn-lt"/>
              </a:rPr>
              <a:t> </a:t>
            </a:r>
            <a:r>
              <a:rPr lang="en-US" b="1" err="1">
                <a:latin typeface="Calibri"/>
                <a:ea typeface="+mn-lt"/>
                <a:cs typeface="+mn-lt"/>
              </a:rPr>
              <a:t>qualidade</a:t>
            </a:r>
            <a:r>
              <a:rPr lang="en-US" b="1">
                <a:latin typeface="Calibri"/>
                <a:ea typeface="+mn-lt"/>
                <a:cs typeface="+mn-lt"/>
              </a:rPr>
              <a:t> do </a:t>
            </a:r>
            <a:r>
              <a:rPr lang="en-US" b="1" err="1">
                <a:latin typeface="Calibri"/>
                <a:ea typeface="+mn-lt"/>
                <a:cs typeface="+mn-lt"/>
              </a:rPr>
              <a:t>aplicativo</a:t>
            </a:r>
            <a:r>
              <a:rPr lang="en-US" b="1">
                <a:latin typeface="Calibri"/>
                <a:ea typeface="+mn-lt"/>
                <a:cs typeface="+mn-lt"/>
              </a:rPr>
              <a:t>.</a:t>
            </a:r>
            <a:endParaRPr lang="en-US" b="1">
              <a:latin typeface="Calibri"/>
              <a:cs typeface="Calibri"/>
            </a:endParaRPr>
          </a:p>
          <a:p>
            <a:pPr>
              <a:lnSpc>
                <a:spcPct val="110000"/>
              </a:lnSpc>
            </a:pPr>
            <a:endParaRPr lang="en-US" sz="1200" b="1"/>
          </a:p>
        </p:txBody>
      </p:sp>
    </p:spTree>
    <p:extLst>
      <p:ext uri="{BB962C8B-B14F-4D97-AF65-F5344CB8AC3E}">
        <p14:creationId xmlns:p14="http://schemas.microsoft.com/office/powerpoint/2010/main" val="3511813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9">
            <a:extLst>
              <a:ext uri="{FF2B5EF4-FFF2-40B4-BE49-F238E27FC236}">
                <a16:creationId xmlns:a16="http://schemas.microsoft.com/office/drawing/2014/main" id="{4800B320-C486-4967-AFB8-58E3EBDA9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0624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B6E6BEB2-753A-4253-9BE2-9E569A8A5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196A6026-E2E2-4401-BB72-F8314907A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852B828-3E4B-4404-AEE7-815B0B6EE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B2BAC571-023A-4027-9689-5A7375FE5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6BB424FB-2158-48AB-9A28-A11889AA5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BE5FA512-D3FE-4F91-AE23-51DAAAA74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83CF3A0A-06AA-4987-8182-4F86E662E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969C6F15-1F6D-46D5-8C47-3FBC312536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01E2B94D-4E93-4C11-A1FC-B3A6E8CC5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47C1110-8C08-4C26-BD0D-3083BFAC1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3085CEBC-D1F5-4F82-93C8-8ED38B7CBE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3ED8F25D-E867-46B6-A62D-3B2114768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BB81545-0C01-4B56-BADD-6B7D5B72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A1574FCC-646A-4771-AB54-A44212F19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56CC2BC-E51D-4A79-AA80-770FAA784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95E0495-B7F8-44C5-AD1F-5F3C8633E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28C1E7AA-A198-498A-9426-7632D7AA3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96410611-0DF8-42D3-91B1-B87AE692E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ACF821F-24B2-49B5-8688-744B0EADF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18BD791-FEEE-4A18-A5EF-F3815F184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D5D16C8F-EA4F-447C-934A-06E7BFAE9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7" name="Rectangle 32">
            <a:extLst>
              <a:ext uri="{FF2B5EF4-FFF2-40B4-BE49-F238E27FC236}">
                <a16:creationId xmlns:a16="http://schemas.microsoft.com/office/drawing/2014/main" id="{4C61BD32-7542-4D52-BA5A-3ADE869BF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980" y="733341"/>
            <a:ext cx="5120640" cy="540410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9049F0F-6762-E369-C3BD-5B5F41FE4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867" y="1073150"/>
            <a:ext cx="3170871" cy="4700186"/>
          </a:xfrm>
          <a:prstGeom prst="rect">
            <a:avLst/>
          </a:prstGeom>
        </p:spPr>
      </p:pic>
      <p:sp>
        <p:nvSpPr>
          <p:cNvPr id="38" name="Rectangle 34">
            <a:extLst>
              <a:ext uri="{FF2B5EF4-FFF2-40B4-BE49-F238E27FC236}">
                <a16:creationId xmlns:a16="http://schemas.microsoft.com/office/drawing/2014/main" id="{AF13771F-7EF1-4B2A-841C-5AFF05B90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7482" y="720125"/>
            <a:ext cx="5120640" cy="540410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98B3BA4-8F8F-B7B4-65A7-4A70281E4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6162" y="1062185"/>
            <a:ext cx="3043486" cy="471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478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">
            <a:extLst>
              <a:ext uri="{FF2B5EF4-FFF2-40B4-BE49-F238E27FC236}">
                <a16:creationId xmlns:a16="http://schemas.microsoft.com/office/drawing/2014/main" id="{4800B320-C486-4967-AFB8-58E3EBDA9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0624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B6E6BEB2-753A-4253-9BE2-9E569A8A5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96A6026-E2E2-4401-BB72-F8314907A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852B828-3E4B-4404-AEE7-815B0B6EE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B2BAC571-023A-4027-9689-5A7375FE5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6BB424FB-2158-48AB-9A28-A11889AA5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BE5FA512-D3FE-4F91-AE23-51DAAAA74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83CF3A0A-06AA-4987-8182-4F86E662E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969C6F15-1F6D-46D5-8C47-3FBC312536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01E2B94D-4E93-4C11-A1FC-B3A6E8CC5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47C1110-8C08-4C26-BD0D-3083BFAC1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3085CEBC-D1F5-4F82-93C8-8ED38B7CBE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3ED8F25D-E867-46B6-A62D-3B2114768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BB81545-0C01-4B56-BADD-6B7D5B72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A1574FCC-646A-4771-AB54-A44212F19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56CC2BC-E51D-4A79-AA80-770FAA784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95E0495-B7F8-44C5-AD1F-5F3C8633E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28C1E7AA-A198-498A-9426-7632D7AA3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96410611-0DF8-42D3-91B1-B87AE692E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ACF821F-24B2-49B5-8688-744B0EADF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18BD791-FEEE-4A18-A5EF-F3815F184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D5D16C8F-EA4F-447C-934A-06E7BFAE9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9" name="Rectangle 32">
            <a:extLst>
              <a:ext uri="{FF2B5EF4-FFF2-40B4-BE49-F238E27FC236}">
                <a16:creationId xmlns:a16="http://schemas.microsoft.com/office/drawing/2014/main" id="{4C61BD32-7542-4D52-BA5A-3ADE869BF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980" y="733341"/>
            <a:ext cx="5120640" cy="540410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B6467E4-4B1B-AD2C-2B0B-B624C8E1D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893" y="1073150"/>
            <a:ext cx="2622819" cy="4700186"/>
          </a:xfrm>
          <a:prstGeom prst="rect">
            <a:avLst/>
          </a:prstGeom>
        </p:spPr>
      </p:pic>
      <p:sp>
        <p:nvSpPr>
          <p:cNvPr id="32" name="Rectangle 34">
            <a:extLst>
              <a:ext uri="{FF2B5EF4-FFF2-40B4-BE49-F238E27FC236}">
                <a16:creationId xmlns:a16="http://schemas.microsoft.com/office/drawing/2014/main" id="{AF13771F-7EF1-4B2A-841C-5AFF05B90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7482" y="720125"/>
            <a:ext cx="5120640" cy="540410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4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E57F6E2-358C-CA85-3B73-941457831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2625" y="1062185"/>
            <a:ext cx="2590559" cy="471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630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D56A659-21DB-0AFD-996A-1EDC7B15E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885514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3600" b="1" err="1">
                <a:solidFill>
                  <a:schemeClr val="accent1"/>
                </a:solidFill>
                <a:ea typeface="+mj-lt"/>
                <a:cs typeface="+mj-lt"/>
              </a:rPr>
              <a:t>Confiabilidade</a:t>
            </a:r>
            <a:endParaRPr lang="en-US" sz="3600" err="1">
              <a:solidFill>
                <a:schemeClr val="accent1"/>
              </a:solidFill>
            </a:endParaRPr>
          </a:p>
        </p:txBody>
      </p:sp>
      <p:sp>
        <p:nvSpPr>
          <p:cNvPr id="99" name="Isosceles Triangle 98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00659-2ED8-2F53-DE97-B66F2ED7A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2336" y="2479083"/>
            <a:ext cx="6123783" cy="2925744"/>
          </a:xfrm>
        </p:spPr>
        <p:txBody>
          <a:bodyPr anchor="t">
            <a:normAutofit/>
          </a:bodyPr>
          <a:lstStyle/>
          <a:p>
            <a:r>
              <a:rPr lang="en-US" err="1">
                <a:latin typeface="Calibri Light"/>
                <a:ea typeface="+mn-lt"/>
                <a:cs typeface="+mn-lt"/>
              </a:rPr>
              <a:t>Em</a:t>
            </a:r>
            <a:r>
              <a:rPr lang="en-US">
                <a:latin typeface="Calibri Light"/>
                <a:ea typeface="+mn-lt"/>
                <a:cs typeface="+mn-lt"/>
              </a:rPr>
              <a:t> </a:t>
            </a:r>
            <a:r>
              <a:rPr lang="en-US" err="1">
                <a:latin typeface="Calibri Light"/>
                <a:ea typeface="+mn-lt"/>
                <a:cs typeface="+mn-lt"/>
              </a:rPr>
              <a:t>relação</a:t>
            </a:r>
            <a:r>
              <a:rPr lang="en-US">
                <a:latin typeface="Calibri Light"/>
                <a:ea typeface="+mn-lt"/>
                <a:cs typeface="+mn-lt"/>
              </a:rPr>
              <a:t> a </a:t>
            </a:r>
            <a:r>
              <a:rPr lang="en-US" err="1">
                <a:latin typeface="Calibri Light"/>
                <a:ea typeface="+mn-lt"/>
                <a:cs typeface="+mn-lt"/>
              </a:rPr>
              <a:t>confiabilidade</a:t>
            </a:r>
            <a:r>
              <a:rPr lang="en-US">
                <a:latin typeface="Calibri Light"/>
                <a:ea typeface="+mn-lt"/>
                <a:cs typeface="+mn-lt"/>
              </a:rPr>
              <a:t> do </a:t>
            </a:r>
            <a:r>
              <a:rPr lang="en-US" err="1">
                <a:latin typeface="Calibri Light"/>
                <a:ea typeface="+mn-lt"/>
                <a:cs typeface="+mn-lt"/>
              </a:rPr>
              <a:t>aplicativo</a:t>
            </a:r>
            <a:r>
              <a:rPr lang="en-US">
                <a:latin typeface="Calibri Light"/>
                <a:ea typeface="+mn-lt"/>
                <a:cs typeface="+mn-lt"/>
              </a:rPr>
              <a:t>, </a:t>
            </a:r>
            <a:r>
              <a:rPr lang="en-US" err="1">
                <a:latin typeface="Calibri Light"/>
                <a:ea typeface="+mn-lt"/>
                <a:cs typeface="+mn-lt"/>
              </a:rPr>
              <a:t>podem</a:t>
            </a:r>
            <a:r>
              <a:rPr lang="en-US">
                <a:latin typeface="Calibri Light"/>
                <a:ea typeface="+mn-lt"/>
                <a:cs typeface="+mn-lt"/>
              </a:rPr>
              <a:t> se </a:t>
            </a:r>
            <a:r>
              <a:rPr lang="en-US" err="1">
                <a:latin typeface="Calibri Light"/>
                <a:ea typeface="+mn-lt"/>
                <a:cs typeface="+mn-lt"/>
              </a:rPr>
              <a:t>utilizar</a:t>
            </a:r>
            <a:r>
              <a:rPr lang="en-US">
                <a:latin typeface="Calibri Light"/>
                <a:ea typeface="+mn-lt"/>
                <a:cs typeface="+mn-lt"/>
              </a:rPr>
              <a:t> </a:t>
            </a:r>
            <a:r>
              <a:rPr lang="en-US" err="1">
                <a:latin typeface="Calibri Light"/>
                <a:ea typeface="+mn-lt"/>
                <a:cs typeface="+mn-lt"/>
              </a:rPr>
              <a:t>algumas</a:t>
            </a:r>
            <a:r>
              <a:rPr lang="en-US">
                <a:latin typeface="Calibri Light"/>
                <a:ea typeface="+mn-lt"/>
                <a:cs typeface="+mn-lt"/>
              </a:rPr>
              <a:t> </a:t>
            </a:r>
            <a:r>
              <a:rPr lang="en-US" err="1">
                <a:latin typeface="Calibri Light"/>
                <a:ea typeface="+mn-lt"/>
                <a:cs typeface="+mn-lt"/>
              </a:rPr>
              <a:t>métricas</a:t>
            </a:r>
            <a:r>
              <a:rPr lang="en-US">
                <a:latin typeface="Calibri Light"/>
                <a:ea typeface="+mn-lt"/>
                <a:cs typeface="+mn-lt"/>
              </a:rPr>
              <a:t> para </a:t>
            </a:r>
            <a:r>
              <a:rPr lang="en-US" err="1">
                <a:latin typeface="Calibri Light"/>
                <a:ea typeface="+mn-lt"/>
                <a:cs typeface="+mn-lt"/>
              </a:rPr>
              <a:t>medi</a:t>
            </a:r>
            <a:r>
              <a:rPr lang="en-US">
                <a:latin typeface="Calibri Light"/>
                <a:ea typeface="+mn-lt"/>
                <a:cs typeface="+mn-lt"/>
              </a:rPr>
              <a:t>-las, </a:t>
            </a:r>
            <a:r>
              <a:rPr lang="en-US" err="1">
                <a:latin typeface="Calibri Light"/>
                <a:ea typeface="+mn-lt"/>
                <a:cs typeface="+mn-lt"/>
              </a:rPr>
              <a:t>como</a:t>
            </a:r>
            <a:r>
              <a:rPr lang="en-US">
                <a:latin typeface="Calibri Light"/>
                <a:ea typeface="+mn-lt"/>
                <a:cs typeface="+mn-lt"/>
              </a:rPr>
              <a:t> a </a:t>
            </a:r>
            <a:r>
              <a:rPr lang="en-US" err="1">
                <a:latin typeface="Calibri Light"/>
                <a:ea typeface="+mn-lt"/>
                <a:cs typeface="+mn-lt"/>
              </a:rPr>
              <a:t>probabilidade</a:t>
            </a:r>
            <a:r>
              <a:rPr lang="en-US">
                <a:latin typeface="Calibri Light"/>
                <a:ea typeface="+mn-lt"/>
                <a:cs typeface="+mn-lt"/>
              </a:rPr>
              <a:t> de </a:t>
            </a:r>
            <a:r>
              <a:rPr lang="en-US" err="1">
                <a:latin typeface="Calibri Light"/>
                <a:ea typeface="+mn-lt"/>
                <a:cs typeface="+mn-lt"/>
              </a:rPr>
              <a:t>falha</a:t>
            </a:r>
            <a:r>
              <a:rPr lang="en-US">
                <a:latin typeface="Calibri Light"/>
                <a:ea typeface="+mn-lt"/>
                <a:cs typeface="+mn-lt"/>
              </a:rPr>
              <a:t> sob </a:t>
            </a:r>
            <a:r>
              <a:rPr lang="en-US" err="1">
                <a:latin typeface="Calibri Light"/>
                <a:ea typeface="+mn-lt"/>
                <a:cs typeface="+mn-lt"/>
              </a:rPr>
              <a:t>demanda</a:t>
            </a:r>
            <a:r>
              <a:rPr lang="en-US">
                <a:latin typeface="Calibri Light"/>
                <a:ea typeface="+mn-lt"/>
                <a:cs typeface="+mn-lt"/>
              </a:rPr>
              <a:t>, a taxa de </a:t>
            </a:r>
            <a:r>
              <a:rPr lang="en-US" err="1">
                <a:latin typeface="Calibri Light"/>
                <a:ea typeface="+mn-lt"/>
                <a:cs typeface="+mn-lt"/>
              </a:rPr>
              <a:t>ocorrência</a:t>
            </a:r>
            <a:r>
              <a:rPr lang="en-US">
                <a:latin typeface="Calibri Light"/>
                <a:ea typeface="+mn-lt"/>
                <a:cs typeface="+mn-lt"/>
              </a:rPr>
              <a:t> de </a:t>
            </a:r>
            <a:r>
              <a:rPr lang="en-US" err="1">
                <a:latin typeface="Calibri Light"/>
                <a:ea typeface="+mn-lt"/>
                <a:cs typeface="+mn-lt"/>
              </a:rPr>
              <a:t>falhas</a:t>
            </a:r>
            <a:r>
              <a:rPr lang="en-US">
                <a:latin typeface="Calibri Light"/>
                <a:ea typeface="+mn-lt"/>
                <a:cs typeface="+mn-lt"/>
              </a:rPr>
              <a:t> e a </a:t>
            </a:r>
            <a:r>
              <a:rPr lang="en-US" err="1">
                <a:latin typeface="Calibri Light"/>
                <a:ea typeface="+mn-lt"/>
                <a:cs typeface="+mn-lt"/>
              </a:rPr>
              <a:t>medida</a:t>
            </a:r>
            <a:r>
              <a:rPr lang="en-US">
                <a:latin typeface="Calibri Light"/>
                <a:ea typeface="+mn-lt"/>
                <a:cs typeface="+mn-lt"/>
              </a:rPr>
              <a:t> de </a:t>
            </a:r>
            <a:r>
              <a:rPr lang="en-US" err="1">
                <a:latin typeface="Calibri Light"/>
                <a:ea typeface="+mn-lt"/>
                <a:cs typeface="+mn-lt"/>
              </a:rPr>
              <a:t>disponibilidade</a:t>
            </a:r>
            <a:r>
              <a:rPr lang="en-US">
                <a:latin typeface="Calibri Light"/>
                <a:ea typeface="+mn-lt"/>
                <a:cs typeface="+mn-lt"/>
              </a:rPr>
              <a:t>. Por </a:t>
            </a:r>
            <a:r>
              <a:rPr lang="en-US" err="1">
                <a:latin typeface="Calibri Light"/>
                <a:ea typeface="+mn-lt"/>
                <a:cs typeface="+mn-lt"/>
              </a:rPr>
              <a:t>meio</a:t>
            </a:r>
            <a:r>
              <a:rPr lang="en-US">
                <a:latin typeface="Calibri Light"/>
                <a:ea typeface="+mn-lt"/>
                <a:cs typeface="+mn-lt"/>
              </a:rPr>
              <a:t> de </a:t>
            </a:r>
            <a:r>
              <a:rPr lang="en-US" err="1">
                <a:latin typeface="Calibri Light"/>
                <a:ea typeface="+mn-lt"/>
                <a:cs typeface="+mn-lt"/>
              </a:rPr>
              <a:t>diversos</a:t>
            </a:r>
            <a:r>
              <a:rPr lang="en-US">
                <a:latin typeface="Calibri Light"/>
                <a:ea typeface="+mn-lt"/>
                <a:cs typeface="+mn-lt"/>
              </a:rPr>
              <a:t> </a:t>
            </a:r>
            <a:r>
              <a:rPr lang="en-US" err="1">
                <a:latin typeface="Calibri Light"/>
                <a:ea typeface="+mn-lt"/>
                <a:cs typeface="+mn-lt"/>
              </a:rPr>
              <a:t>relatos</a:t>
            </a:r>
            <a:r>
              <a:rPr lang="en-US">
                <a:latin typeface="Calibri Light"/>
                <a:ea typeface="+mn-lt"/>
                <a:cs typeface="+mn-lt"/>
              </a:rPr>
              <a:t> de </a:t>
            </a:r>
            <a:r>
              <a:rPr lang="en-US" err="1">
                <a:latin typeface="Calibri Light"/>
                <a:ea typeface="+mn-lt"/>
                <a:cs typeface="+mn-lt"/>
              </a:rPr>
              <a:t>usuários</a:t>
            </a:r>
            <a:r>
              <a:rPr lang="en-US">
                <a:latin typeface="Calibri Light"/>
                <a:ea typeface="+mn-lt"/>
                <a:cs typeface="+mn-lt"/>
              </a:rPr>
              <a:t> </a:t>
            </a:r>
            <a:r>
              <a:rPr lang="en-US" err="1">
                <a:latin typeface="Calibri Light"/>
                <a:ea typeface="+mn-lt"/>
                <a:cs typeface="+mn-lt"/>
              </a:rPr>
              <a:t>registrados</a:t>
            </a:r>
            <a:r>
              <a:rPr lang="en-US">
                <a:latin typeface="Calibri Light"/>
                <a:ea typeface="+mn-lt"/>
                <a:cs typeface="+mn-lt"/>
              </a:rPr>
              <a:t> </a:t>
            </a:r>
            <a:r>
              <a:rPr lang="en-US" err="1">
                <a:latin typeface="Calibri Light"/>
                <a:ea typeface="+mn-lt"/>
                <a:cs typeface="+mn-lt"/>
              </a:rPr>
              <a:t>em</a:t>
            </a:r>
            <a:r>
              <a:rPr lang="en-US">
                <a:latin typeface="Calibri Light"/>
                <a:ea typeface="+mn-lt"/>
                <a:cs typeface="+mn-lt"/>
              </a:rPr>
              <a:t> redes </a:t>
            </a:r>
            <a:r>
              <a:rPr lang="en-US" err="1">
                <a:latin typeface="Calibri Light"/>
                <a:ea typeface="+mn-lt"/>
                <a:cs typeface="+mn-lt"/>
              </a:rPr>
              <a:t>sociais</a:t>
            </a:r>
            <a:r>
              <a:rPr lang="en-US">
                <a:latin typeface="Calibri Light"/>
                <a:ea typeface="+mn-lt"/>
                <a:cs typeface="+mn-lt"/>
              </a:rPr>
              <a:t>, é </a:t>
            </a:r>
            <a:r>
              <a:rPr lang="en-US" err="1">
                <a:latin typeface="Calibri Light"/>
                <a:ea typeface="+mn-lt"/>
                <a:cs typeface="+mn-lt"/>
              </a:rPr>
              <a:t>possível</a:t>
            </a:r>
            <a:r>
              <a:rPr lang="en-US">
                <a:latin typeface="Calibri Light"/>
                <a:ea typeface="+mn-lt"/>
                <a:cs typeface="+mn-lt"/>
              </a:rPr>
              <a:t> </a:t>
            </a:r>
            <a:r>
              <a:rPr lang="en-US" err="1">
                <a:latin typeface="Calibri Light"/>
                <a:ea typeface="+mn-lt"/>
                <a:cs typeface="+mn-lt"/>
              </a:rPr>
              <a:t>observar</a:t>
            </a:r>
            <a:r>
              <a:rPr lang="en-US">
                <a:latin typeface="Calibri Light"/>
                <a:ea typeface="+mn-lt"/>
                <a:cs typeface="+mn-lt"/>
              </a:rPr>
              <a:t> </a:t>
            </a:r>
            <a:r>
              <a:rPr lang="en-US" err="1">
                <a:latin typeface="Calibri Light"/>
                <a:ea typeface="+mn-lt"/>
                <a:cs typeface="+mn-lt"/>
              </a:rPr>
              <a:t>relatos</a:t>
            </a:r>
            <a:r>
              <a:rPr lang="en-US">
                <a:latin typeface="Calibri Light"/>
                <a:ea typeface="+mn-lt"/>
                <a:cs typeface="+mn-lt"/>
              </a:rPr>
              <a:t> de </a:t>
            </a:r>
            <a:r>
              <a:rPr lang="en-US" err="1">
                <a:latin typeface="Calibri Light"/>
                <a:ea typeface="+mn-lt"/>
                <a:cs typeface="+mn-lt"/>
              </a:rPr>
              <a:t>indisponibilidade</a:t>
            </a:r>
            <a:r>
              <a:rPr lang="en-US">
                <a:latin typeface="Calibri Light"/>
                <a:ea typeface="+mn-lt"/>
                <a:cs typeface="+mn-lt"/>
              </a:rPr>
              <a:t> de </a:t>
            </a:r>
            <a:r>
              <a:rPr lang="en-US" err="1">
                <a:latin typeface="Calibri Light"/>
                <a:ea typeface="+mn-lt"/>
                <a:cs typeface="+mn-lt"/>
              </a:rPr>
              <a:t>funções</a:t>
            </a:r>
            <a:r>
              <a:rPr lang="en-US">
                <a:latin typeface="Calibri Light"/>
                <a:ea typeface="+mn-lt"/>
                <a:cs typeface="+mn-lt"/>
              </a:rPr>
              <a:t> do </a:t>
            </a:r>
            <a:r>
              <a:rPr lang="en-US" err="1">
                <a:latin typeface="Calibri Light"/>
                <a:ea typeface="+mn-lt"/>
                <a:cs typeface="+mn-lt"/>
              </a:rPr>
              <a:t>aplicativo</a:t>
            </a:r>
            <a:r>
              <a:rPr lang="en-US">
                <a:latin typeface="Calibri Light"/>
                <a:ea typeface="+mn-lt"/>
                <a:cs typeface="+mn-lt"/>
              </a:rPr>
              <a:t> </a:t>
            </a:r>
            <a:r>
              <a:rPr lang="en-US" err="1">
                <a:latin typeface="Calibri Light"/>
                <a:ea typeface="+mn-lt"/>
                <a:cs typeface="+mn-lt"/>
              </a:rPr>
              <a:t>como</a:t>
            </a:r>
            <a:r>
              <a:rPr lang="en-US">
                <a:latin typeface="Calibri Light"/>
                <a:ea typeface="+mn-lt"/>
                <a:cs typeface="+mn-lt"/>
              </a:rPr>
              <a:t>: </a:t>
            </a:r>
            <a:r>
              <a:rPr lang="en-US" err="1">
                <a:latin typeface="Calibri Light"/>
                <a:ea typeface="+mn-lt"/>
                <a:cs typeface="+mn-lt"/>
              </a:rPr>
              <a:t>falha</a:t>
            </a:r>
            <a:r>
              <a:rPr lang="en-US">
                <a:latin typeface="Calibri Light"/>
                <a:ea typeface="+mn-lt"/>
                <a:cs typeface="+mn-lt"/>
              </a:rPr>
              <a:t> App para </a:t>
            </a:r>
            <a:r>
              <a:rPr lang="en-US" err="1">
                <a:latin typeface="Calibri Light"/>
                <a:ea typeface="+mn-lt"/>
                <a:cs typeface="+mn-lt"/>
              </a:rPr>
              <a:t>inserir</a:t>
            </a:r>
            <a:r>
              <a:rPr lang="en-US">
                <a:latin typeface="Calibri Light"/>
                <a:ea typeface="+mn-lt"/>
                <a:cs typeface="+mn-lt"/>
              </a:rPr>
              <a:t> dados do </a:t>
            </a:r>
            <a:r>
              <a:rPr lang="en-US" err="1">
                <a:latin typeface="Calibri Light"/>
                <a:ea typeface="+mn-lt"/>
                <a:cs typeface="+mn-lt"/>
              </a:rPr>
              <a:t>pagamento</a:t>
            </a:r>
            <a:r>
              <a:rPr lang="en-US">
                <a:latin typeface="Calibri Light"/>
                <a:ea typeface="+mn-lt"/>
                <a:cs typeface="+mn-lt"/>
              </a:rPr>
              <a:t>, </a:t>
            </a:r>
            <a:r>
              <a:rPr lang="en-US" err="1">
                <a:latin typeface="Calibri Light"/>
                <a:ea typeface="+mn-lt"/>
                <a:cs typeface="+mn-lt"/>
              </a:rPr>
              <a:t>falha</a:t>
            </a:r>
            <a:r>
              <a:rPr lang="en-US">
                <a:latin typeface="Calibri Light"/>
                <a:ea typeface="+mn-lt"/>
                <a:cs typeface="+mn-lt"/>
              </a:rPr>
              <a:t> no login para </a:t>
            </a:r>
            <a:r>
              <a:rPr lang="en-US" err="1">
                <a:latin typeface="Calibri Light"/>
                <a:ea typeface="+mn-lt"/>
                <a:cs typeface="+mn-lt"/>
              </a:rPr>
              <a:t>acessar</a:t>
            </a:r>
            <a:r>
              <a:rPr lang="en-US">
                <a:latin typeface="Calibri Light"/>
                <a:ea typeface="+mn-lt"/>
                <a:cs typeface="+mn-lt"/>
              </a:rPr>
              <a:t> </a:t>
            </a:r>
            <a:r>
              <a:rPr lang="en-US" err="1">
                <a:latin typeface="Calibri Light"/>
                <a:ea typeface="+mn-lt"/>
                <a:cs typeface="+mn-lt"/>
              </a:rPr>
              <a:t>informações</a:t>
            </a:r>
            <a:r>
              <a:rPr lang="en-US">
                <a:latin typeface="Calibri Light"/>
                <a:ea typeface="+mn-lt"/>
                <a:cs typeface="+mn-lt"/>
              </a:rPr>
              <a:t> de </a:t>
            </a:r>
            <a:r>
              <a:rPr lang="en-US" err="1">
                <a:latin typeface="Calibri Light"/>
                <a:ea typeface="+mn-lt"/>
                <a:cs typeface="+mn-lt"/>
              </a:rPr>
              <a:t>pedidos</a:t>
            </a:r>
            <a:r>
              <a:rPr lang="en-US">
                <a:latin typeface="Calibri Light"/>
                <a:ea typeface="+mn-lt"/>
                <a:cs typeface="+mn-lt"/>
              </a:rPr>
              <a:t> </a:t>
            </a:r>
            <a:r>
              <a:rPr lang="en-US" err="1">
                <a:latin typeface="Calibri Light"/>
                <a:ea typeface="+mn-lt"/>
                <a:cs typeface="+mn-lt"/>
              </a:rPr>
              <a:t>realizados</a:t>
            </a:r>
            <a:r>
              <a:rPr lang="en-US">
                <a:latin typeface="Calibri Light"/>
                <a:ea typeface="+mn-lt"/>
                <a:cs typeface="+mn-lt"/>
              </a:rPr>
              <a:t>, </a:t>
            </a:r>
            <a:r>
              <a:rPr lang="en-US" err="1">
                <a:latin typeface="Calibri Light"/>
                <a:ea typeface="+mn-lt"/>
                <a:cs typeface="+mn-lt"/>
              </a:rPr>
              <a:t>compras</a:t>
            </a:r>
            <a:r>
              <a:rPr lang="en-US">
                <a:latin typeface="Calibri Light"/>
                <a:ea typeface="+mn-lt"/>
                <a:cs typeface="+mn-lt"/>
              </a:rPr>
              <a:t> </a:t>
            </a:r>
            <a:r>
              <a:rPr lang="en-US" err="1">
                <a:latin typeface="Calibri Light"/>
                <a:ea typeface="+mn-lt"/>
                <a:cs typeface="+mn-lt"/>
              </a:rPr>
              <a:t>não</a:t>
            </a:r>
            <a:r>
              <a:rPr lang="en-US">
                <a:latin typeface="Calibri Light"/>
                <a:ea typeface="+mn-lt"/>
                <a:cs typeface="+mn-lt"/>
              </a:rPr>
              <a:t> </a:t>
            </a:r>
            <a:r>
              <a:rPr lang="en-US" err="1">
                <a:latin typeface="Calibri Light"/>
                <a:ea typeface="+mn-lt"/>
                <a:cs typeface="+mn-lt"/>
              </a:rPr>
              <a:t>computadas</a:t>
            </a:r>
            <a:r>
              <a:rPr lang="en-US" sz="1600">
                <a:latin typeface="Calibri Light"/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7803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D8CF947-8B6E-E40D-7588-909B90F7D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389" y="25240"/>
            <a:ext cx="3362427" cy="6836275"/>
          </a:xfrm>
          <a:prstGeom prst="rect">
            <a:avLst/>
          </a:prstGeom>
        </p:spPr>
      </p:pic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D40C513-7080-7B42-7415-B91C7F242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241" y="208759"/>
            <a:ext cx="3204275" cy="65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604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ED64CFC-B88E-35F4-46F5-C42421089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936" y="183391"/>
            <a:ext cx="3290539" cy="6678123"/>
          </a:xfrm>
          <a:prstGeom prst="rect">
            <a:avLst/>
          </a:prstGeom>
        </p:spPr>
      </p:pic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B0C1DE7-AB25-BE2E-B120-343138DED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617" y="309401"/>
            <a:ext cx="3204275" cy="654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80085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38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Atlas</vt:lpstr>
      <vt:lpstr> Engenharia de Software I</vt:lpstr>
      <vt:lpstr>Perguntas:</vt:lpstr>
      <vt:lpstr>Perguntas: </vt:lpstr>
      <vt:lpstr>Corretude </vt:lpstr>
      <vt:lpstr>PowerPoint Presentation</vt:lpstr>
      <vt:lpstr>PowerPoint Presentation</vt:lpstr>
      <vt:lpstr>Confiabilidade</vt:lpstr>
      <vt:lpstr>PowerPoint Presentation</vt:lpstr>
      <vt:lpstr>PowerPoint Presentation</vt:lpstr>
      <vt:lpstr>Robustez: </vt:lpstr>
      <vt:lpstr>PowerPoint Presentation</vt:lpstr>
      <vt:lpstr>Desempenho:</vt:lpstr>
      <vt:lpstr>PowerPoint Presentation</vt:lpstr>
      <vt:lpstr>Software amigável:</vt:lpstr>
      <vt:lpstr>Detalhe da tela inicial destacado com círculo vermelho. Note que é necessário rolar a tela 3 vezes para a lateral a fim de se ler todas as opções existentes, dentre as quais: Scan&amp;Go, Folhetos, Ofertas da loja, Serviços e CyberCook. Algumas irrelevantes para quem busca simplesmente comprar ou usufruir de descontos e outras que não são autoexplicativas, em prejuízo da ergonomia cognitiva. Muitas são as reclamações de usuários nesse sentido, como se observar nas avaliações dos usuários: </vt:lpstr>
      <vt:lpstr>PowerPoint Presentation</vt:lpstr>
      <vt:lpstr>Manutenabilidade:</vt:lpstr>
      <vt:lpstr>PowerPoint Presentation</vt:lpstr>
      <vt:lpstr>Reparabilidade:</vt:lpstr>
      <vt:lpstr>PowerPoint Presentation</vt:lpstr>
      <vt:lpstr>Capacidade de evolução:</vt:lpstr>
      <vt:lpstr>PowerPoint Presentation</vt:lpstr>
      <vt:lpstr>Portabilidade: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Legibilidade </vt:lpstr>
      <vt:lpstr>Interoperabilidade    </vt:lpstr>
      <vt:lpstr>Prudutividade, Desenvolvimento dentro do prazo e Visibilidade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Sites Consutados</vt:lpstr>
      <vt:lpstr>Integrantes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5</cp:revision>
  <dcterms:created xsi:type="dcterms:W3CDTF">2023-03-27T19:01:52Z</dcterms:created>
  <dcterms:modified xsi:type="dcterms:W3CDTF">2023-04-01T17:47:13Z</dcterms:modified>
</cp:coreProperties>
</file>