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73" r:id="rId11"/>
    <p:sldId id="265" r:id="rId12"/>
    <p:sldId id="266" r:id="rId13"/>
    <p:sldId id="272" r:id="rId14"/>
    <p:sldId id="269" r:id="rId15"/>
    <p:sldId id="270" r:id="rId16"/>
    <p:sldId id="271" r:id="rId17"/>
  </p:sldIdLst>
  <p:sldSz cx="14630400" cy="82296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SourceCodeNarrow" panose="020B0604020202020204" charset="0"/>
      <p:regular r:id="rId32"/>
    </p:embeddedFont>
  </p:embeddedFont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FF00"/>
    <a:srgbClr val="000000"/>
    <a:srgbClr val="FFFFFF"/>
    <a:srgbClr val="40404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51" d="100"/>
          <a:sy n="51" d="100"/>
        </p:scale>
        <p:origin x="868" y="52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371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28016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286000" indent="-45720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68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6"/>
                </a:solidFill>
                <a:effectLst/>
              </a:rPr>
              <a:pPr/>
              <a:t>Sunday, September 26, 2021</a:t>
            </a:fld>
            <a:r>
              <a:rPr lang="en-US" sz="2000" b="0" cap="none" spc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6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6"/>
                </a:solidFill>
                <a:effectLst/>
              </a:rPr>
              <a:pPr/>
              <a:t>2:02:16 PM</a:t>
            </a:fld>
            <a:endParaRPr lang="en-US" sz="2000" b="0" cap="none" spc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433846"/>
            <a:ext cx="411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-25000"/>
              <a:t>© By Boris Belozerov.</a:t>
            </a:r>
          </a:p>
        </p:txBody>
      </p:sp>
      <p:grpSp>
        <p:nvGrpSpPr>
          <p:cNvPr id="55" name="Group 54"/>
          <p:cNvGrpSpPr>
            <a:grpSpLocks noChangeAspect="1"/>
          </p:cNvGrpSpPr>
          <p:nvPr userDrawn="1"/>
        </p:nvGrpSpPr>
        <p:grpSpPr>
          <a:xfrm>
            <a:off x="13716000" y="0"/>
            <a:ext cx="914400" cy="1480810"/>
            <a:chOff x="1356323" y="914400"/>
            <a:chExt cx="4517136" cy="8229600"/>
          </a:xfrm>
        </p:grpSpPr>
        <p:sp>
          <p:nvSpPr>
            <p:cNvPr id="56" name="Freeform 55"/>
            <p:cNvSpPr/>
            <p:nvPr/>
          </p:nvSpPr>
          <p:spPr>
            <a:xfrm>
              <a:off x="2574405" y="914400"/>
              <a:ext cx="2199512" cy="8229600"/>
            </a:xfrm>
            <a:custGeom>
              <a:avLst/>
              <a:gdLst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214345 w 2514600"/>
                <a:gd name="connsiteY210" fmla="*/ 1661408 h 7772400"/>
                <a:gd name="connsiteX211" fmla="*/ 161793 w 2514600"/>
                <a:gd name="connsiteY211" fmla="*/ 1584461 h 7772400"/>
                <a:gd name="connsiteX212" fmla="*/ 153184 w 2514600"/>
                <a:gd name="connsiteY212" fmla="*/ 1545774 h 7772400"/>
                <a:gd name="connsiteX213" fmla="*/ 134015 w 2514600"/>
                <a:gd name="connsiteY213" fmla="*/ 1532407 h 7772400"/>
                <a:gd name="connsiteX214" fmla="*/ 88866 w 2514600"/>
                <a:gd name="connsiteY214" fmla="*/ 1472738 h 7772400"/>
                <a:gd name="connsiteX215" fmla="*/ 72481 w 2514600"/>
                <a:gd name="connsiteY215" fmla="*/ 1421411 h 7772400"/>
                <a:gd name="connsiteX216" fmla="*/ 57297 w 2514600"/>
                <a:gd name="connsiteY216" fmla="*/ 1409847 h 7772400"/>
                <a:gd name="connsiteX217" fmla="*/ 16647 w 2514600"/>
                <a:gd name="connsiteY217" fmla="*/ 1188345 h 7772400"/>
                <a:gd name="connsiteX218" fmla="*/ 969390 w 2514600"/>
                <a:gd name="connsiteY218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214345 w 2514600"/>
                <a:gd name="connsiteY210" fmla="*/ 1661408 h 7772400"/>
                <a:gd name="connsiteX211" fmla="*/ 153184 w 2514600"/>
                <a:gd name="connsiteY211" fmla="*/ 1545774 h 7772400"/>
                <a:gd name="connsiteX212" fmla="*/ 134015 w 2514600"/>
                <a:gd name="connsiteY212" fmla="*/ 1532407 h 7772400"/>
                <a:gd name="connsiteX213" fmla="*/ 88866 w 2514600"/>
                <a:gd name="connsiteY213" fmla="*/ 1472738 h 7772400"/>
                <a:gd name="connsiteX214" fmla="*/ 72481 w 2514600"/>
                <a:gd name="connsiteY214" fmla="*/ 1421411 h 7772400"/>
                <a:gd name="connsiteX215" fmla="*/ 57297 w 2514600"/>
                <a:gd name="connsiteY215" fmla="*/ 1409847 h 7772400"/>
                <a:gd name="connsiteX216" fmla="*/ 16647 w 2514600"/>
                <a:gd name="connsiteY216" fmla="*/ 1188345 h 7772400"/>
                <a:gd name="connsiteX217" fmla="*/ 969390 w 2514600"/>
                <a:gd name="connsiteY217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153184 w 2514600"/>
                <a:gd name="connsiteY210" fmla="*/ 1545774 h 7772400"/>
                <a:gd name="connsiteX211" fmla="*/ 134015 w 2514600"/>
                <a:gd name="connsiteY211" fmla="*/ 1532407 h 7772400"/>
                <a:gd name="connsiteX212" fmla="*/ 88866 w 2514600"/>
                <a:gd name="connsiteY212" fmla="*/ 1472738 h 7772400"/>
                <a:gd name="connsiteX213" fmla="*/ 72481 w 2514600"/>
                <a:gd name="connsiteY213" fmla="*/ 1421411 h 7772400"/>
                <a:gd name="connsiteX214" fmla="*/ 57297 w 2514600"/>
                <a:gd name="connsiteY214" fmla="*/ 1409847 h 7772400"/>
                <a:gd name="connsiteX215" fmla="*/ 16647 w 2514600"/>
                <a:gd name="connsiteY215" fmla="*/ 1188345 h 7772400"/>
                <a:gd name="connsiteX216" fmla="*/ 969390 w 2514600"/>
                <a:gd name="connsiteY216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134015 w 2514600"/>
                <a:gd name="connsiteY210" fmla="*/ 1532407 h 7772400"/>
                <a:gd name="connsiteX211" fmla="*/ 88866 w 2514600"/>
                <a:gd name="connsiteY211" fmla="*/ 1472738 h 7772400"/>
                <a:gd name="connsiteX212" fmla="*/ 72481 w 2514600"/>
                <a:gd name="connsiteY212" fmla="*/ 1421411 h 7772400"/>
                <a:gd name="connsiteX213" fmla="*/ 57297 w 2514600"/>
                <a:gd name="connsiteY213" fmla="*/ 1409847 h 7772400"/>
                <a:gd name="connsiteX214" fmla="*/ 16647 w 2514600"/>
                <a:gd name="connsiteY214" fmla="*/ 1188345 h 7772400"/>
                <a:gd name="connsiteX215" fmla="*/ 969390 w 2514600"/>
                <a:gd name="connsiteY215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72481 w 2514600"/>
                <a:gd name="connsiteY211" fmla="*/ 1421411 h 7772400"/>
                <a:gd name="connsiteX212" fmla="*/ 57297 w 2514600"/>
                <a:gd name="connsiteY212" fmla="*/ 1409847 h 7772400"/>
                <a:gd name="connsiteX213" fmla="*/ 16647 w 2514600"/>
                <a:gd name="connsiteY213" fmla="*/ 1188345 h 7772400"/>
                <a:gd name="connsiteX214" fmla="*/ 969390 w 2514600"/>
                <a:gd name="connsiteY214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72481 w 2514600"/>
                <a:gd name="connsiteY211" fmla="*/ 1421411 h 7772400"/>
                <a:gd name="connsiteX212" fmla="*/ 16647 w 2514600"/>
                <a:gd name="connsiteY212" fmla="*/ 1188345 h 7772400"/>
                <a:gd name="connsiteX213" fmla="*/ 969390 w 2514600"/>
                <a:gd name="connsiteY213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16647 w 2514600"/>
                <a:gd name="connsiteY211" fmla="*/ 1188345 h 7772400"/>
                <a:gd name="connsiteX212" fmla="*/ 969390 w 2514600"/>
                <a:gd name="connsiteY212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16647 w 2514600"/>
                <a:gd name="connsiteY210" fmla="*/ 1188345 h 7772400"/>
                <a:gd name="connsiteX211" fmla="*/ 969390 w 2514600"/>
                <a:gd name="connsiteY211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6647 w 2514600"/>
                <a:gd name="connsiteY209" fmla="*/ 1188345 h 7772400"/>
                <a:gd name="connsiteX210" fmla="*/ 969390 w 2514600"/>
                <a:gd name="connsiteY210" fmla="*/ 0 h 7772400"/>
                <a:gd name="connsiteX0" fmla="*/ 977707 w 2522917"/>
                <a:gd name="connsiteY0" fmla="*/ 0 h 7772400"/>
                <a:gd name="connsiteX1" fmla="*/ 671382 w 2522917"/>
                <a:gd name="connsiteY1" fmla="*/ 727542 h 7772400"/>
                <a:gd name="connsiteX2" fmla="*/ 618554 w 2522917"/>
                <a:gd name="connsiteY2" fmla="*/ 827013 h 7772400"/>
                <a:gd name="connsiteX3" fmla="*/ 728821 w 2522917"/>
                <a:gd name="connsiteY3" fmla="*/ 744620 h 7772400"/>
                <a:gd name="connsiteX4" fmla="*/ 1347415 w 2522917"/>
                <a:gd name="connsiteY4" fmla="*/ 350599 h 7772400"/>
                <a:gd name="connsiteX5" fmla="*/ 1368421 w 2522917"/>
                <a:gd name="connsiteY5" fmla="*/ 351102 h 7772400"/>
                <a:gd name="connsiteX6" fmla="*/ 1017860 w 2522917"/>
                <a:gd name="connsiteY6" fmla="*/ 820381 h 7772400"/>
                <a:gd name="connsiteX7" fmla="*/ 1012800 w 2522917"/>
                <a:gd name="connsiteY7" fmla="*/ 825613 h 7772400"/>
                <a:gd name="connsiteX8" fmla="*/ 1143125 w 2522917"/>
                <a:gd name="connsiteY8" fmla="*/ 750289 h 7772400"/>
                <a:gd name="connsiteX9" fmla="*/ 1537855 w 2522917"/>
                <a:gd name="connsiteY9" fmla="*/ 573966 h 7772400"/>
                <a:gd name="connsiteX10" fmla="*/ 1299279 w 2522917"/>
                <a:gd name="connsiteY10" fmla="*/ 869901 h 7772400"/>
                <a:gd name="connsiteX11" fmla="*/ 1151638 w 2522917"/>
                <a:gd name="connsiteY11" fmla="*/ 1006965 h 7772400"/>
                <a:gd name="connsiteX12" fmla="*/ 1164530 w 2522917"/>
                <a:gd name="connsiteY12" fmla="*/ 1000812 h 7772400"/>
                <a:gd name="connsiteX13" fmla="*/ 1687119 w 2522917"/>
                <a:gd name="connsiteY13" fmla="*/ 806121 h 7772400"/>
                <a:gd name="connsiteX14" fmla="*/ 1257403 w 2522917"/>
                <a:gd name="connsiteY14" fmla="*/ 1209553 h 7772400"/>
                <a:gd name="connsiteX15" fmla="*/ 1245469 w 2522917"/>
                <a:gd name="connsiteY15" fmla="*/ 1218222 h 7772400"/>
                <a:gd name="connsiteX16" fmla="*/ 1278335 w 2522917"/>
                <a:gd name="connsiteY16" fmla="*/ 1205848 h 7772400"/>
                <a:gd name="connsiteX17" fmla="*/ 1816526 w 2522917"/>
                <a:gd name="connsiteY17" fmla="*/ 1055832 h 7772400"/>
                <a:gd name="connsiteX18" fmla="*/ 1528299 w 2522917"/>
                <a:gd name="connsiteY18" fmla="*/ 1307309 h 7772400"/>
                <a:gd name="connsiteX19" fmla="*/ 1379630 w 2522917"/>
                <a:gd name="connsiteY19" fmla="*/ 1403685 h 7772400"/>
                <a:gd name="connsiteX20" fmla="*/ 1388103 w 2522917"/>
                <a:gd name="connsiteY20" fmla="*/ 1401292 h 7772400"/>
                <a:gd name="connsiteX21" fmla="*/ 1937800 w 2522917"/>
                <a:gd name="connsiteY21" fmla="*/ 1297093 h 7772400"/>
                <a:gd name="connsiteX22" fmla="*/ 1627949 w 2522917"/>
                <a:gd name="connsiteY22" fmla="*/ 1523381 h 7772400"/>
                <a:gd name="connsiteX23" fmla="*/ 1444431 w 2522917"/>
                <a:gd name="connsiteY23" fmla="*/ 1621114 h 7772400"/>
                <a:gd name="connsiteX24" fmla="*/ 1488845 w 2522917"/>
                <a:gd name="connsiteY24" fmla="*/ 1612536 h 7772400"/>
                <a:gd name="connsiteX25" fmla="*/ 2045865 w 2522917"/>
                <a:gd name="connsiteY25" fmla="*/ 1554948 h 7772400"/>
                <a:gd name="connsiteX26" fmla="*/ 1716746 w 2522917"/>
                <a:gd name="connsiteY26" fmla="*/ 1754325 h 7772400"/>
                <a:gd name="connsiteX27" fmla="*/ 1547480 w 2522917"/>
                <a:gd name="connsiteY27" fmla="*/ 1826690 h 7772400"/>
                <a:gd name="connsiteX28" fmla="*/ 1580402 w 2522917"/>
                <a:gd name="connsiteY28" fmla="*/ 1823171 h 7772400"/>
                <a:gd name="connsiteX29" fmla="*/ 2140506 w 2522917"/>
                <a:gd name="connsiteY29" fmla="*/ 1812629 h 7772400"/>
                <a:gd name="connsiteX30" fmla="*/ 1794626 w 2522917"/>
                <a:gd name="connsiteY30" fmla="*/ 1983580 h 7772400"/>
                <a:gd name="connsiteX31" fmla="*/ 1636115 w 2522917"/>
                <a:gd name="connsiteY31" fmla="*/ 2035939 h 7772400"/>
                <a:gd name="connsiteX32" fmla="*/ 1662623 w 2522917"/>
                <a:gd name="connsiteY32" fmla="*/ 2035348 h 7772400"/>
                <a:gd name="connsiteX33" fmla="*/ 2221549 w 2522917"/>
                <a:gd name="connsiteY33" fmla="*/ 2071936 h 7772400"/>
                <a:gd name="connsiteX34" fmla="*/ 1861538 w 2522917"/>
                <a:gd name="connsiteY34" fmla="*/ 2213156 h 7772400"/>
                <a:gd name="connsiteX35" fmla="*/ 1710524 w 2522917"/>
                <a:gd name="connsiteY35" fmla="*/ 2249215 h 7772400"/>
                <a:gd name="connsiteX36" fmla="*/ 1742600 w 2522917"/>
                <a:gd name="connsiteY36" fmla="*/ 2251203 h 7772400"/>
                <a:gd name="connsiteX37" fmla="*/ 2296093 w 2522917"/>
                <a:gd name="connsiteY37" fmla="*/ 2334640 h 7772400"/>
                <a:gd name="connsiteX38" fmla="*/ 1924693 w 2522917"/>
                <a:gd name="connsiteY38" fmla="*/ 2445058 h 7772400"/>
                <a:gd name="connsiteX39" fmla="*/ 1777546 w 2522917"/>
                <a:gd name="connsiteY39" fmla="*/ 2467292 h 7772400"/>
                <a:gd name="connsiteX40" fmla="*/ 1815405 w 2522917"/>
                <a:gd name="connsiteY40" fmla="*/ 2472866 h 7772400"/>
                <a:gd name="connsiteX41" fmla="*/ 2359252 w 2522917"/>
                <a:gd name="connsiteY41" fmla="*/ 2602518 h 7772400"/>
                <a:gd name="connsiteX42" fmla="*/ 1767360 w 2522917"/>
                <a:gd name="connsiteY42" fmla="*/ 2695240 h 7772400"/>
                <a:gd name="connsiteX43" fmla="*/ 1588578 w 2522917"/>
                <a:gd name="connsiteY43" fmla="*/ 2701218 h 7772400"/>
                <a:gd name="connsiteX44" fmla="*/ 1740396 w 2522917"/>
                <a:gd name="connsiteY44" fmla="*/ 2720665 h 7772400"/>
                <a:gd name="connsiteX45" fmla="*/ 2414609 w 2522917"/>
                <a:gd name="connsiteY45" fmla="*/ 2869510 h 7772400"/>
                <a:gd name="connsiteX46" fmla="*/ 1822717 w 2522917"/>
                <a:gd name="connsiteY46" fmla="*/ 2962231 h 7772400"/>
                <a:gd name="connsiteX47" fmla="*/ 1621931 w 2522917"/>
                <a:gd name="connsiteY47" fmla="*/ 2968945 h 7772400"/>
                <a:gd name="connsiteX48" fmla="*/ 1786126 w 2522917"/>
                <a:gd name="connsiteY48" fmla="*/ 2989978 h 7772400"/>
                <a:gd name="connsiteX49" fmla="*/ 2460339 w 2522917"/>
                <a:gd name="connsiteY49" fmla="*/ 3138822 h 7772400"/>
                <a:gd name="connsiteX50" fmla="*/ 1652886 w 2522917"/>
                <a:gd name="connsiteY50" fmla="*/ 3238751 h 7772400"/>
                <a:gd name="connsiteX51" fmla="*/ 1649578 w 2522917"/>
                <a:gd name="connsiteY51" fmla="*/ 3238879 h 7772400"/>
                <a:gd name="connsiteX52" fmla="*/ 1827043 w 2522917"/>
                <a:gd name="connsiteY52" fmla="*/ 3261611 h 7772400"/>
                <a:gd name="connsiteX53" fmla="*/ 2501256 w 2522917"/>
                <a:gd name="connsiteY53" fmla="*/ 3410456 h 7772400"/>
                <a:gd name="connsiteX54" fmla="*/ 1693802 w 2522917"/>
                <a:gd name="connsiteY54" fmla="*/ 3510385 h 7772400"/>
                <a:gd name="connsiteX55" fmla="*/ 1675695 w 2522917"/>
                <a:gd name="connsiteY55" fmla="*/ 3511084 h 7772400"/>
                <a:gd name="connsiteX56" fmla="*/ 1848704 w 2522917"/>
                <a:gd name="connsiteY56" fmla="*/ 3533245 h 7772400"/>
                <a:gd name="connsiteX57" fmla="*/ 2522917 w 2522917"/>
                <a:gd name="connsiteY57" fmla="*/ 3682090 h 7772400"/>
                <a:gd name="connsiteX58" fmla="*/ 1715464 w 2522917"/>
                <a:gd name="connsiteY58" fmla="*/ 3782020 h 7772400"/>
                <a:gd name="connsiteX59" fmla="*/ 1680272 w 2522917"/>
                <a:gd name="connsiteY59" fmla="*/ 3783377 h 7772400"/>
                <a:gd name="connsiteX60" fmla="*/ 1926509 w 2522917"/>
                <a:gd name="connsiteY60" fmla="*/ 3816669 h 7772400"/>
                <a:gd name="connsiteX61" fmla="*/ 2262402 w 2522917"/>
                <a:gd name="connsiteY61" fmla="*/ 3872985 h 7772400"/>
                <a:gd name="connsiteX62" fmla="*/ 2326348 w 2522917"/>
                <a:gd name="connsiteY62" fmla="*/ 3886200 h 7772400"/>
                <a:gd name="connsiteX63" fmla="*/ 2262402 w 2522917"/>
                <a:gd name="connsiteY63" fmla="*/ 3899415 h 7772400"/>
                <a:gd name="connsiteX64" fmla="*/ 1926509 w 2522917"/>
                <a:gd name="connsiteY64" fmla="*/ 3955731 h 7772400"/>
                <a:gd name="connsiteX65" fmla="*/ 1680272 w 2522917"/>
                <a:gd name="connsiteY65" fmla="*/ 3989023 h 7772400"/>
                <a:gd name="connsiteX66" fmla="*/ 1715464 w 2522917"/>
                <a:gd name="connsiteY66" fmla="*/ 3990380 h 7772400"/>
                <a:gd name="connsiteX67" fmla="*/ 2522917 w 2522917"/>
                <a:gd name="connsiteY67" fmla="*/ 4090310 h 7772400"/>
                <a:gd name="connsiteX68" fmla="*/ 1848704 w 2522917"/>
                <a:gd name="connsiteY68" fmla="*/ 4239155 h 7772400"/>
                <a:gd name="connsiteX69" fmla="*/ 1675695 w 2522917"/>
                <a:gd name="connsiteY69" fmla="*/ 4261316 h 7772400"/>
                <a:gd name="connsiteX70" fmla="*/ 1693802 w 2522917"/>
                <a:gd name="connsiteY70" fmla="*/ 4262015 h 7772400"/>
                <a:gd name="connsiteX71" fmla="*/ 2501256 w 2522917"/>
                <a:gd name="connsiteY71" fmla="*/ 4361944 h 7772400"/>
                <a:gd name="connsiteX72" fmla="*/ 1827043 w 2522917"/>
                <a:gd name="connsiteY72" fmla="*/ 4510789 h 7772400"/>
                <a:gd name="connsiteX73" fmla="*/ 1649578 w 2522917"/>
                <a:gd name="connsiteY73" fmla="*/ 4533521 h 7772400"/>
                <a:gd name="connsiteX74" fmla="*/ 1652886 w 2522917"/>
                <a:gd name="connsiteY74" fmla="*/ 4533649 h 7772400"/>
                <a:gd name="connsiteX75" fmla="*/ 2460339 w 2522917"/>
                <a:gd name="connsiteY75" fmla="*/ 4633578 h 7772400"/>
                <a:gd name="connsiteX76" fmla="*/ 1786126 w 2522917"/>
                <a:gd name="connsiteY76" fmla="*/ 4782423 h 7772400"/>
                <a:gd name="connsiteX77" fmla="*/ 1621931 w 2522917"/>
                <a:gd name="connsiteY77" fmla="*/ 4803455 h 7772400"/>
                <a:gd name="connsiteX78" fmla="*/ 1822717 w 2522917"/>
                <a:gd name="connsiteY78" fmla="*/ 4810170 h 7772400"/>
                <a:gd name="connsiteX79" fmla="*/ 2414609 w 2522917"/>
                <a:gd name="connsiteY79" fmla="*/ 4902891 h 7772400"/>
                <a:gd name="connsiteX80" fmla="*/ 1740396 w 2522917"/>
                <a:gd name="connsiteY80" fmla="*/ 5051735 h 7772400"/>
                <a:gd name="connsiteX81" fmla="*/ 1588578 w 2522917"/>
                <a:gd name="connsiteY81" fmla="*/ 5071182 h 7772400"/>
                <a:gd name="connsiteX82" fmla="*/ 1767360 w 2522917"/>
                <a:gd name="connsiteY82" fmla="*/ 5077161 h 7772400"/>
                <a:gd name="connsiteX83" fmla="*/ 2359252 w 2522917"/>
                <a:gd name="connsiteY83" fmla="*/ 5169882 h 7772400"/>
                <a:gd name="connsiteX84" fmla="*/ 1815405 w 2522917"/>
                <a:gd name="connsiteY84" fmla="*/ 5299534 h 7772400"/>
                <a:gd name="connsiteX85" fmla="*/ 1777546 w 2522917"/>
                <a:gd name="connsiteY85" fmla="*/ 5305108 h 7772400"/>
                <a:gd name="connsiteX86" fmla="*/ 1924693 w 2522917"/>
                <a:gd name="connsiteY86" fmla="*/ 5327342 h 7772400"/>
                <a:gd name="connsiteX87" fmla="*/ 2296093 w 2522917"/>
                <a:gd name="connsiteY87" fmla="*/ 5437760 h 7772400"/>
                <a:gd name="connsiteX88" fmla="*/ 1742600 w 2522917"/>
                <a:gd name="connsiteY88" fmla="*/ 5521198 h 7772400"/>
                <a:gd name="connsiteX89" fmla="*/ 1710524 w 2522917"/>
                <a:gd name="connsiteY89" fmla="*/ 5523186 h 7772400"/>
                <a:gd name="connsiteX90" fmla="*/ 1861538 w 2522917"/>
                <a:gd name="connsiteY90" fmla="*/ 5559244 h 7772400"/>
                <a:gd name="connsiteX91" fmla="*/ 2221549 w 2522917"/>
                <a:gd name="connsiteY91" fmla="*/ 5700465 h 7772400"/>
                <a:gd name="connsiteX92" fmla="*/ 1662623 w 2522917"/>
                <a:gd name="connsiteY92" fmla="*/ 5737052 h 7772400"/>
                <a:gd name="connsiteX93" fmla="*/ 1636115 w 2522917"/>
                <a:gd name="connsiteY93" fmla="*/ 5736462 h 7772400"/>
                <a:gd name="connsiteX94" fmla="*/ 1794626 w 2522917"/>
                <a:gd name="connsiteY94" fmla="*/ 5788821 h 7772400"/>
                <a:gd name="connsiteX95" fmla="*/ 2140506 w 2522917"/>
                <a:gd name="connsiteY95" fmla="*/ 5959771 h 7772400"/>
                <a:gd name="connsiteX96" fmla="*/ 1580402 w 2522917"/>
                <a:gd name="connsiteY96" fmla="*/ 5949229 h 7772400"/>
                <a:gd name="connsiteX97" fmla="*/ 1547480 w 2522917"/>
                <a:gd name="connsiteY97" fmla="*/ 5945711 h 7772400"/>
                <a:gd name="connsiteX98" fmla="*/ 1716746 w 2522917"/>
                <a:gd name="connsiteY98" fmla="*/ 6018075 h 7772400"/>
                <a:gd name="connsiteX99" fmla="*/ 2045865 w 2522917"/>
                <a:gd name="connsiteY99" fmla="*/ 6217453 h 7772400"/>
                <a:gd name="connsiteX100" fmla="*/ 1488845 w 2522917"/>
                <a:gd name="connsiteY100" fmla="*/ 6159864 h 7772400"/>
                <a:gd name="connsiteX101" fmla="*/ 1444431 w 2522917"/>
                <a:gd name="connsiteY101" fmla="*/ 6151286 h 7772400"/>
                <a:gd name="connsiteX102" fmla="*/ 1627949 w 2522917"/>
                <a:gd name="connsiteY102" fmla="*/ 6249020 h 7772400"/>
                <a:gd name="connsiteX103" fmla="*/ 1937800 w 2522917"/>
                <a:gd name="connsiteY103" fmla="*/ 6475308 h 7772400"/>
                <a:gd name="connsiteX104" fmla="*/ 1388103 w 2522917"/>
                <a:gd name="connsiteY104" fmla="*/ 6371108 h 7772400"/>
                <a:gd name="connsiteX105" fmla="*/ 1379630 w 2522917"/>
                <a:gd name="connsiteY105" fmla="*/ 6368716 h 7772400"/>
                <a:gd name="connsiteX106" fmla="*/ 1528299 w 2522917"/>
                <a:gd name="connsiteY106" fmla="*/ 6465092 h 7772400"/>
                <a:gd name="connsiteX107" fmla="*/ 1816526 w 2522917"/>
                <a:gd name="connsiteY107" fmla="*/ 6716568 h 7772400"/>
                <a:gd name="connsiteX108" fmla="*/ 1278335 w 2522917"/>
                <a:gd name="connsiteY108" fmla="*/ 6566553 h 7772400"/>
                <a:gd name="connsiteX109" fmla="*/ 1245469 w 2522917"/>
                <a:gd name="connsiteY109" fmla="*/ 6554178 h 7772400"/>
                <a:gd name="connsiteX110" fmla="*/ 1257403 w 2522917"/>
                <a:gd name="connsiteY110" fmla="*/ 6562848 h 7772400"/>
                <a:gd name="connsiteX111" fmla="*/ 1687119 w 2522917"/>
                <a:gd name="connsiteY111" fmla="*/ 6966279 h 7772400"/>
                <a:gd name="connsiteX112" fmla="*/ 1164530 w 2522917"/>
                <a:gd name="connsiteY112" fmla="*/ 6771588 h 7772400"/>
                <a:gd name="connsiteX113" fmla="*/ 1151638 w 2522917"/>
                <a:gd name="connsiteY113" fmla="*/ 6765435 h 7772400"/>
                <a:gd name="connsiteX114" fmla="*/ 1299279 w 2522917"/>
                <a:gd name="connsiteY114" fmla="*/ 6902499 h 7772400"/>
                <a:gd name="connsiteX115" fmla="*/ 1537855 w 2522917"/>
                <a:gd name="connsiteY115" fmla="*/ 7198434 h 7772400"/>
                <a:gd name="connsiteX116" fmla="*/ 1143125 w 2522917"/>
                <a:gd name="connsiteY116" fmla="*/ 7022111 h 7772400"/>
                <a:gd name="connsiteX117" fmla="*/ 1012800 w 2522917"/>
                <a:gd name="connsiteY117" fmla="*/ 6946787 h 7772400"/>
                <a:gd name="connsiteX118" fmla="*/ 1017860 w 2522917"/>
                <a:gd name="connsiteY118" fmla="*/ 6952019 h 7772400"/>
                <a:gd name="connsiteX119" fmla="*/ 1368421 w 2522917"/>
                <a:gd name="connsiteY119" fmla="*/ 7421298 h 7772400"/>
                <a:gd name="connsiteX120" fmla="*/ 1347415 w 2522917"/>
                <a:gd name="connsiteY120" fmla="*/ 7421801 h 7772400"/>
                <a:gd name="connsiteX121" fmla="*/ 728821 w 2522917"/>
                <a:gd name="connsiteY121" fmla="*/ 7027780 h 7772400"/>
                <a:gd name="connsiteX122" fmla="*/ 618554 w 2522917"/>
                <a:gd name="connsiteY122" fmla="*/ 6945387 h 7772400"/>
                <a:gd name="connsiteX123" fmla="*/ 671382 w 2522917"/>
                <a:gd name="connsiteY123" fmla="*/ 7044858 h 7772400"/>
                <a:gd name="connsiteX124" fmla="*/ 977707 w 2522917"/>
                <a:gd name="connsiteY124" fmla="*/ 7772400 h 7772400"/>
                <a:gd name="connsiteX125" fmla="*/ 24964 w 2522917"/>
                <a:gd name="connsiteY125" fmla="*/ 6584055 h 7772400"/>
                <a:gd name="connsiteX126" fmla="*/ 65614 w 2522917"/>
                <a:gd name="connsiteY126" fmla="*/ 6362554 h 7772400"/>
                <a:gd name="connsiteX127" fmla="*/ 80798 w 2522917"/>
                <a:gd name="connsiteY127" fmla="*/ 6350990 h 7772400"/>
                <a:gd name="connsiteX128" fmla="*/ 97183 w 2522917"/>
                <a:gd name="connsiteY128" fmla="*/ 6299663 h 7772400"/>
                <a:gd name="connsiteX129" fmla="*/ 142332 w 2522917"/>
                <a:gd name="connsiteY129" fmla="*/ 6239993 h 7772400"/>
                <a:gd name="connsiteX130" fmla="*/ 161501 w 2522917"/>
                <a:gd name="connsiteY130" fmla="*/ 6226627 h 7772400"/>
                <a:gd name="connsiteX131" fmla="*/ 170110 w 2522917"/>
                <a:gd name="connsiteY131" fmla="*/ 6187940 h 7772400"/>
                <a:gd name="connsiteX132" fmla="*/ 222662 w 2522917"/>
                <a:gd name="connsiteY132" fmla="*/ 6110992 h 7772400"/>
                <a:gd name="connsiteX133" fmla="*/ 229111 w 2522917"/>
                <a:gd name="connsiteY133" fmla="*/ 6106806 h 7772400"/>
                <a:gd name="connsiteX134" fmla="*/ 233276 w 2522917"/>
                <a:gd name="connsiteY134" fmla="*/ 6074618 h 7772400"/>
                <a:gd name="connsiteX135" fmla="*/ 278674 w 2522917"/>
                <a:gd name="connsiteY135" fmla="*/ 5993545 h 7772400"/>
                <a:gd name="connsiteX136" fmla="*/ 286229 w 2522917"/>
                <a:gd name="connsiteY136" fmla="*/ 5987658 h 7772400"/>
                <a:gd name="connsiteX137" fmla="*/ 287650 w 2522917"/>
                <a:gd name="connsiteY137" fmla="*/ 5950526 h 7772400"/>
                <a:gd name="connsiteX138" fmla="*/ 325551 w 2522917"/>
                <a:gd name="connsiteY138" fmla="*/ 5865945 h 7772400"/>
                <a:gd name="connsiteX139" fmla="*/ 345649 w 2522917"/>
                <a:gd name="connsiteY139" fmla="*/ 5843044 h 7772400"/>
                <a:gd name="connsiteX140" fmla="*/ 345528 w 2522917"/>
                <a:gd name="connsiteY140" fmla="*/ 5840714 h 7772400"/>
                <a:gd name="connsiteX141" fmla="*/ 375642 w 2522917"/>
                <a:gd name="connsiteY141" fmla="*/ 5753268 h 7772400"/>
                <a:gd name="connsiteX142" fmla="*/ 402955 w 2522917"/>
                <a:gd name="connsiteY142" fmla="*/ 5715988 h 7772400"/>
                <a:gd name="connsiteX143" fmla="*/ 417089 w 2522917"/>
                <a:gd name="connsiteY143" fmla="*/ 5646653 h 7772400"/>
                <a:gd name="connsiteX144" fmla="*/ 454397 w 2522917"/>
                <a:gd name="connsiteY144" fmla="*/ 5582098 h 7772400"/>
                <a:gd name="connsiteX145" fmla="*/ 460980 w 2522917"/>
                <a:gd name="connsiteY145" fmla="*/ 5576390 h 7772400"/>
                <a:gd name="connsiteX146" fmla="*/ 466354 w 2522917"/>
                <a:gd name="connsiteY146" fmla="*/ 5528074 h 7772400"/>
                <a:gd name="connsiteX147" fmla="*/ 497688 w 2522917"/>
                <a:gd name="connsiteY147" fmla="*/ 5460628 h 7772400"/>
                <a:gd name="connsiteX148" fmla="*/ 514100 w 2522917"/>
                <a:gd name="connsiteY148" fmla="*/ 5443677 h 7772400"/>
                <a:gd name="connsiteX149" fmla="*/ 514761 w 2522917"/>
                <a:gd name="connsiteY149" fmla="*/ 5411158 h 7772400"/>
                <a:gd name="connsiteX150" fmla="*/ 539882 w 2522917"/>
                <a:gd name="connsiteY150" fmla="*/ 5341335 h 7772400"/>
                <a:gd name="connsiteX151" fmla="*/ 570410 w 2522917"/>
                <a:gd name="connsiteY151" fmla="*/ 5303703 h 7772400"/>
                <a:gd name="connsiteX152" fmla="*/ 569661 w 2522917"/>
                <a:gd name="connsiteY152" fmla="*/ 5293045 h 7772400"/>
                <a:gd name="connsiteX153" fmla="*/ 588377 w 2522917"/>
                <a:gd name="connsiteY153" fmla="*/ 5221375 h 7772400"/>
                <a:gd name="connsiteX154" fmla="*/ 627586 w 2522917"/>
                <a:gd name="connsiteY154" fmla="*/ 5163235 h 7772400"/>
                <a:gd name="connsiteX155" fmla="*/ 638484 w 2522917"/>
                <a:gd name="connsiteY155" fmla="*/ 5097890 h 7772400"/>
                <a:gd name="connsiteX156" fmla="*/ 701554 w 2522917"/>
                <a:gd name="connsiteY156" fmla="*/ 5005120 h 7772400"/>
                <a:gd name="connsiteX157" fmla="*/ 707109 w 2522917"/>
                <a:gd name="connsiteY157" fmla="*/ 5001687 h 7772400"/>
                <a:gd name="connsiteX158" fmla="*/ 693487 w 2522917"/>
                <a:gd name="connsiteY158" fmla="*/ 4976856 h 7772400"/>
                <a:gd name="connsiteX159" fmla="*/ 736111 w 2522917"/>
                <a:gd name="connsiteY159" fmla="*/ 4758307 h 7772400"/>
                <a:gd name="connsiteX160" fmla="*/ 756982 w 2522917"/>
                <a:gd name="connsiteY160" fmla="*/ 4739928 h 7772400"/>
                <a:gd name="connsiteX161" fmla="*/ 739218 w 2522917"/>
                <a:gd name="connsiteY161" fmla="*/ 4707544 h 7772400"/>
                <a:gd name="connsiteX162" fmla="*/ 781843 w 2522917"/>
                <a:gd name="connsiteY162" fmla="*/ 4488994 h 7772400"/>
                <a:gd name="connsiteX163" fmla="*/ 800325 w 2522917"/>
                <a:gd name="connsiteY163" fmla="*/ 4472717 h 7772400"/>
                <a:gd name="connsiteX164" fmla="*/ 780134 w 2522917"/>
                <a:gd name="connsiteY164" fmla="*/ 4435910 h 7772400"/>
                <a:gd name="connsiteX165" fmla="*/ 822759 w 2522917"/>
                <a:gd name="connsiteY165" fmla="*/ 4217360 h 7772400"/>
                <a:gd name="connsiteX166" fmla="*/ 828259 w 2522917"/>
                <a:gd name="connsiteY166" fmla="*/ 4212517 h 7772400"/>
                <a:gd name="connsiteX167" fmla="*/ 801795 w 2522917"/>
                <a:gd name="connsiteY167" fmla="*/ 4164276 h 7772400"/>
                <a:gd name="connsiteX168" fmla="*/ 838232 w 2522917"/>
                <a:gd name="connsiteY168" fmla="*/ 3952978 h 7772400"/>
                <a:gd name="connsiteX169" fmla="*/ 845067 w 2522917"/>
                <a:gd name="connsiteY169" fmla="*/ 3947264 h 7772400"/>
                <a:gd name="connsiteX170" fmla="*/ 813830 w 2522917"/>
                <a:gd name="connsiteY170" fmla="*/ 3890320 h 7772400"/>
                <a:gd name="connsiteX171" fmla="*/ 812901 w 2522917"/>
                <a:gd name="connsiteY171" fmla="*/ 3886200 h 7772400"/>
                <a:gd name="connsiteX172" fmla="*/ 813830 w 2522917"/>
                <a:gd name="connsiteY172" fmla="*/ 3882080 h 7772400"/>
                <a:gd name="connsiteX173" fmla="*/ 845067 w 2522917"/>
                <a:gd name="connsiteY173" fmla="*/ 3825136 h 7772400"/>
                <a:gd name="connsiteX174" fmla="*/ 838232 w 2522917"/>
                <a:gd name="connsiteY174" fmla="*/ 3819422 h 7772400"/>
                <a:gd name="connsiteX175" fmla="*/ 801795 w 2522917"/>
                <a:gd name="connsiteY175" fmla="*/ 3608124 h 7772400"/>
                <a:gd name="connsiteX176" fmla="*/ 828259 w 2522917"/>
                <a:gd name="connsiteY176" fmla="*/ 3559884 h 7772400"/>
                <a:gd name="connsiteX177" fmla="*/ 822759 w 2522917"/>
                <a:gd name="connsiteY177" fmla="*/ 3555040 h 7772400"/>
                <a:gd name="connsiteX178" fmla="*/ 780134 w 2522917"/>
                <a:gd name="connsiteY178" fmla="*/ 3336491 h 7772400"/>
                <a:gd name="connsiteX179" fmla="*/ 800325 w 2522917"/>
                <a:gd name="connsiteY179" fmla="*/ 3299683 h 7772400"/>
                <a:gd name="connsiteX180" fmla="*/ 781843 w 2522917"/>
                <a:gd name="connsiteY180" fmla="*/ 3283406 h 7772400"/>
                <a:gd name="connsiteX181" fmla="*/ 739218 w 2522917"/>
                <a:gd name="connsiteY181" fmla="*/ 3064857 h 7772400"/>
                <a:gd name="connsiteX182" fmla="*/ 756982 w 2522917"/>
                <a:gd name="connsiteY182" fmla="*/ 3032473 h 7772400"/>
                <a:gd name="connsiteX183" fmla="*/ 736111 w 2522917"/>
                <a:gd name="connsiteY183" fmla="*/ 3014093 h 7772400"/>
                <a:gd name="connsiteX184" fmla="*/ 693487 w 2522917"/>
                <a:gd name="connsiteY184" fmla="*/ 2795544 h 7772400"/>
                <a:gd name="connsiteX185" fmla="*/ 707109 w 2522917"/>
                <a:gd name="connsiteY185" fmla="*/ 2770713 h 7772400"/>
                <a:gd name="connsiteX186" fmla="*/ 701554 w 2522917"/>
                <a:gd name="connsiteY186" fmla="*/ 2767281 h 7772400"/>
                <a:gd name="connsiteX187" fmla="*/ 638484 w 2522917"/>
                <a:gd name="connsiteY187" fmla="*/ 2674511 h 7772400"/>
                <a:gd name="connsiteX188" fmla="*/ 627586 w 2522917"/>
                <a:gd name="connsiteY188" fmla="*/ 2609166 h 7772400"/>
                <a:gd name="connsiteX189" fmla="*/ 588377 w 2522917"/>
                <a:gd name="connsiteY189" fmla="*/ 2551025 h 7772400"/>
                <a:gd name="connsiteX190" fmla="*/ 569661 w 2522917"/>
                <a:gd name="connsiteY190" fmla="*/ 2479356 h 7772400"/>
                <a:gd name="connsiteX191" fmla="*/ 570410 w 2522917"/>
                <a:gd name="connsiteY191" fmla="*/ 2468697 h 7772400"/>
                <a:gd name="connsiteX192" fmla="*/ 539882 w 2522917"/>
                <a:gd name="connsiteY192" fmla="*/ 2431065 h 7772400"/>
                <a:gd name="connsiteX193" fmla="*/ 514761 w 2522917"/>
                <a:gd name="connsiteY193" fmla="*/ 2361242 h 7772400"/>
                <a:gd name="connsiteX194" fmla="*/ 514100 w 2522917"/>
                <a:gd name="connsiteY194" fmla="*/ 2328723 h 7772400"/>
                <a:gd name="connsiteX195" fmla="*/ 497688 w 2522917"/>
                <a:gd name="connsiteY195" fmla="*/ 2311772 h 7772400"/>
                <a:gd name="connsiteX196" fmla="*/ 466354 w 2522917"/>
                <a:gd name="connsiteY196" fmla="*/ 2244326 h 7772400"/>
                <a:gd name="connsiteX197" fmla="*/ 460980 w 2522917"/>
                <a:gd name="connsiteY197" fmla="*/ 2196010 h 7772400"/>
                <a:gd name="connsiteX198" fmla="*/ 454397 w 2522917"/>
                <a:gd name="connsiteY198" fmla="*/ 2190303 h 7772400"/>
                <a:gd name="connsiteX199" fmla="*/ 417089 w 2522917"/>
                <a:gd name="connsiteY199" fmla="*/ 2125748 h 7772400"/>
                <a:gd name="connsiteX200" fmla="*/ 402955 w 2522917"/>
                <a:gd name="connsiteY200" fmla="*/ 2056412 h 7772400"/>
                <a:gd name="connsiteX201" fmla="*/ 375642 w 2522917"/>
                <a:gd name="connsiteY201" fmla="*/ 2019132 h 7772400"/>
                <a:gd name="connsiteX202" fmla="*/ 345528 w 2522917"/>
                <a:gd name="connsiteY202" fmla="*/ 1931687 h 7772400"/>
                <a:gd name="connsiteX203" fmla="*/ 345649 w 2522917"/>
                <a:gd name="connsiteY203" fmla="*/ 1929356 h 7772400"/>
                <a:gd name="connsiteX204" fmla="*/ 325551 w 2522917"/>
                <a:gd name="connsiteY204" fmla="*/ 1906455 h 7772400"/>
                <a:gd name="connsiteX205" fmla="*/ 287650 w 2522917"/>
                <a:gd name="connsiteY205" fmla="*/ 1821874 h 7772400"/>
                <a:gd name="connsiteX206" fmla="*/ 286229 w 2522917"/>
                <a:gd name="connsiteY206" fmla="*/ 1784742 h 7772400"/>
                <a:gd name="connsiteX207" fmla="*/ 278674 w 2522917"/>
                <a:gd name="connsiteY207" fmla="*/ 1778855 h 7772400"/>
                <a:gd name="connsiteX208" fmla="*/ 24964 w 2522917"/>
                <a:gd name="connsiteY208" fmla="*/ 1188345 h 7772400"/>
                <a:gd name="connsiteX209" fmla="*/ 977707 w 2522917"/>
                <a:gd name="connsiteY20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67326 w 2514601"/>
                <a:gd name="connsiteY201" fmla="*/ 2019132 h 7772400"/>
                <a:gd name="connsiteX202" fmla="*/ 337212 w 2514601"/>
                <a:gd name="connsiteY202" fmla="*/ 1931687 h 7772400"/>
                <a:gd name="connsiteX203" fmla="*/ 337333 w 2514601"/>
                <a:gd name="connsiteY203" fmla="*/ 1929356 h 7772400"/>
                <a:gd name="connsiteX204" fmla="*/ 317235 w 2514601"/>
                <a:gd name="connsiteY204" fmla="*/ 1906455 h 7772400"/>
                <a:gd name="connsiteX205" fmla="*/ 279334 w 2514601"/>
                <a:gd name="connsiteY205" fmla="*/ 1821874 h 7772400"/>
                <a:gd name="connsiteX206" fmla="*/ 277913 w 2514601"/>
                <a:gd name="connsiteY206" fmla="*/ 1784742 h 7772400"/>
                <a:gd name="connsiteX207" fmla="*/ 16648 w 2514601"/>
                <a:gd name="connsiteY207" fmla="*/ 1188345 h 7772400"/>
                <a:gd name="connsiteX208" fmla="*/ 969391 w 2514601"/>
                <a:gd name="connsiteY20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67326 w 2514601"/>
                <a:gd name="connsiteY201" fmla="*/ 2019132 h 7772400"/>
                <a:gd name="connsiteX202" fmla="*/ 337212 w 2514601"/>
                <a:gd name="connsiteY202" fmla="*/ 1931687 h 7772400"/>
                <a:gd name="connsiteX203" fmla="*/ 337333 w 2514601"/>
                <a:gd name="connsiteY203" fmla="*/ 1929356 h 7772400"/>
                <a:gd name="connsiteX204" fmla="*/ 279334 w 2514601"/>
                <a:gd name="connsiteY204" fmla="*/ 1821874 h 7772400"/>
                <a:gd name="connsiteX205" fmla="*/ 277913 w 2514601"/>
                <a:gd name="connsiteY205" fmla="*/ 1784742 h 7772400"/>
                <a:gd name="connsiteX206" fmla="*/ 16648 w 2514601"/>
                <a:gd name="connsiteY206" fmla="*/ 1188345 h 7772400"/>
                <a:gd name="connsiteX207" fmla="*/ 969391 w 2514601"/>
                <a:gd name="connsiteY20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37212 w 2514601"/>
                <a:gd name="connsiteY201" fmla="*/ 1931687 h 7772400"/>
                <a:gd name="connsiteX202" fmla="*/ 337333 w 2514601"/>
                <a:gd name="connsiteY202" fmla="*/ 1929356 h 7772400"/>
                <a:gd name="connsiteX203" fmla="*/ 279334 w 2514601"/>
                <a:gd name="connsiteY203" fmla="*/ 1821874 h 7772400"/>
                <a:gd name="connsiteX204" fmla="*/ 277913 w 2514601"/>
                <a:gd name="connsiteY204" fmla="*/ 1784742 h 7772400"/>
                <a:gd name="connsiteX205" fmla="*/ 16648 w 2514601"/>
                <a:gd name="connsiteY205" fmla="*/ 1188345 h 7772400"/>
                <a:gd name="connsiteX206" fmla="*/ 969391 w 2514601"/>
                <a:gd name="connsiteY20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37212 w 2514601"/>
                <a:gd name="connsiteY200" fmla="*/ 1931687 h 7772400"/>
                <a:gd name="connsiteX201" fmla="*/ 337333 w 2514601"/>
                <a:gd name="connsiteY201" fmla="*/ 1929356 h 7772400"/>
                <a:gd name="connsiteX202" fmla="*/ 279334 w 2514601"/>
                <a:gd name="connsiteY202" fmla="*/ 1821874 h 7772400"/>
                <a:gd name="connsiteX203" fmla="*/ 277913 w 2514601"/>
                <a:gd name="connsiteY203" fmla="*/ 1784742 h 7772400"/>
                <a:gd name="connsiteX204" fmla="*/ 16648 w 2514601"/>
                <a:gd name="connsiteY204" fmla="*/ 1188345 h 7772400"/>
                <a:gd name="connsiteX205" fmla="*/ 969391 w 2514601"/>
                <a:gd name="connsiteY20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337212 w 2514601"/>
                <a:gd name="connsiteY199" fmla="*/ 1931687 h 7772400"/>
                <a:gd name="connsiteX200" fmla="*/ 337333 w 2514601"/>
                <a:gd name="connsiteY200" fmla="*/ 1929356 h 7772400"/>
                <a:gd name="connsiteX201" fmla="*/ 279334 w 2514601"/>
                <a:gd name="connsiteY201" fmla="*/ 1821874 h 7772400"/>
                <a:gd name="connsiteX202" fmla="*/ 277913 w 2514601"/>
                <a:gd name="connsiteY202" fmla="*/ 1784742 h 7772400"/>
                <a:gd name="connsiteX203" fmla="*/ 16648 w 2514601"/>
                <a:gd name="connsiteY203" fmla="*/ 1188345 h 7772400"/>
                <a:gd name="connsiteX204" fmla="*/ 969391 w 2514601"/>
                <a:gd name="connsiteY20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337212 w 2514601"/>
                <a:gd name="connsiteY199" fmla="*/ 1931687 h 7772400"/>
                <a:gd name="connsiteX200" fmla="*/ 279334 w 2514601"/>
                <a:gd name="connsiteY200" fmla="*/ 1821874 h 7772400"/>
                <a:gd name="connsiteX201" fmla="*/ 277913 w 2514601"/>
                <a:gd name="connsiteY201" fmla="*/ 1784742 h 7772400"/>
                <a:gd name="connsiteX202" fmla="*/ 16648 w 2514601"/>
                <a:gd name="connsiteY202" fmla="*/ 1188345 h 7772400"/>
                <a:gd name="connsiteX203" fmla="*/ 969391 w 2514601"/>
                <a:gd name="connsiteY203" fmla="*/ 0 h 7772400"/>
                <a:gd name="connsiteX0" fmla="*/ 977244 w 2522454"/>
                <a:gd name="connsiteY0" fmla="*/ 0 h 7772400"/>
                <a:gd name="connsiteX1" fmla="*/ 670919 w 2522454"/>
                <a:gd name="connsiteY1" fmla="*/ 727542 h 7772400"/>
                <a:gd name="connsiteX2" fmla="*/ 618091 w 2522454"/>
                <a:gd name="connsiteY2" fmla="*/ 827013 h 7772400"/>
                <a:gd name="connsiteX3" fmla="*/ 728358 w 2522454"/>
                <a:gd name="connsiteY3" fmla="*/ 744620 h 7772400"/>
                <a:gd name="connsiteX4" fmla="*/ 1346952 w 2522454"/>
                <a:gd name="connsiteY4" fmla="*/ 350599 h 7772400"/>
                <a:gd name="connsiteX5" fmla="*/ 1367958 w 2522454"/>
                <a:gd name="connsiteY5" fmla="*/ 351102 h 7772400"/>
                <a:gd name="connsiteX6" fmla="*/ 1017397 w 2522454"/>
                <a:gd name="connsiteY6" fmla="*/ 820381 h 7772400"/>
                <a:gd name="connsiteX7" fmla="*/ 1012337 w 2522454"/>
                <a:gd name="connsiteY7" fmla="*/ 825613 h 7772400"/>
                <a:gd name="connsiteX8" fmla="*/ 1142662 w 2522454"/>
                <a:gd name="connsiteY8" fmla="*/ 750289 h 7772400"/>
                <a:gd name="connsiteX9" fmla="*/ 1537392 w 2522454"/>
                <a:gd name="connsiteY9" fmla="*/ 573966 h 7772400"/>
                <a:gd name="connsiteX10" fmla="*/ 1298816 w 2522454"/>
                <a:gd name="connsiteY10" fmla="*/ 869901 h 7772400"/>
                <a:gd name="connsiteX11" fmla="*/ 1151175 w 2522454"/>
                <a:gd name="connsiteY11" fmla="*/ 1006965 h 7772400"/>
                <a:gd name="connsiteX12" fmla="*/ 1164067 w 2522454"/>
                <a:gd name="connsiteY12" fmla="*/ 1000812 h 7772400"/>
                <a:gd name="connsiteX13" fmla="*/ 1686656 w 2522454"/>
                <a:gd name="connsiteY13" fmla="*/ 806121 h 7772400"/>
                <a:gd name="connsiteX14" fmla="*/ 1256940 w 2522454"/>
                <a:gd name="connsiteY14" fmla="*/ 1209553 h 7772400"/>
                <a:gd name="connsiteX15" fmla="*/ 1245006 w 2522454"/>
                <a:gd name="connsiteY15" fmla="*/ 1218222 h 7772400"/>
                <a:gd name="connsiteX16" fmla="*/ 1277872 w 2522454"/>
                <a:gd name="connsiteY16" fmla="*/ 1205848 h 7772400"/>
                <a:gd name="connsiteX17" fmla="*/ 1816063 w 2522454"/>
                <a:gd name="connsiteY17" fmla="*/ 1055832 h 7772400"/>
                <a:gd name="connsiteX18" fmla="*/ 1527836 w 2522454"/>
                <a:gd name="connsiteY18" fmla="*/ 1307309 h 7772400"/>
                <a:gd name="connsiteX19" fmla="*/ 1379167 w 2522454"/>
                <a:gd name="connsiteY19" fmla="*/ 1403685 h 7772400"/>
                <a:gd name="connsiteX20" fmla="*/ 1387640 w 2522454"/>
                <a:gd name="connsiteY20" fmla="*/ 1401292 h 7772400"/>
                <a:gd name="connsiteX21" fmla="*/ 1937337 w 2522454"/>
                <a:gd name="connsiteY21" fmla="*/ 1297093 h 7772400"/>
                <a:gd name="connsiteX22" fmla="*/ 1627486 w 2522454"/>
                <a:gd name="connsiteY22" fmla="*/ 1523381 h 7772400"/>
                <a:gd name="connsiteX23" fmla="*/ 1443968 w 2522454"/>
                <a:gd name="connsiteY23" fmla="*/ 1621114 h 7772400"/>
                <a:gd name="connsiteX24" fmla="*/ 1488382 w 2522454"/>
                <a:gd name="connsiteY24" fmla="*/ 1612536 h 7772400"/>
                <a:gd name="connsiteX25" fmla="*/ 2045402 w 2522454"/>
                <a:gd name="connsiteY25" fmla="*/ 1554948 h 7772400"/>
                <a:gd name="connsiteX26" fmla="*/ 1716283 w 2522454"/>
                <a:gd name="connsiteY26" fmla="*/ 1754325 h 7772400"/>
                <a:gd name="connsiteX27" fmla="*/ 1547017 w 2522454"/>
                <a:gd name="connsiteY27" fmla="*/ 1826690 h 7772400"/>
                <a:gd name="connsiteX28" fmla="*/ 1579939 w 2522454"/>
                <a:gd name="connsiteY28" fmla="*/ 1823171 h 7772400"/>
                <a:gd name="connsiteX29" fmla="*/ 2140043 w 2522454"/>
                <a:gd name="connsiteY29" fmla="*/ 1812629 h 7772400"/>
                <a:gd name="connsiteX30" fmla="*/ 1794163 w 2522454"/>
                <a:gd name="connsiteY30" fmla="*/ 1983580 h 7772400"/>
                <a:gd name="connsiteX31" fmla="*/ 1635652 w 2522454"/>
                <a:gd name="connsiteY31" fmla="*/ 2035939 h 7772400"/>
                <a:gd name="connsiteX32" fmla="*/ 1662160 w 2522454"/>
                <a:gd name="connsiteY32" fmla="*/ 2035348 h 7772400"/>
                <a:gd name="connsiteX33" fmla="*/ 2221086 w 2522454"/>
                <a:gd name="connsiteY33" fmla="*/ 2071936 h 7772400"/>
                <a:gd name="connsiteX34" fmla="*/ 1861075 w 2522454"/>
                <a:gd name="connsiteY34" fmla="*/ 2213156 h 7772400"/>
                <a:gd name="connsiteX35" fmla="*/ 1710061 w 2522454"/>
                <a:gd name="connsiteY35" fmla="*/ 2249215 h 7772400"/>
                <a:gd name="connsiteX36" fmla="*/ 1742137 w 2522454"/>
                <a:gd name="connsiteY36" fmla="*/ 2251203 h 7772400"/>
                <a:gd name="connsiteX37" fmla="*/ 2295630 w 2522454"/>
                <a:gd name="connsiteY37" fmla="*/ 2334640 h 7772400"/>
                <a:gd name="connsiteX38" fmla="*/ 1924230 w 2522454"/>
                <a:gd name="connsiteY38" fmla="*/ 2445058 h 7772400"/>
                <a:gd name="connsiteX39" fmla="*/ 1777083 w 2522454"/>
                <a:gd name="connsiteY39" fmla="*/ 2467292 h 7772400"/>
                <a:gd name="connsiteX40" fmla="*/ 1814942 w 2522454"/>
                <a:gd name="connsiteY40" fmla="*/ 2472866 h 7772400"/>
                <a:gd name="connsiteX41" fmla="*/ 2358789 w 2522454"/>
                <a:gd name="connsiteY41" fmla="*/ 2602518 h 7772400"/>
                <a:gd name="connsiteX42" fmla="*/ 1766897 w 2522454"/>
                <a:gd name="connsiteY42" fmla="*/ 2695240 h 7772400"/>
                <a:gd name="connsiteX43" fmla="*/ 1588115 w 2522454"/>
                <a:gd name="connsiteY43" fmla="*/ 2701218 h 7772400"/>
                <a:gd name="connsiteX44" fmla="*/ 1739933 w 2522454"/>
                <a:gd name="connsiteY44" fmla="*/ 2720665 h 7772400"/>
                <a:gd name="connsiteX45" fmla="*/ 2414146 w 2522454"/>
                <a:gd name="connsiteY45" fmla="*/ 2869510 h 7772400"/>
                <a:gd name="connsiteX46" fmla="*/ 1822254 w 2522454"/>
                <a:gd name="connsiteY46" fmla="*/ 2962231 h 7772400"/>
                <a:gd name="connsiteX47" fmla="*/ 1621468 w 2522454"/>
                <a:gd name="connsiteY47" fmla="*/ 2968945 h 7772400"/>
                <a:gd name="connsiteX48" fmla="*/ 1785663 w 2522454"/>
                <a:gd name="connsiteY48" fmla="*/ 2989978 h 7772400"/>
                <a:gd name="connsiteX49" fmla="*/ 2459876 w 2522454"/>
                <a:gd name="connsiteY49" fmla="*/ 3138822 h 7772400"/>
                <a:gd name="connsiteX50" fmla="*/ 1652423 w 2522454"/>
                <a:gd name="connsiteY50" fmla="*/ 3238751 h 7772400"/>
                <a:gd name="connsiteX51" fmla="*/ 1649115 w 2522454"/>
                <a:gd name="connsiteY51" fmla="*/ 3238879 h 7772400"/>
                <a:gd name="connsiteX52" fmla="*/ 1826580 w 2522454"/>
                <a:gd name="connsiteY52" fmla="*/ 3261611 h 7772400"/>
                <a:gd name="connsiteX53" fmla="*/ 2500793 w 2522454"/>
                <a:gd name="connsiteY53" fmla="*/ 3410456 h 7772400"/>
                <a:gd name="connsiteX54" fmla="*/ 1693339 w 2522454"/>
                <a:gd name="connsiteY54" fmla="*/ 3510385 h 7772400"/>
                <a:gd name="connsiteX55" fmla="*/ 1675232 w 2522454"/>
                <a:gd name="connsiteY55" fmla="*/ 3511084 h 7772400"/>
                <a:gd name="connsiteX56" fmla="*/ 1848241 w 2522454"/>
                <a:gd name="connsiteY56" fmla="*/ 3533245 h 7772400"/>
                <a:gd name="connsiteX57" fmla="*/ 2522454 w 2522454"/>
                <a:gd name="connsiteY57" fmla="*/ 3682090 h 7772400"/>
                <a:gd name="connsiteX58" fmla="*/ 1715001 w 2522454"/>
                <a:gd name="connsiteY58" fmla="*/ 3782020 h 7772400"/>
                <a:gd name="connsiteX59" fmla="*/ 1679809 w 2522454"/>
                <a:gd name="connsiteY59" fmla="*/ 3783377 h 7772400"/>
                <a:gd name="connsiteX60" fmla="*/ 1926046 w 2522454"/>
                <a:gd name="connsiteY60" fmla="*/ 3816669 h 7772400"/>
                <a:gd name="connsiteX61" fmla="*/ 2261939 w 2522454"/>
                <a:gd name="connsiteY61" fmla="*/ 3872985 h 7772400"/>
                <a:gd name="connsiteX62" fmla="*/ 2325885 w 2522454"/>
                <a:gd name="connsiteY62" fmla="*/ 3886200 h 7772400"/>
                <a:gd name="connsiteX63" fmla="*/ 2261939 w 2522454"/>
                <a:gd name="connsiteY63" fmla="*/ 3899415 h 7772400"/>
                <a:gd name="connsiteX64" fmla="*/ 1926046 w 2522454"/>
                <a:gd name="connsiteY64" fmla="*/ 3955731 h 7772400"/>
                <a:gd name="connsiteX65" fmla="*/ 1679809 w 2522454"/>
                <a:gd name="connsiteY65" fmla="*/ 3989023 h 7772400"/>
                <a:gd name="connsiteX66" fmla="*/ 1715001 w 2522454"/>
                <a:gd name="connsiteY66" fmla="*/ 3990380 h 7772400"/>
                <a:gd name="connsiteX67" fmla="*/ 2522454 w 2522454"/>
                <a:gd name="connsiteY67" fmla="*/ 4090310 h 7772400"/>
                <a:gd name="connsiteX68" fmla="*/ 1848241 w 2522454"/>
                <a:gd name="connsiteY68" fmla="*/ 4239155 h 7772400"/>
                <a:gd name="connsiteX69" fmla="*/ 1675232 w 2522454"/>
                <a:gd name="connsiteY69" fmla="*/ 4261316 h 7772400"/>
                <a:gd name="connsiteX70" fmla="*/ 1693339 w 2522454"/>
                <a:gd name="connsiteY70" fmla="*/ 4262015 h 7772400"/>
                <a:gd name="connsiteX71" fmla="*/ 2500793 w 2522454"/>
                <a:gd name="connsiteY71" fmla="*/ 4361944 h 7772400"/>
                <a:gd name="connsiteX72" fmla="*/ 1826580 w 2522454"/>
                <a:gd name="connsiteY72" fmla="*/ 4510789 h 7772400"/>
                <a:gd name="connsiteX73" fmla="*/ 1649115 w 2522454"/>
                <a:gd name="connsiteY73" fmla="*/ 4533521 h 7772400"/>
                <a:gd name="connsiteX74" fmla="*/ 1652423 w 2522454"/>
                <a:gd name="connsiteY74" fmla="*/ 4533649 h 7772400"/>
                <a:gd name="connsiteX75" fmla="*/ 2459876 w 2522454"/>
                <a:gd name="connsiteY75" fmla="*/ 4633578 h 7772400"/>
                <a:gd name="connsiteX76" fmla="*/ 1785663 w 2522454"/>
                <a:gd name="connsiteY76" fmla="*/ 4782423 h 7772400"/>
                <a:gd name="connsiteX77" fmla="*/ 1621468 w 2522454"/>
                <a:gd name="connsiteY77" fmla="*/ 4803455 h 7772400"/>
                <a:gd name="connsiteX78" fmla="*/ 1822254 w 2522454"/>
                <a:gd name="connsiteY78" fmla="*/ 4810170 h 7772400"/>
                <a:gd name="connsiteX79" fmla="*/ 2414146 w 2522454"/>
                <a:gd name="connsiteY79" fmla="*/ 4902891 h 7772400"/>
                <a:gd name="connsiteX80" fmla="*/ 1739933 w 2522454"/>
                <a:gd name="connsiteY80" fmla="*/ 5051735 h 7772400"/>
                <a:gd name="connsiteX81" fmla="*/ 1588115 w 2522454"/>
                <a:gd name="connsiteY81" fmla="*/ 5071182 h 7772400"/>
                <a:gd name="connsiteX82" fmla="*/ 1766897 w 2522454"/>
                <a:gd name="connsiteY82" fmla="*/ 5077161 h 7772400"/>
                <a:gd name="connsiteX83" fmla="*/ 2358789 w 2522454"/>
                <a:gd name="connsiteY83" fmla="*/ 5169882 h 7772400"/>
                <a:gd name="connsiteX84" fmla="*/ 1814942 w 2522454"/>
                <a:gd name="connsiteY84" fmla="*/ 5299534 h 7772400"/>
                <a:gd name="connsiteX85" fmla="*/ 1777083 w 2522454"/>
                <a:gd name="connsiteY85" fmla="*/ 5305108 h 7772400"/>
                <a:gd name="connsiteX86" fmla="*/ 1924230 w 2522454"/>
                <a:gd name="connsiteY86" fmla="*/ 5327342 h 7772400"/>
                <a:gd name="connsiteX87" fmla="*/ 2295630 w 2522454"/>
                <a:gd name="connsiteY87" fmla="*/ 5437760 h 7772400"/>
                <a:gd name="connsiteX88" fmla="*/ 1742137 w 2522454"/>
                <a:gd name="connsiteY88" fmla="*/ 5521198 h 7772400"/>
                <a:gd name="connsiteX89" fmla="*/ 1710061 w 2522454"/>
                <a:gd name="connsiteY89" fmla="*/ 5523186 h 7772400"/>
                <a:gd name="connsiteX90" fmla="*/ 1861075 w 2522454"/>
                <a:gd name="connsiteY90" fmla="*/ 5559244 h 7772400"/>
                <a:gd name="connsiteX91" fmla="*/ 2221086 w 2522454"/>
                <a:gd name="connsiteY91" fmla="*/ 5700465 h 7772400"/>
                <a:gd name="connsiteX92" fmla="*/ 1662160 w 2522454"/>
                <a:gd name="connsiteY92" fmla="*/ 5737052 h 7772400"/>
                <a:gd name="connsiteX93" fmla="*/ 1635652 w 2522454"/>
                <a:gd name="connsiteY93" fmla="*/ 5736462 h 7772400"/>
                <a:gd name="connsiteX94" fmla="*/ 1794163 w 2522454"/>
                <a:gd name="connsiteY94" fmla="*/ 5788821 h 7772400"/>
                <a:gd name="connsiteX95" fmla="*/ 2140043 w 2522454"/>
                <a:gd name="connsiteY95" fmla="*/ 5959771 h 7772400"/>
                <a:gd name="connsiteX96" fmla="*/ 1579939 w 2522454"/>
                <a:gd name="connsiteY96" fmla="*/ 5949229 h 7772400"/>
                <a:gd name="connsiteX97" fmla="*/ 1547017 w 2522454"/>
                <a:gd name="connsiteY97" fmla="*/ 5945711 h 7772400"/>
                <a:gd name="connsiteX98" fmla="*/ 1716283 w 2522454"/>
                <a:gd name="connsiteY98" fmla="*/ 6018075 h 7772400"/>
                <a:gd name="connsiteX99" fmla="*/ 2045402 w 2522454"/>
                <a:gd name="connsiteY99" fmla="*/ 6217453 h 7772400"/>
                <a:gd name="connsiteX100" fmla="*/ 1488382 w 2522454"/>
                <a:gd name="connsiteY100" fmla="*/ 6159864 h 7772400"/>
                <a:gd name="connsiteX101" fmla="*/ 1443968 w 2522454"/>
                <a:gd name="connsiteY101" fmla="*/ 6151286 h 7772400"/>
                <a:gd name="connsiteX102" fmla="*/ 1627486 w 2522454"/>
                <a:gd name="connsiteY102" fmla="*/ 6249020 h 7772400"/>
                <a:gd name="connsiteX103" fmla="*/ 1937337 w 2522454"/>
                <a:gd name="connsiteY103" fmla="*/ 6475308 h 7772400"/>
                <a:gd name="connsiteX104" fmla="*/ 1387640 w 2522454"/>
                <a:gd name="connsiteY104" fmla="*/ 6371108 h 7772400"/>
                <a:gd name="connsiteX105" fmla="*/ 1379167 w 2522454"/>
                <a:gd name="connsiteY105" fmla="*/ 6368716 h 7772400"/>
                <a:gd name="connsiteX106" fmla="*/ 1527836 w 2522454"/>
                <a:gd name="connsiteY106" fmla="*/ 6465092 h 7772400"/>
                <a:gd name="connsiteX107" fmla="*/ 1816063 w 2522454"/>
                <a:gd name="connsiteY107" fmla="*/ 6716568 h 7772400"/>
                <a:gd name="connsiteX108" fmla="*/ 1277872 w 2522454"/>
                <a:gd name="connsiteY108" fmla="*/ 6566553 h 7772400"/>
                <a:gd name="connsiteX109" fmla="*/ 1245006 w 2522454"/>
                <a:gd name="connsiteY109" fmla="*/ 6554178 h 7772400"/>
                <a:gd name="connsiteX110" fmla="*/ 1256940 w 2522454"/>
                <a:gd name="connsiteY110" fmla="*/ 6562848 h 7772400"/>
                <a:gd name="connsiteX111" fmla="*/ 1686656 w 2522454"/>
                <a:gd name="connsiteY111" fmla="*/ 6966279 h 7772400"/>
                <a:gd name="connsiteX112" fmla="*/ 1164067 w 2522454"/>
                <a:gd name="connsiteY112" fmla="*/ 6771588 h 7772400"/>
                <a:gd name="connsiteX113" fmla="*/ 1151175 w 2522454"/>
                <a:gd name="connsiteY113" fmla="*/ 6765435 h 7772400"/>
                <a:gd name="connsiteX114" fmla="*/ 1298816 w 2522454"/>
                <a:gd name="connsiteY114" fmla="*/ 6902499 h 7772400"/>
                <a:gd name="connsiteX115" fmla="*/ 1537392 w 2522454"/>
                <a:gd name="connsiteY115" fmla="*/ 7198434 h 7772400"/>
                <a:gd name="connsiteX116" fmla="*/ 1142662 w 2522454"/>
                <a:gd name="connsiteY116" fmla="*/ 7022111 h 7772400"/>
                <a:gd name="connsiteX117" fmla="*/ 1012337 w 2522454"/>
                <a:gd name="connsiteY117" fmla="*/ 6946787 h 7772400"/>
                <a:gd name="connsiteX118" fmla="*/ 1017397 w 2522454"/>
                <a:gd name="connsiteY118" fmla="*/ 6952019 h 7772400"/>
                <a:gd name="connsiteX119" fmla="*/ 1367958 w 2522454"/>
                <a:gd name="connsiteY119" fmla="*/ 7421298 h 7772400"/>
                <a:gd name="connsiteX120" fmla="*/ 1346952 w 2522454"/>
                <a:gd name="connsiteY120" fmla="*/ 7421801 h 7772400"/>
                <a:gd name="connsiteX121" fmla="*/ 728358 w 2522454"/>
                <a:gd name="connsiteY121" fmla="*/ 7027780 h 7772400"/>
                <a:gd name="connsiteX122" fmla="*/ 618091 w 2522454"/>
                <a:gd name="connsiteY122" fmla="*/ 6945387 h 7772400"/>
                <a:gd name="connsiteX123" fmla="*/ 670919 w 2522454"/>
                <a:gd name="connsiteY123" fmla="*/ 7044858 h 7772400"/>
                <a:gd name="connsiteX124" fmla="*/ 977244 w 2522454"/>
                <a:gd name="connsiteY124" fmla="*/ 7772400 h 7772400"/>
                <a:gd name="connsiteX125" fmla="*/ 24501 w 2522454"/>
                <a:gd name="connsiteY125" fmla="*/ 6584055 h 7772400"/>
                <a:gd name="connsiteX126" fmla="*/ 65151 w 2522454"/>
                <a:gd name="connsiteY126" fmla="*/ 6362554 h 7772400"/>
                <a:gd name="connsiteX127" fmla="*/ 80335 w 2522454"/>
                <a:gd name="connsiteY127" fmla="*/ 6350990 h 7772400"/>
                <a:gd name="connsiteX128" fmla="*/ 96720 w 2522454"/>
                <a:gd name="connsiteY128" fmla="*/ 6299663 h 7772400"/>
                <a:gd name="connsiteX129" fmla="*/ 141869 w 2522454"/>
                <a:gd name="connsiteY129" fmla="*/ 6239993 h 7772400"/>
                <a:gd name="connsiteX130" fmla="*/ 161038 w 2522454"/>
                <a:gd name="connsiteY130" fmla="*/ 6226627 h 7772400"/>
                <a:gd name="connsiteX131" fmla="*/ 169647 w 2522454"/>
                <a:gd name="connsiteY131" fmla="*/ 6187940 h 7772400"/>
                <a:gd name="connsiteX132" fmla="*/ 222199 w 2522454"/>
                <a:gd name="connsiteY132" fmla="*/ 6110992 h 7772400"/>
                <a:gd name="connsiteX133" fmla="*/ 228648 w 2522454"/>
                <a:gd name="connsiteY133" fmla="*/ 6106806 h 7772400"/>
                <a:gd name="connsiteX134" fmla="*/ 232813 w 2522454"/>
                <a:gd name="connsiteY134" fmla="*/ 6074618 h 7772400"/>
                <a:gd name="connsiteX135" fmla="*/ 278211 w 2522454"/>
                <a:gd name="connsiteY135" fmla="*/ 5993545 h 7772400"/>
                <a:gd name="connsiteX136" fmla="*/ 285766 w 2522454"/>
                <a:gd name="connsiteY136" fmla="*/ 5987658 h 7772400"/>
                <a:gd name="connsiteX137" fmla="*/ 287187 w 2522454"/>
                <a:gd name="connsiteY137" fmla="*/ 5950526 h 7772400"/>
                <a:gd name="connsiteX138" fmla="*/ 325088 w 2522454"/>
                <a:gd name="connsiteY138" fmla="*/ 5865945 h 7772400"/>
                <a:gd name="connsiteX139" fmla="*/ 345186 w 2522454"/>
                <a:gd name="connsiteY139" fmla="*/ 5843044 h 7772400"/>
                <a:gd name="connsiteX140" fmla="*/ 345065 w 2522454"/>
                <a:gd name="connsiteY140" fmla="*/ 5840714 h 7772400"/>
                <a:gd name="connsiteX141" fmla="*/ 375179 w 2522454"/>
                <a:gd name="connsiteY141" fmla="*/ 5753268 h 7772400"/>
                <a:gd name="connsiteX142" fmla="*/ 402492 w 2522454"/>
                <a:gd name="connsiteY142" fmla="*/ 5715988 h 7772400"/>
                <a:gd name="connsiteX143" fmla="*/ 416626 w 2522454"/>
                <a:gd name="connsiteY143" fmla="*/ 5646653 h 7772400"/>
                <a:gd name="connsiteX144" fmla="*/ 453934 w 2522454"/>
                <a:gd name="connsiteY144" fmla="*/ 5582098 h 7772400"/>
                <a:gd name="connsiteX145" fmla="*/ 460517 w 2522454"/>
                <a:gd name="connsiteY145" fmla="*/ 5576390 h 7772400"/>
                <a:gd name="connsiteX146" fmla="*/ 465891 w 2522454"/>
                <a:gd name="connsiteY146" fmla="*/ 5528074 h 7772400"/>
                <a:gd name="connsiteX147" fmla="*/ 497225 w 2522454"/>
                <a:gd name="connsiteY147" fmla="*/ 5460628 h 7772400"/>
                <a:gd name="connsiteX148" fmla="*/ 513637 w 2522454"/>
                <a:gd name="connsiteY148" fmla="*/ 5443677 h 7772400"/>
                <a:gd name="connsiteX149" fmla="*/ 514298 w 2522454"/>
                <a:gd name="connsiteY149" fmla="*/ 5411158 h 7772400"/>
                <a:gd name="connsiteX150" fmla="*/ 539419 w 2522454"/>
                <a:gd name="connsiteY150" fmla="*/ 5341335 h 7772400"/>
                <a:gd name="connsiteX151" fmla="*/ 569947 w 2522454"/>
                <a:gd name="connsiteY151" fmla="*/ 5303703 h 7772400"/>
                <a:gd name="connsiteX152" fmla="*/ 569198 w 2522454"/>
                <a:gd name="connsiteY152" fmla="*/ 5293045 h 7772400"/>
                <a:gd name="connsiteX153" fmla="*/ 587914 w 2522454"/>
                <a:gd name="connsiteY153" fmla="*/ 5221375 h 7772400"/>
                <a:gd name="connsiteX154" fmla="*/ 627123 w 2522454"/>
                <a:gd name="connsiteY154" fmla="*/ 5163235 h 7772400"/>
                <a:gd name="connsiteX155" fmla="*/ 638021 w 2522454"/>
                <a:gd name="connsiteY155" fmla="*/ 5097890 h 7772400"/>
                <a:gd name="connsiteX156" fmla="*/ 701091 w 2522454"/>
                <a:gd name="connsiteY156" fmla="*/ 5005120 h 7772400"/>
                <a:gd name="connsiteX157" fmla="*/ 706646 w 2522454"/>
                <a:gd name="connsiteY157" fmla="*/ 5001687 h 7772400"/>
                <a:gd name="connsiteX158" fmla="*/ 693024 w 2522454"/>
                <a:gd name="connsiteY158" fmla="*/ 4976856 h 7772400"/>
                <a:gd name="connsiteX159" fmla="*/ 735648 w 2522454"/>
                <a:gd name="connsiteY159" fmla="*/ 4758307 h 7772400"/>
                <a:gd name="connsiteX160" fmla="*/ 756519 w 2522454"/>
                <a:gd name="connsiteY160" fmla="*/ 4739928 h 7772400"/>
                <a:gd name="connsiteX161" fmla="*/ 738755 w 2522454"/>
                <a:gd name="connsiteY161" fmla="*/ 4707544 h 7772400"/>
                <a:gd name="connsiteX162" fmla="*/ 781380 w 2522454"/>
                <a:gd name="connsiteY162" fmla="*/ 4488994 h 7772400"/>
                <a:gd name="connsiteX163" fmla="*/ 799862 w 2522454"/>
                <a:gd name="connsiteY163" fmla="*/ 4472717 h 7772400"/>
                <a:gd name="connsiteX164" fmla="*/ 779671 w 2522454"/>
                <a:gd name="connsiteY164" fmla="*/ 4435910 h 7772400"/>
                <a:gd name="connsiteX165" fmla="*/ 822296 w 2522454"/>
                <a:gd name="connsiteY165" fmla="*/ 4217360 h 7772400"/>
                <a:gd name="connsiteX166" fmla="*/ 827796 w 2522454"/>
                <a:gd name="connsiteY166" fmla="*/ 4212517 h 7772400"/>
                <a:gd name="connsiteX167" fmla="*/ 801332 w 2522454"/>
                <a:gd name="connsiteY167" fmla="*/ 4164276 h 7772400"/>
                <a:gd name="connsiteX168" fmla="*/ 837769 w 2522454"/>
                <a:gd name="connsiteY168" fmla="*/ 3952978 h 7772400"/>
                <a:gd name="connsiteX169" fmla="*/ 844604 w 2522454"/>
                <a:gd name="connsiteY169" fmla="*/ 3947264 h 7772400"/>
                <a:gd name="connsiteX170" fmla="*/ 813367 w 2522454"/>
                <a:gd name="connsiteY170" fmla="*/ 3890320 h 7772400"/>
                <a:gd name="connsiteX171" fmla="*/ 812438 w 2522454"/>
                <a:gd name="connsiteY171" fmla="*/ 3886200 h 7772400"/>
                <a:gd name="connsiteX172" fmla="*/ 813367 w 2522454"/>
                <a:gd name="connsiteY172" fmla="*/ 3882080 h 7772400"/>
                <a:gd name="connsiteX173" fmla="*/ 844604 w 2522454"/>
                <a:gd name="connsiteY173" fmla="*/ 3825136 h 7772400"/>
                <a:gd name="connsiteX174" fmla="*/ 837769 w 2522454"/>
                <a:gd name="connsiteY174" fmla="*/ 3819422 h 7772400"/>
                <a:gd name="connsiteX175" fmla="*/ 801332 w 2522454"/>
                <a:gd name="connsiteY175" fmla="*/ 3608124 h 7772400"/>
                <a:gd name="connsiteX176" fmla="*/ 827796 w 2522454"/>
                <a:gd name="connsiteY176" fmla="*/ 3559884 h 7772400"/>
                <a:gd name="connsiteX177" fmla="*/ 822296 w 2522454"/>
                <a:gd name="connsiteY177" fmla="*/ 3555040 h 7772400"/>
                <a:gd name="connsiteX178" fmla="*/ 779671 w 2522454"/>
                <a:gd name="connsiteY178" fmla="*/ 3336491 h 7772400"/>
                <a:gd name="connsiteX179" fmla="*/ 799862 w 2522454"/>
                <a:gd name="connsiteY179" fmla="*/ 3299683 h 7772400"/>
                <a:gd name="connsiteX180" fmla="*/ 781380 w 2522454"/>
                <a:gd name="connsiteY180" fmla="*/ 3283406 h 7772400"/>
                <a:gd name="connsiteX181" fmla="*/ 738755 w 2522454"/>
                <a:gd name="connsiteY181" fmla="*/ 3064857 h 7772400"/>
                <a:gd name="connsiteX182" fmla="*/ 756519 w 2522454"/>
                <a:gd name="connsiteY182" fmla="*/ 3032473 h 7772400"/>
                <a:gd name="connsiteX183" fmla="*/ 735648 w 2522454"/>
                <a:gd name="connsiteY183" fmla="*/ 3014093 h 7772400"/>
                <a:gd name="connsiteX184" fmla="*/ 693024 w 2522454"/>
                <a:gd name="connsiteY184" fmla="*/ 2795544 h 7772400"/>
                <a:gd name="connsiteX185" fmla="*/ 706646 w 2522454"/>
                <a:gd name="connsiteY185" fmla="*/ 2770713 h 7772400"/>
                <a:gd name="connsiteX186" fmla="*/ 701091 w 2522454"/>
                <a:gd name="connsiteY186" fmla="*/ 2767281 h 7772400"/>
                <a:gd name="connsiteX187" fmla="*/ 638021 w 2522454"/>
                <a:gd name="connsiteY187" fmla="*/ 2674511 h 7772400"/>
                <a:gd name="connsiteX188" fmla="*/ 627123 w 2522454"/>
                <a:gd name="connsiteY188" fmla="*/ 2609166 h 7772400"/>
                <a:gd name="connsiteX189" fmla="*/ 587914 w 2522454"/>
                <a:gd name="connsiteY189" fmla="*/ 2551025 h 7772400"/>
                <a:gd name="connsiteX190" fmla="*/ 569198 w 2522454"/>
                <a:gd name="connsiteY190" fmla="*/ 2479356 h 7772400"/>
                <a:gd name="connsiteX191" fmla="*/ 569947 w 2522454"/>
                <a:gd name="connsiteY191" fmla="*/ 2468697 h 7772400"/>
                <a:gd name="connsiteX192" fmla="*/ 539419 w 2522454"/>
                <a:gd name="connsiteY192" fmla="*/ 2431065 h 7772400"/>
                <a:gd name="connsiteX193" fmla="*/ 514298 w 2522454"/>
                <a:gd name="connsiteY193" fmla="*/ 2361242 h 7772400"/>
                <a:gd name="connsiteX194" fmla="*/ 513637 w 2522454"/>
                <a:gd name="connsiteY194" fmla="*/ 2328723 h 7772400"/>
                <a:gd name="connsiteX195" fmla="*/ 497225 w 2522454"/>
                <a:gd name="connsiteY195" fmla="*/ 2311772 h 7772400"/>
                <a:gd name="connsiteX196" fmla="*/ 465891 w 2522454"/>
                <a:gd name="connsiteY196" fmla="*/ 2244326 h 7772400"/>
                <a:gd name="connsiteX197" fmla="*/ 460517 w 2522454"/>
                <a:gd name="connsiteY197" fmla="*/ 2196010 h 7772400"/>
                <a:gd name="connsiteX198" fmla="*/ 453934 w 2522454"/>
                <a:gd name="connsiteY198" fmla="*/ 2190303 h 7772400"/>
                <a:gd name="connsiteX199" fmla="*/ 345065 w 2522454"/>
                <a:gd name="connsiteY199" fmla="*/ 1931687 h 7772400"/>
                <a:gd name="connsiteX200" fmla="*/ 287187 w 2522454"/>
                <a:gd name="connsiteY200" fmla="*/ 1821874 h 7772400"/>
                <a:gd name="connsiteX201" fmla="*/ 24501 w 2522454"/>
                <a:gd name="connsiteY201" fmla="*/ 1188345 h 7772400"/>
                <a:gd name="connsiteX202" fmla="*/ 977244 w 2522454"/>
                <a:gd name="connsiteY202" fmla="*/ 0 h 7772400"/>
                <a:gd name="connsiteX0" fmla="*/ 972164 w 2517374"/>
                <a:gd name="connsiteY0" fmla="*/ 0 h 7772400"/>
                <a:gd name="connsiteX1" fmla="*/ 665839 w 2517374"/>
                <a:gd name="connsiteY1" fmla="*/ 727542 h 7772400"/>
                <a:gd name="connsiteX2" fmla="*/ 613011 w 2517374"/>
                <a:gd name="connsiteY2" fmla="*/ 827013 h 7772400"/>
                <a:gd name="connsiteX3" fmla="*/ 723278 w 2517374"/>
                <a:gd name="connsiteY3" fmla="*/ 744620 h 7772400"/>
                <a:gd name="connsiteX4" fmla="*/ 1341872 w 2517374"/>
                <a:gd name="connsiteY4" fmla="*/ 350599 h 7772400"/>
                <a:gd name="connsiteX5" fmla="*/ 1362878 w 2517374"/>
                <a:gd name="connsiteY5" fmla="*/ 351102 h 7772400"/>
                <a:gd name="connsiteX6" fmla="*/ 1012317 w 2517374"/>
                <a:gd name="connsiteY6" fmla="*/ 820381 h 7772400"/>
                <a:gd name="connsiteX7" fmla="*/ 1007257 w 2517374"/>
                <a:gd name="connsiteY7" fmla="*/ 825613 h 7772400"/>
                <a:gd name="connsiteX8" fmla="*/ 1137582 w 2517374"/>
                <a:gd name="connsiteY8" fmla="*/ 750289 h 7772400"/>
                <a:gd name="connsiteX9" fmla="*/ 1532312 w 2517374"/>
                <a:gd name="connsiteY9" fmla="*/ 573966 h 7772400"/>
                <a:gd name="connsiteX10" fmla="*/ 1293736 w 2517374"/>
                <a:gd name="connsiteY10" fmla="*/ 869901 h 7772400"/>
                <a:gd name="connsiteX11" fmla="*/ 1146095 w 2517374"/>
                <a:gd name="connsiteY11" fmla="*/ 1006965 h 7772400"/>
                <a:gd name="connsiteX12" fmla="*/ 1158987 w 2517374"/>
                <a:gd name="connsiteY12" fmla="*/ 1000812 h 7772400"/>
                <a:gd name="connsiteX13" fmla="*/ 1681576 w 2517374"/>
                <a:gd name="connsiteY13" fmla="*/ 806121 h 7772400"/>
                <a:gd name="connsiteX14" fmla="*/ 1251860 w 2517374"/>
                <a:gd name="connsiteY14" fmla="*/ 1209553 h 7772400"/>
                <a:gd name="connsiteX15" fmla="*/ 1239926 w 2517374"/>
                <a:gd name="connsiteY15" fmla="*/ 1218222 h 7772400"/>
                <a:gd name="connsiteX16" fmla="*/ 1272792 w 2517374"/>
                <a:gd name="connsiteY16" fmla="*/ 1205848 h 7772400"/>
                <a:gd name="connsiteX17" fmla="*/ 1810983 w 2517374"/>
                <a:gd name="connsiteY17" fmla="*/ 1055832 h 7772400"/>
                <a:gd name="connsiteX18" fmla="*/ 1522756 w 2517374"/>
                <a:gd name="connsiteY18" fmla="*/ 1307309 h 7772400"/>
                <a:gd name="connsiteX19" fmla="*/ 1374087 w 2517374"/>
                <a:gd name="connsiteY19" fmla="*/ 1403685 h 7772400"/>
                <a:gd name="connsiteX20" fmla="*/ 1382560 w 2517374"/>
                <a:gd name="connsiteY20" fmla="*/ 1401292 h 7772400"/>
                <a:gd name="connsiteX21" fmla="*/ 1932257 w 2517374"/>
                <a:gd name="connsiteY21" fmla="*/ 1297093 h 7772400"/>
                <a:gd name="connsiteX22" fmla="*/ 1622406 w 2517374"/>
                <a:gd name="connsiteY22" fmla="*/ 1523381 h 7772400"/>
                <a:gd name="connsiteX23" fmla="*/ 1438888 w 2517374"/>
                <a:gd name="connsiteY23" fmla="*/ 1621114 h 7772400"/>
                <a:gd name="connsiteX24" fmla="*/ 1483302 w 2517374"/>
                <a:gd name="connsiteY24" fmla="*/ 1612536 h 7772400"/>
                <a:gd name="connsiteX25" fmla="*/ 2040322 w 2517374"/>
                <a:gd name="connsiteY25" fmla="*/ 1554948 h 7772400"/>
                <a:gd name="connsiteX26" fmla="*/ 1711203 w 2517374"/>
                <a:gd name="connsiteY26" fmla="*/ 1754325 h 7772400"/>
                <a:gd name="connsiteX27" fmla="*/ 1541937 w 2517374"/>
                <a:gd name="connsiteY27" fmla="*/ 1826690 h 7772400"/>
                <a:gd name="connsiteX28" fmla="*/ 1574859 w 2517374"/>
                <a:gd name="connsiteY28" fmla="*/ 1823171 h 7772400"/>
                <a:gd name="connsiteX29" fmla="*/ 2134963 w 2517374"/>
                <a:gd name="connsiteY29" fmla="*/ 1812629 h 7772400"/>
                <a:gd name="connsiteX30" fmla="*/ 1789083 w 2517374"/>
                <a:gd name="connsiteY30" fmla="*/ 1983580 h 7772400"/>
                <a:gd name="connsiteX31" fmla="*/ 1630572 w 2517374"/>
                <a:gd name="connsiteY31" fmla="*/ 2035939 h 7772400"/>
                <a:gd name="connsiteX32" fmla="*/ 1657080 w 2517374"/>
                <a:gd name="connsiteY32" fmla="*/ 2035348 h 7772400"/>
                <a:gd name="connsiteX33" fmla="*/ 2216006 w 2517374"/>
                <a:gd name="connsiteY33" fmla="*/ 2071936 h 7772400"/>
                <a:gd name="connsiteX34" fmla="*/ 1855995 w 2517374"/>
                <a:gd name="connsiteY34" fmla="*/ 2213156 h 7772400"/>
                <a:gd name="connsiteX35" fmla="*/ 1704981 w 2517374"/>
                <a:gd name="connsiteY35" fmla="*/ 2249215 h 7772400"/>
                <a:gd name="connsiteX36" fmla="*/ 1737057 w 2517374"/>
                <a:gd name="connsiteY36" fmla="*/ 2251203 h 7772400"/>
                <a:gd name="connsiteX37" fmla="*/ 2290550 w 2517374"/>
                <a:gd name="connsiteY37" fmla="*/ 2334640 h 7772400"/>
                <a:gd name="connsiteX38" fmla="*/ 1919150 w 2517374"/>
                <a:gd name="connsiteY38" fmla="*/ 2445058 h 7772400"/>
                <a:gd name="connsiteX39" fmla="*/ 1772003 w 2517374"/>
                <a:gd name="connsiteY39" fmla="*/ 2467292 h 7772400"/>
                <a:gd name="connsiteX40" fmla="*/ 1809862 w 2517374"/>
                <a:gd name="connsiteY40" fmla="*/ 2472866 h 7772400"/>
                <a:gd name="connsiteX41" fmla="*/ 2353709 w 2517374"/>
                <a:gd name="connsiteY41" fmla="*/ 2602518 h 7772400"/>
                <a:gd name="connsiteX42" fmla="*/ 1761817 w 2517374"/>
                <a:gd name="connsiteY42" fmla="*/ 2695240 h 7772400"/>
                <a:gd name="connsiteX43" fmla="*/ 1583035 w 2517374"/>
                <a:gd name="connsiteY43" fmla="*/ 2701218 h 7772400"/>
                <a:gd name="connsiteX44" fmla="*/ 1734853 w 2517374"/>
                <a:gd name="connsiteY44" fmla="*/ 2720665 h 7772400"/>
                <a:gd name="connsiteX45" fmla="*/ 2409066 w 2517374"/>
                <a:gd name="connsiteY45" fmla="*/ 2869510 h 7772400"/>
                <a:gd name="connsiteX46" fmla="*/ 1817174 w 2517374"/>
                <a:gd name="connsiteY46" fmla="*/ 2962231 h 7772400"/>
                <a:gd name="connsiteX47" fmla="*/ 1616388 w 2517374"/>
                <a:gd name="connsiteY47" fmla="*/ 2968945 h 7772400"/>
                <a:gd name="connsiteX48" fmla="*/ 1780583 w 2517374"/>
                <a:gd name="connsiteY48" fmla="*/ 2989978 h 7772400"/>
                <a:gd name="connsiteX49" fmla="*/ 2454796 w 2517374"/>
                <a:gd name="connsiteY49" fmla="*/ 3138822 h 7772400"/>
                <a:gd name="connsiteX50" fmla="*/ 1647343 w 2517374"/>
                <a:gd name="connsiteY50" fmla="*/ 3238751 h 7772400"/>
                <a:gd name="connsiteX51" fmla="*/ 1644035 w 2517374"/>
                <a:gd name="connsiteY51" fmla="*/ 3238879 h 7772400"/>
                <a:gd name="connsiteX52" fmla="*/ 1821500 w 2517374"/>
                <a:gd name="connsiteY52" fmla="*/ 3261611 h 7772400"/>
                <a:gd name="connsiteX53" fmla="*/ 2495713 w 2517374"/>
                <a:gd name="connsiteY53" fmla="*/ 3410456 h 7772400"/>
                <a:gd name="connsiteX54" fmla="*/ 1688259 w 2517374"/>
                <a:gd name="connsiteY54" fmla="*/ 3510385 h 7772400"/>
                <a:gd name="connsiteX55" fmla="*/ 1670152 w 2517374"/>
                <a:gd name="connsiteY55" fmla="*/ 3511084 h 7772400"/>
                <a:gd name="connsiteX56" fmla="*/ 1843161 w 2517374"/>
                <a:gd name="connsiteY56" fmla="*/ 3533245 h 7772400"/>
                <a:gd name="connsiteX57" fmla="*/ 2517374 w 2517374"/>
                <a:gd name="connsiteY57" fmla="*/ 3682090 h 7772400"/>
                <a:gd name="connsiteX58" fmla="*/ 1709921 w 2517374"/>
                <a:gd name="connsiteY58" fmla="*/ 3782020 h 7772400"/>
                <a:gd name="connsiteX59" fmla="*/ 1674729 w 2517374"/>
                <a:gd name="connsiteY59" fmla="*/ 3783377 h 7772400"/>
                <a:gd name="connsiteX60" fmla="*/ 1920966 w 2517374"/>
                <a:gd name="connsiteY60" fmla="*/ 3816669 h 7772400"/>
                <a:gd name="connsiteX61" fmla="*/ 2256859 w 2517374"/>
                <a:gd name="connsiteY61" fmla="*/ 3872985 h 7772400"/>
                <a:gd name="connsiteX62" fmla="*/ 2320805 w 2517374"/>
                <a:gd name="connsiteY62" fmla="*/ 3886200 h 7772400"/>
                <a:gd name="connsiteX63" fmla="*/ 2256859 w 2517374"/>
                <a:gd name="connsiteY63" fmla="*/ 3899415 h 7772400"/>
                <a:gd name="connsiteX64" fmla="*/ 1920966 w 2517374"/>
                <a:gd name="connsiteY64" fmla="*/ 3955731 h 7772400"/>
                <a:gd name="connsiteX65" fmla="*/ 1674729 w 2517374"/>
                <a:gd name="connsiteY65" fmla="*/ 3989023 h 7772400"/>
                <a:gd name="connsiteX66" fmla="*/ 1709921 w 2517374"/>
                <a:gd name="connsiteY66" fmla="*/ 3990380 h 7772400"/>
                <a:gd name="connsiteX67" fmla="*/ 2517374 w 2517374"/>
                <a:gd name="connsiteY67" fmla="*/ 4090310 h 7772400"/>
                <a:gd name="connsiteX68" fmla="*/ 1843161 w 2517374"/>
                <a:gd name="connsiteY68" fmla="*/ 4239155 h 7772400"/>
                <a:gd name="connsiteX69" fmla="*/ 1670152 w 2517374"/>
                <a:gd name="connsiteY69" fmla="*/ 4261316 h 7772400"/>
                <a:gd name="connsiteX70" fmla="*/ 1688259 w 2517374"/>
                <a:gd name="connsiteY70" fmla="*/ 4262015 h 7772400"/>
                <a:gd name="connsiteX71" fmla="*/ 2495713 w 2517374"/>
                <a:gd name="connsiteY71" fmla="*/ 4361944 h 7772400"/>
                <a:gd name="connsiteX72" fmla="*/ 1821500 w 2517374"/>
                <a:gd name="connsiteY72" fmla="*/ 4510789 h 7772400"/>
                <a:gd name="connsiteX73" fmla="*/ 1644035 w 2517374"/>
                <a:gd name="connsiteY73" fmla="*/ 4533521 h 7772400"/>
                <a:gd name="connsiteX74" fmla="*/ 1647343 w 2517374"/>
                <a:gd name="connsiteY74" fmla="*/ 4533649 h 7772400"/>
                <a:gd name="connsiteX75" fmla="*/ 2454796 w 2517374"/>
                <a:gd name="connsiteY75" fmla="*/ 4633578 h 7772400"/>
                <a:gd name="connsiteX76" fmla="*/ 1780583 w 2517374"/>
                <a:gd name="connsiteY76" fmla="*/ 4782423 h 7772400"/>
                <a:gd name="connsiteX77" fmla="*/ 1616388 w 2517374"/>
                <a:gd name="connsiteY77" fmla="*/ 4803455 h 7772400"/>
                <a:gd name="connsiteX78" fmla="*/ 1817174 w 2517374"/>
                <a:gd name="connsiteY78" fmla="*/ 4810170 h 7772400"/>
                <a:gd name="connsiteX79" fmla="*/ 2409066 w 2517374"/>
                <a:gd name="connsiteY79" fmla="*/ 4902891 h 7772400"/>
                <a:gd name="connsiteX80" fmla="*/ 1734853 w 2517374"/>
                <a:gd name="connsiteY80" fmla="*/ 5051735 h 7772400"/>
                <a:gd name="connsiteX81" fmla="*/ 1583035 w 2517374"/>
                <a:gd name="connsiteY81" fmla="*/ 5071182 h 7772400"/>
                <a:gd name="connsiteX82" fmla="*/ 1761817 w 2517374"/>
                <a:gd name="connsiteY82" fmla="*/ 5077161 h 7772400"/>
                <a:gd name="connsiteX83" fmla="*/ 2353709 w 2517374"/>
                <a:gd name="connsiteY83" fmla="*/ 5169882 h 7772400"/>
                <a:gd name="connsiteX84" fmla="*/ 1809862 w 2517374"/>
                <a:gd name="connsiteY84" fmla="*/ 5299534 h 7772400"/>
                <a:gd name="connsiteX85" fmla="*/ 1772003 w 2517374"/>
                <a:gd name="connsiteY85" fmla="*/ 5305108 h 7772400"/>
                <a:gd name="connsiteX86" fmla="*/ 1919150 w 2517374"/>
                <a:gd name="connsiteY86" fmla="*/ 5327342 h 7772400"/>
                <a:gd name="connsiteX87" fmla="*/ 2290550 w 2517374"/>
                <a:gd name="connsiteY87" fmla="*/ 5437760 h 7772400"/>
                <a:gd name="connsiteX88" fmla="*/ 1737057 w 2517374"/>
                <a:gd name="connsiteY88" fmla="*/ 5521198 h 7772400"/>
                <a:gd name="connsiteX89" fmla="*/ 1704981 w 2517374"/>
                <a:gd name="connsiteY89" fmla="*/ 5523186 h 7772400"/>
                <a:gd name="connsiteX90" fmla="*/ 1855995 w 2517374"/>
                <a:gd name="connsiteY90" fmla="*/ 5559244 h 7772400"/>
                <a:gd name="connsiteX91" fmla="*/ 2216006 w 2517374"/>
                <a:gd name="connsiteY91" fmla="*/ 5700465 h 7772400"/>
                <a:gd name="connsiteX92" fmla="*/ 1657080 w 2517374"/>
                <a:gd name="connsiteY92" fmla="*/ 5737052 h 7772400"/>
                <a:gd name="connsiteX93" fmla="*/ 1630572 w 2517374"/>
                <a:gd name="connsiteY93" fmla="*/ 5736462 h 7772400"/>
                <a:gd name="connsiteX94" fmla="*/ 1789083 w 2517374"/>
                <a:gd name="connsiteY94" fmla="*/ 5788821 h 7772400"/>
                <a:gd name="connsiteX95" fmla="*/ 2134963 w 2517374"/>
                <a:gd name="connsiteY95" fmla="*/ 5959771 h 7772400"/>
                <a:gd name="connsiteX96" fmla="*/ 1574859 w 2517374"/>
                <a:gd name="connsiteY96" fmla="*/ 5949229 h 7772400"/>
                <a:gd name="connsiteX97" fmla="*/ 1541937 w 2517374"/>
                <a:gd name="connsiteY97" fmla="*/ 5945711 h 7772400"/>
                <a:gd name="connsiteX98" fmla="*/ 1711203 w 2517374"/>
                <a:gd name="connsiteY98" fmla="*/ 6018075 h 7772400"/>
                <a:gd name="connsiteX99" fmla="*/ 2040322 w 2517374"/>
                <a:gd name="connsiteY99" fmla="*/ 6217453 h 7772400"/>
                <a:gd name="connsiteX100" fmla="*/ 1483302 w 2517374"/>
                <a:gd name="connsiteY100" fmla="*/ 6159864 h 7772400"/>
                <a:gd name="connsiteX101" fmla="*/ 1438888 w 2517374"/>
                <a:gd name="connsiteY101" fmla="*/ 6151286 h 7772400"/>
                <a:gd name="connsiteX102" fmla="*/ 1622406 w 2517374"/>
                <a:gd name="connsiteY102" fmla="*/ 6249020 h 7772400"/>
                <a:gd name="connsiteX103" fmla="*/ 1932257 w 2517374"/>
                <a:gd name="connsiteY103" fmla="*/ 6475308 h 7772400"/>
                <a:gd name="connsiteX104" fmla="*/ 1382560 w 2517374"/>
                <a:gd name="connsiteY104" fmla="*/ 6371108 h 7772400"/>
                <a:gd name="connsiteX105" fmla="*/ 1374087 w 2517374"/>
                <a:gd name="connsiteY105" fmla="*/ 6368716 h 7772400"/>
                <a:gd name="connsiteX106" fmla="*/ 1522756 w 2517374"/>
                <a:gd name="connsiteY106" fmla="*/ 6465092 h 7772400"/>
                <a:gd name="connsiteX107" fmla="*/ 1810983 w 2517374"/>
                <a:gd name="connsiteY107" fmla="*/ 6716568 h 7772400"/>
                <a:gd name="connsiteX108" fmla="*/ 1272792 w 2517374"/>
                <a:gd name="connsiteY108" fmla="*/ 6566553 h 7772400"/>
                <a:gd name="connsiteX109" fmla="*/ 1239926 w 2517374"/>
                <a:gd name="connsiteY109" fmla="*/ 6554178 h 7772400"/>
                <a:gd name="connsiteX110" fmla="*/ 1251860 w 2517374"/>
                <a:gd name="connsiteY110" fmla="*/ 6562848 h 7772400"/>
                <a:gd name="connsiteX111" fmla="*/ 1681576 w 2517374"/>
                <a:gd name="connsiteY111" fmla="*/ 6966279 h 7772400"/>
                <a:gd name="connsiteX112" fmla="*/ 1158987 w 2517374"/>
                <a:gd name="connsiteY112" fmla="*/ 6771588 h 7772400"/>
                <a:gd name="connsiteX113" fmla="*/ 1146095 w 2517374"/>
                <a:gd name="connsiteY113" fmla="*/ 6765435 h 7772400"/>
                <a:gd name="connsiteX114" fmla="*/ 1293736 w 2517374"/>
                <a:gd name="connsiteY114" fmla="*/ 6902499 h 7772400"/>
                <a:gd name="connsiteX115" fmla="*/ 1532312 w 2517374"/>
                <a:gd name="connsiteY115" fmla="*/ 7198434 h 7772400"/>
                <a:gd name="connsiteX116" fmla="*/ 1137582 w 2517374"/>
                <a:gd name="connsiteY116" fmla="*/ 7022111 h 7772400"/>
                <a:gd name="connsiteX117" fmla="*/ 1007257 w 2517374"/>
                <a:gd name="connsiteY117" fmla="*/ 6946787 h 7772400"/>
                <a:gd name="connsiteX118" fmla="*/ 1012317 w 2517374"/>
                <a:gd name="connsiteY118" fmla="*/ 6952019 h 7772400"/>
                <a:gd name="connsiteX119" fmla="*/ 1362878 w 2517374"/>
                <a:gd name="connsiteY119" fmla="*/ 7421298 h 7772400"/>
                <a:gd name="connsiteX120" fmla="*/ 1341872 w 2517374"/>
                <a:gd name="connsiteY120" fmla="*/ 7421801 h 7772400"/>
                <a:gd name="connsiteX121" fmla="*/ 723278 w 2517374"/>
                <a:gd name="connsiteY121" fmla="*/ 7027780 h 7772400"/>
                <a:gd name="connsiteX122" fmla="*/ 613011 w 2517374"/>
                <a:gd name="connsiteY122" fmla="*/ 6945387 h 7772400"/>
                <a:gd name="connsiteX123" fmla="*/ 665839 w 2517374"/>
                <a:gd name="connsiteY123" fmla="*/ 7044858 h 7772400"/>
                <a:gd name="connsiteX124" fmla="*/ 972164 w 2517374"/>
                <a:gd name="connsiteY124" fmla="*/ 7772400 h 7772400"/>
                <a:gd name="connsiteX125" fmla="*/ 19421 w 2517374"/>
                <a:gd name="connsiteY125" fmla="*/ 6584055 h 7772400"/>
                <a:gd name="connsiteX126" fmla="*/ 60071 w 2517374"/>
                <a:gd name="connsiteY126" fmla="*/ 6362554 h 7772400"/>
                <a:gd name="connsiteX127" fmla="*/ 75255 w 2517374"/>
                <a:gd name="connsiteY127" fmla="*/ 6350990 h 7772400"/>
                <a:gd name="connsiteX128" fmla="*/ 91640 w 2517374"/>
                <a:gd name="connsiteY128" fmla="*/ 6299663 h 7772400"/>
                <a:gd name="connsiteX129" fmla="*/ 136789 w 2517374"/>
                <a:gd name="connsiteY129" fmla="*/ 6239993 h 7772400"/>
                <a:gd name="connsiteX130" fmla="*/ 155958 w 2517374"/>
                <a:gd name="connsiteY130" fmla="*/ 6226627 h 7772400"/>
                <a:gd name="connsiteX131" fmla="*/ 164567 w 2517374"/>
                <a:gd name="connsiteY131" fmla="*/ 6187940 h 7772400"/>
                <a:gd name="connsiteX132" fmla="*/ 217119 w 2517374"/>
                <a:gd name="connsiteY132" fmla="*/ 6110992 h 7772400"/>
                <a:gd name="connsiteX133" fmla="*/ 223568 w 2517374"/>
                <a:gd name="connsiteY133" fmla="*/ 6106806 h 7772400"/>
                <a:gd name="connsiteX134" fmla="*/ 227733 w 2517374"/>
                <a:gd name="connsiteY134" fmla="*/ 6074618 h 7772400"/>
                <a:gd name="connsiteX135" fmla="*/ 273131 w 2517374"/>
                <a:gd name="connsiteY135" fmla="*/ 5993545 h 7772400"/>
                <a:gd name="connsiteX136" fmla="*/ 280686 w 2517374"/>
                <a:gd name="connsiteY136" fmla="*/ 5987658 h 7772400"/>
                <a:gd name="connsiteX137" fmla="*/ 282107 w 2517374"/>
                <a:gd name="connsiteY137" fmla="*/ 5950526 h 7772400"/>
                <a:gd name="connsiteX138" fmla="*/ 320008 w 2517374"/>
                <a:gd name="connsiteY138" fmla="*/ 5865945 h 7772400"/>
                <a:gd name="connsiteX139" fmla="*/ 340106 w 2517374"/>
                <a:gd name="connsiteY139" fmla="*/ 5843044 h 7772400"/>
                <a:gd name="connsiteX140" fmla="*/ 339985 w 2517374"/>
                <a:gd name="connsiteY140" fmla="*/ 5840714 h 7772400"/>
                <a:gd name="connsiteX141" fmla="*/ 370099 w 2517374"/>
                <a:gd name="connsiteY141" fmla="*/ 5753268 h 7772400"/>
                <a:gd name="connsiteX142" fmla="*/ 397412 w 2517374"/>
                <a:gd name="connsiteY142" fmla="*/ 5715988 h 7772400"/>
                <a:gd name="connsiteX143" fmla="*/ 411546 w 2517374"/>
                <a:gd name="connsiteY143" fmla="*/ 5646653 h 7772400"/>
                <a:gd name="connsiteX144" fmla="*/ 448854 w 2517374"/>
                <a:gd name="connsiteY144" fmla="*/ 5582098 h 7772400"/>
                <a:gd name="connsiteX145" fmla="*/ 455437 w 2517374"/>
                <a:gd name="connsiteY145" fmla="*/ 5576390 h 7772400"/>
                <a:gd name="connsiteX146" fmla="*/ 460811 w 2517374"/>
                <a:gd name="connsiteY146" fmla="*/ 5528074 h 7772400"/>
                <a:gd name="connsiteX147" fmla="*/ 492145 w 2517374"/>
                <a:gd name="connsiteY147" fmla="*/ 5460628 h 7772400"/>
                <a:gd name="connsiteX148" fmla="*/ 508557 w 2517374"/>
                <a:gd name="connsiteY148" fmla="*/ 5443677 h 7772400"/>
                <a:gd name="connsiteX149" fmla="*/ 509218 w 2517374"/>
                <a:gd name="connsiteY149" fmla="*/ 5411158 h 7772400"/>
                <a:gd name="connsiteX150" fmla="*/ 534339 w 2517374"/>
                <a:gd name="connsiteY150" fmla="*/ 5341335 h 7772400"/>
                <a:gd name="connsiteX151" fmla="*/ 564867 w 2517374"/>
                <a:gd name="connsiteY151" fmla="*/ 5303703 h 7772400"/>
                <a:gd name="connsiteX152" fmla="*/ 564118 w 2517374"/>
                <a:gd name="connsiteY152" fmla="*/ 5293045 h 7772400"/>
                <a:gd name="connsiteX153" fmla="*/ 582834 w 2517374"/>
                <a:gd name="connsiteY153" fmla="*/ 5221375 h 7772400"/>
                <a:gd name="connsiteX154" fmla="*/ 622043 w 2517374"/>
                <a:gd name="connsiteY154" fmla="*/ 5163235 h 7772400"/>
                <a:gd name="connsiteX155" fmla="*/ 632941 w 2517374"/>
                <a:gd name="connsiteY155" fmla="*/ 5097890 h 7772400"/>
                <a:gd name="connsiteX156" fmla="*/ 696011 w 2517374"/>
                <a:gd name="connsiteY156" fmla="*/ 5005120 h 7772400"/>
                <a:gd name="connsiteX157" fmla="*/ 701566 w 2517374"/>
                <a:gd name="connsiteY157" fmla="*/ 5001687 h 7772400"/>
                <a:gd name="connsiteX158" fmla="*/ 687944 w 2517374"/>
                <a:gd name="connsiteY158" fmla="*/ 4976856 h 7772400"/>
                <a:gd name="connsiteX159" fmla="*/ 730568 w 2517374"/>
                <a:gd name="connsiteY159" fmla="*/ 4758307 h 7772400"/>
                <a:gd name="connsiteX160" fmla="*/ 751439 w 2517374"/>
                <a:gd name="connsiteY160" fmla="*/ 4739928 h 7772400"/>
                <a:gd name="connsiteX161" fmla="*/ 733675 w 2517374"/>
                <a:gd name="connsiteY161" fmla="*/ 4707544 h 7772400"/>
                <a:gd name="connsiteX162" fmla="*/ 776300 w 2517374"/>
                <a:gd name="connsiteY162" fmla="*/ 4488994 h 7772400"/>
                <a:gd name="connsiteX163" fmla="*/ 794782 w 2517374"/>
                <a:gd name="connsiteY163" fmla="*/ 4472717 h 7772400"/>
                <a:gd name="connsiteX164" fmla="*/ 774591 w 2517374"/>
                <a:gd name="connsiteY164" fmla="*/ 4435910 h 7772400"/>
                <a:gd name="connsiteX165" fmla="*/ 817216 w 2517374"/>
                <a:gd name="connsiteY165" fmla="*/ 4217360 h 7772400"/>
                <a:gd name="connsiteX166" fmla="*/ 822716 w 2517374"/>
                <a:gd name="connsiteY166" fmla="*/ 4212517 h 7772400"/>
                <a:gd name="connsiteX167" fmla="*/ 796252 w 2517374"/>
                <a:gd name="connsiteY167" fmla="*/ 4164276 h 7772400"/>
                <a:gd name="connsiteX168" fmla="*/ 832689 w 2517374"/>
                <a:gd name="connsiteY168" fmla="*/ 3952978 h 7772400"/>
                <a:gd name="connsiteX169" fmla="*/ 839524 w 2517374"/>
                <a:gd name="connsiteY169" fmla="*/ 3947264 h 7772400"/>
                <a:gd name="connsiteX170" fmla="*/ 808287 w 2517374"/>
                <a:gd name="connsiteY170" fmla="*/ 3890320 h 7772400"/>
                <a:gd name="connsiteX171" fmla="*/ 807358 w 2517374"/>
                <a:gd name="connsiteY171" fmla="*/ 3886200 h 7772400"/>
                <a:gd name="connsiteX172" fmla="*/ 808287 w 2517374"/>
                <a:gd name="connsiteY172" fmla="*/ 3882080 h 7772400"/>
                <a:gd name="connsiteX173" fmla="*/ 839524 w 2517374"/>
                <a:gd name="connsiteY173" fmla="*/ 3825136 h 7772400"/>
                <a:gd name="connsiteX174" fmla="*/ 832689 w 2517374"/>
                <a:gd name="connsiteY174" fmla="*/ 3819422 h 7772400"/>
                <a:gd name="connsiteX175" fmla="*/ 796252 w 2517374"/>
                <a:gd name="connsiteY175" fmla="*/ 3608124 h 7772400"/>
                <a:gd name="connsiteX176" fmla="*/ 822716 w 2517374"/>
                <a:gd name="connsiteY176" fmla="*/ 3559884 h 7772400"/>
                <a:gd name="connsiteX177" fmla="*/ 817216 w 2517374"/>
                <a:gd name="connsiteY177" fmla="*/ 3555040 h 7772400"/>
                <a:gd name="connsiteX178" fmla="*/ 774591 w 2517374"/>
                <a:gd name="connsiteY178" fmla="*/ 3336491 h 7772400"/>
                <a:gd name="connsiteX179" fmla="*/ 794782 w 2517374"/>
                <a:gd name="connsiteY179" fmla="*/ 3299683 h 7772400"/>
                <a:gd name="connsiteX180" fmla="*/ 776300 w 2517374"/>
                <a:gd name="connsiteY180" fmla="*/ 3283406 h 7772400"/>
                <a:gd name="connsiteX181" fmla="*/ 733675 w 2517374"/>
                <a:gd name="connsiteY181" fmla="*/ 3064857 h 7772400"/>
                <a:gd name="connsiteX182" fmla="*/ 751439 w 2517374"/>
                <a:gd name="connsiteY182" fmla="*/ 3032473 h 7772400"/>
                <a:gd name="connsiteX183" fmla="*/ 730568 w 2517374"/>
                <a:gd name="connsiteY183" fmla="*/ 3014093 h 7772400"/>
                <a:gd name="connsiteX184" fmla="*/ 687944 w 2517374"/>
                <a:gd name="connsiteY184" fmla="*/ 2795544 h 7772400"/>
                <a:gd name="connsiteX185" fmla="*/ 701566 w 2517374"/>
                <a:gd name="connsiteY185" fmla="*/ 2770713 h 7772400"/>
                <a:gd name="connsiteX186" fmla="*/ 696011 w 2517374"/>
                <a:gd name="connsiteY186" fmla="*/ 2767281 h 7772400"/>
                <a:gd name="connsiteX187" fmla="*/ 632941 w 2517374"/>
                <a:gd name="connsiteY187" fmla="*/ 2674511 h 7772400"/>
                <a:gd name="connsiteX188" fmla="*/ 622043 w 2517374"/>
                <a:gd name="connsiteY188" fmla="*/ 2609166 h 7772400"/>
                <a:gd name="connsiteX189" fmla="*/ 582834 w 2517374"/>
                <a:gd name="connsiteY189" fmla="*/ 2551025 h 7772400"/>
                <a:gd name="connsiteX190" fmla="*/ 564118 w 2517374"/>
                <a:gd name="connsiteY190" fmla="*/ 2479356 h 7772400"/>
                <a:gd name="connsiteX191" fmla="*/ 564867 w 2517374"/>
                <a:gd name="connsiteY191" fmla="*/ 2468697 h 7772400"/>
                <a:gd name="connsiteX192" fmla="*/ 534339 w 2517374"/>
                <a:gd name="connsiteY192" fmla="*/ 2431065 h 7772400"/>
                <a:gd name="connsiteX193" fmla="*/ 509218 w 2517374"/>
                <a:gd name="connsiteY193" fmla="*/ 2361242 h 7772400"/>
                <a:gd name="connsiteX194" fmla="*/ 508557 w 2517374"/>
                <a:gd name="connsiteY194" fmla="*/ 2328723 h 7772400"/>
                <a:gd name="connsiteX195" fmla="*/ 492145 w 2517374"/>
                <a:gd name="connsiteY195" fmla="*/ 2311772 h 7772400"/>
                <a:gd name="connsiteX196" fmla="*/ 460811 w 2517374"/>
                <a:gd name="connsiteY196" fmla="*/ 2244326 h 7772400"/>
                <a:gd name="connsiteX197" fmla="*/ 455437 w 2517374"/>
                <a:gd name="connsiteY197" fmla="*/ 2196010 h 7772400"/>
                <a:gd name="connsiteX198" fmla="*/ 448854 w 2517374"/>
                <a:gd name="connsiteY198" fmla="*/ 2190303 h 7772400"/>
                <a:gd name="connsiteX199" fmla="*/ 339985 w 2517374"/>
                <a:gd name="connsiteY199" fmla="*/ 1931687 h 7772400"/>
                <a:gd name="connsiteX200" fmla="*/ 19421 w 2517374"/>
                <a:gd name="connsiteY200" fmla="*/ 1188345 h 7772400"/>
                <a:gd name="connsiteX201" fmla="*/ 972164 w 2517374"/>
                <a:gd name="connsiteY20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16648 w 2514601"/>
                <a:gd name="connsiteY199" fmla="*/ 1188345 h 7772400"/>
                <a:gd name="connsiteX200" fmla="*/ 969391 w 2514601"/>
                <a:gd name="connsiteY20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16648 w 2514601"/>
                <a:gd name="connsiteY198" fmla="*/ 1188345 h 7772400"/>
                <a:gd name="connsiteX199" fmla="*/ 969391 w 2514601"/>
                <a:gd name="connsiteY19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58038 w 2514601"/>
                <a:gd name="connsiteY195" fmla="*/ 2244326 h 7772400"/>
                <a:gd name="connsiteX196" fmla="*/ 452664 w 2514601"/>
                <a:gd name="connsiteY196" fmla="*/ 2196010 h 7772400"/>
                <a:gd name="connsiteX197" fmla="*/ 16648 w 2514601"/>
                <a:gd name="connsiteY197" fmla="*/ 1188345 h 7772400"/>
                <a:gd name="connsiteX198" fmla="*/ 969391 w 2514601"/>
                <a:gd name="connsiteY19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5784 w 2514601"/>
                <a:gd name="connsiteY193" fmla="*/ 2328723 h 7772400"/>
                <a:gd name="connsiteX194" fmla="*/ 458038 w 2514601"/>
                <a:gd name="connsiteY194" fmla="*/ 2244326 h 7772400"/>
                <a:gd name="connsiteX195" fmla="*/ 452664 w 2514601"/>
                <a:gd name="connsiteY195" fmla="*/ 2196010 h 7772400"/>
                <a:gd name="connsiteX196" fmla="*/ 16648 w 2514601"/>
                <a:gd name="connsiteY196" fmla="*/ 1188345 h 7772400"/>
                <a:gd name="connsiteX197" fmla="*/ 969391 w 2514601"/>
                <a:gd name="connsiteY19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05784 w 2514601"/>
                <a:gd name="connsiteY192" fmla="*/ 2328723 h 7772400"/>
                <a:gd name="connsiteX193" fmla="*/ 458038 w 2514601"/>
                <a:gd name="connsiteY193" fmla="*/ 2244326 h 7772400"/>
                <a:gd name="connsiteX194" fmla="*/ 452664 w 2514601"/>
                <a:gd name="connsiteY194" fmla="*/ 2196010 h 7772400"/>
                <a:gd name="connsiteX195" fmla="*/ 16648 w 2514601"/>
                <a:gd name="connsiteY195" fmla="*/ 1188345 h 7772400"/>
                <a:gd name="connsiteX196" fmla="*/ 969391 w 2514601"/>
                <a:gd name="connsiteY19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05784 w 2514601"/>
                <a:gd name="connsiteY191" fmla="*/ 2328723 h 7772400"/>
                <a:gd name="connsiteX192" fmla="*/ 458038 w 2514601"/>
                <a:gd name="connsiteY192" fmla="*/ 2244326 h 7772400"/>
                <a:gd name="connsiteX193" fmla="*/ 452664 w 2514601"/>
                <a:gd name="connsiteY193" fmla="*/ 2196010 h 7772400"/>
                <a:gd name="connsiteX194" fmla="*/ 16648 w 2514601"/>
                <a:gd name="connsiteY194" fmla="*/ 1188345 h 7772400"/>
                <a:gd name="connsiteX195" fmla="*/ 969391 w 2514601"/>
                <a:gd name="connsiteY19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05784 w 2514601"/>
                <a:gd name="connsiteY190" fmla="*/ 2328723 h 7772400"/>
                <a:gd name="connsiteX191" fmla="*/ 458038 w 2514601"/>
                <a:gd name="connsiteY191" fmla="*/ 2244326 h 7772400"/>
                <a:gd name="connsiteX192" fmla="*/ 452664 w 2514601"/>
                <a:gd name="connsiteY192" fmla="*/ 2196010 h 7772400"/>
                <a:gd name="connsiteX193" fmla="*/ 16648 w 2514601"/>
                <a:gd name="connsiteY193" fmla="*/ 1188345 h 7772400"/>
                <a:gd name="connsiteX194" fmla="*/ 969391 w 2514601"/>
                <a:gd name="connsiteY19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58038 w 2514601"/>
                <a:gd name="connsiteY190" fmla="*/ 2244326 h 7772400"/>
                <a:gd name="connsiteX191" fmla="*/ 452664 w 2514601"/>
                <a:gd name="connsiteY191" fmla="*/ 2196010 h 7772400"/>
                <a:gd name="connsiteX192" fmla="*/ 16648 w 2514601"/>
                <a:gd name="connsiteY192" fmla="*/ 1188345 h 7772400"/>
                <a:gd name="connsiteX193" fmla="*/ 969391 w 2514601"/>
                <a:gd name="connsiteY19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58038 w 2514601"/>
                <a:gd name="connsiteY190" fmla="*/ 2244326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24853 w 2514601"/>
                <a:gd name="connsiteY190" fmla="*/ 2195423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424853 w 2514601"/>
                <a:gd name="connsiteY189" fmla="*/ 2195423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45623 w 2514601"/>
                <a:gd name="connsiteY189" fmla="*/ 2419709 h 7772400"/>
                <a:gd name="connsiteX190" fmla="*/ 424853 w 2514601"/>
                <a:gd name="connsiteY190" fmla="*/ 2195423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45623 w 2514601"/>
                <a:gd name="connsiteY189" fmla="*/ 2419709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545623 w 2514601"/>
                <a:gd name="connsiteY188" fmla="*/ 2419709 h 7772400"/>
                <a:gd name="connsiteX189" fmla="*/ 16648 w 2514601"/>
                <a:gd name="connsiteY189" fmla="*/ 1188345 h 7772400"/>
                <a:gd name="connsiteX190" fmla="*/ 969391 w 2514601"/>
                <a:gd name="connsiteY19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545623 w 2514601"/>
                <a:gd name="connsiteY187" fmla="*/ 2419709 h 7772400"/>
                <a:gd name="connsiteX188" fmla="*/ 16648 w 2514601"/>
                <a:gd name="connsiteY188" fmla="*/ 1188345 h 7772400"/>
                <a:gd name="connsiteX189" fmla="*/ 969391 w 2514601"/>
                <a:gd name="connsiteY18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545623 w 2514601"/>
                <a:gd name="connsiteY186" fmla="*/ 2419709 h 7772400"/>
                <a:gd name="connsiteX187" fmla="*/ 16648 w 2514601"/>
                <a:gd name="connsiteY187" fmla="*/ 1188345 h 7772400"/>
                <a:gd name="connsiteX188" fmla="*/ 969391 w 2514601"/>
                <a:gd name="connsiteY18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545623 w 2514601"/>
                <a:gd name="connsiteY185" fmla="*/ 2419709 h 7772400"/>
                <a:gd name="connsiteX186" fmla="*/ 16648 w 2514601"/>
                <a:gd name="connsiteY186" fmla="*/ 1188345 h 7772400"/>
                <a:gd name="connsiteX187" fmla="*/ 969391 w 2514601"/>
                <a:gd name="connsiteY18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685171 w 2514601"/>
                <a:gd name="connsiteY183" fmla="*/ 2795544 h 7772400"/>
                <a:gd name="connsiteX184" fmla="*/ 545623 w 2514601"/>
                <a:gd name="connsiteY184" fmla="*/ 2419709 h 7772400"/>
                <a:gd name="connsiteX185" fmla="*/ 16648 w 2514601"/>
                <a:gd name="connsiteY185" fmla="*/ 1188345 h 7772400"/>
                <a:gd name="connsiteX186" fmla="*/ 969391 w 2514601"/>
                <a:gd name="connsiteY18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685171 w 2514601"/>
                <a:gd name="connsiteY182" fmla="*/ 2795544 h 7772400"/>
                <a:gd name="connsiteX183" fmla="*/ 545623 w 2514601"/>
                <a:gd name="connsiteY183" fmla="*/ 2419709 h 7772400"/>
                <a:gd name="connsiteX184" fmla="*/ 16648 w 2514601"/>
                <a:gd name="connsiteY184" fmla="*/ 1188345 h 7772400"/>
                <a:gd name="connsiteX185" fmla="*/ 969391 w 2514601"/>
                <a:gd name="connsiteY18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685171 w 2514601"/>
                <a:gd name="connsiteY181" fmla="*/ 2795544 h 7772400"/>
                <a:gd name="connsiteX182" fmla="*/ 545623 w 2514601"/>
                <a:gd name="connsiteY182" fmla="*/ 2419709 h 7772400"/>
                <a:gd name="connsiteX183" fmla="*/ 16648 w 2514601"/>
                <a:gd name="connsiteY183" fmla="*/ 1188345 h 7772400"/>
                <a:gd name="connsiteX184" fmla="*/ 969391 w 2514601"/>
                <a:gd name="connsiteY18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685171 w 2514601"/>
                <a:gd name="connsiteY182" fmla="*/ 2795544 h 7772400"/>
                <a:gd name="connsiteX183" fmla="*/ 545623 w 2514601"/>
                <a:gd name="connsiteY183" fmla="*/ 2419709 h 7772400"/>
                <a:gd name="connsiteX184" fmla="*/ 16648 w 2514601"/>
                <a:gd name="connsiteY184" fmla="*/ 1188345 h 7772400"/>
                <a:gd name="connsiteX185" fmla="*/ 969391 w 2514601"/>
                <a:gd name="connsiteY18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545623 w 2514601"/>
                <a:gd name="connsiteY182" fmla="*/ 2419709 h 7772400"/>
                <a:gd name="connsiteX183" fmla="*/ 16648 w 2514601"/>
                <a:gd name="connsiteY183" fmla="*/ 1188345 h 7772400"/>
                <a:gd name="connsiteX184" fmla="*/ 969391 w 2514601"/>
                <a:gd name="connsiteY18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16648 w 2514601"/>
                <a:gd name="connsiteY182" fmla="*/ 1188345 h 7772400"/>
                <a:gd name="connsiteX183" fmla="*/ 969391 w 2514601"/>
                <a:gd name="connsiteY18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16648 w 2514601"/>
                <a:gd name="connsiteY181" fmla="*/ 1188345 h 7772400"/>
                <a:gd name="connsiteX182" fmla="*/ 969391 w 2514601"/>
                <a:gd name="connsiteY18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5404 w 2514601"/>
                <a:gd name="connsiteY181" fmla="*/ 3092570 h 7772400"/>
                <a:gd name="connsiteX182" fmla="*/ 16648 w 2514601"/>
                <a:gd name="connsiteY182" fmla="*/ 1188345 h 7772400"/>
                <a:gd name="connsiteX183" fmla="*/ 969391 w 2514601"/>
                <a:gd name="connsiteY18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92009 w 2514601"/>
                <a:gd name="connsiteY178" fmla="*/ 3299683 h 7772400"/>
                <a:gd name="connsiteX179" fmla="*/ 773527 w 2514601"/>
                <a:gd name="connsiteY179" fmla="*/ 3283406 h 7772400"/>
                <a:gd name="connsiteX180" fmla="*/ 735404 w 2514601"/>
                <a:gd name="connsiteY180" fmla="*/ 3092570 h 7772400"/>
                <a:gd name="connsiteX181" fmla="*/ 16648 w 2514601"/>
                <a:gd name="connsiteY181" fmla="*/ 1188345 h 7772400"/>
                <a:gd name="connsiteX182" fmla="*/ 969391 w 2514601"/>
                <a:gd name="connsiteY18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773527 w 2514601"/>
                <a:gd name="connsiteY178" fmla="*/ 3283406 h 7772400"/>
                <a:gd name="connsiteX179" fmla="*/ 735404 w 2514601"/>
                <a:gd name="connsiteY179" fmla="*/ 3092570 h 7772400"/>
                <a:gd name="connsiteX180" fmla="*/ 16648 w 2514601"/>
                <a:gd name="connsiteY180" fmla="*/ 1188345 h 7772400"/>
                <a:gd name="connsiteX181" fmla="*/ 969391 w 2514601"/>
                <a:gd name="connsiteY18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735404 w 2514601"/>
                <a:gd name="connsiteY178" fmla="*/ 3092570 h 7772400"/>
                <a:gd name="connsiteX179" fmla="*/ 16648 w 2514601"/>
                <a:gd name="connsiteY179" fmla="*/ 1188345 h 7772400"/>
                <a:gd name="connsiteX180" fmla="*/ 969391 w 2514601"/>
                <a:gd name="connsiteY18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16648 w 2514601"/>
                <a:gd name="connsiteY178" fmla="*/ 1188345 h 7772400"/>
                <a:gd name="connsiteX179" fmla="*/ 969391 w 2514601"/>
                <a:gd name="connsiteY17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16648 w 2514601"/>
                <a:gd name="connsiteY177" fmla="*/ 1188345 h 7772400"/>
                <a:gd name="connsiteX178" fmla="*/ 969391 w 2514601"/>
                <a:gd name="connsiteY17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35404 w 2514601"/>
                <a:gd name="connsiteY177" fmla="*/ 3299604 h 7772400"/>
                <a:gd name="connsiteX178" fmla="*/ 16648 w 2514601"/>
                <a:gd name="connsiteY178" fmla="*/ 1188345 h 7772400"/>
                <a:gd name="connsiteX179" fmla="*/ 969391 w 2514601"/>
                <a:gd name="connsiteY17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16648 w 2514601"/>
                <a:gd name="connsiteY177" fmla="*/ 1188345 h 7772400"/>
                <a:gd name="connsiteX178" fmla="*/ 969391 w 2514601"/>
                <a:gd name="connsiteY17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16648 w 2514601"/>
                <a:gd name="connsiteY176" fmla="*/ 1188345 h 7772400"/>
                <a:gd name="connsiteX177" fmla="*/ 969391 w 2514601"/>
                <a:gd name="connsiteY17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793479 w 2514601"/>
                <a:gd name="connsiteY174" fmla="*/ 3608124 h 7772400"/>
                <a:gd name="connsiteX175" fmla="*/ 16648 w 2514601"/>
                <a:gd name="connsiteY175" fmla="*/ 1188345 h 7772400"/>
                <a:gd name="connsiteX176" fmla="*/ 969391 w 2514601"/>
                <a:gd name="connsiteY17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793479 w 2514601"/>
                <a:gd name="connsiteY173" fmla="*/ 3608124 h 7772400"/>
                <a:gd name="connsiteX174" fmla="*/ 16648 w 2514601"/>
                <a:gd name="connsiteY174" fmla="*/ 1188345 h 7772400"/>
                <a:gd name="connsiteX175" fmla="*/ 969391 w 2514601"/>
                <a:gd name="connsiteY17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16648 w 2514601"/>
                <a:gd name="connsiteY173" fmla="*/ 1188345 h 7772400"/>
                <a:gd name="connsiteX174" fmla="*/ 969391 w 2514601"/>
                <a:gd name="connsiteY17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16648 w 2514601"/>
                <a:gd name="connsiteY172" fmla="*/ 1188345 h 7772400"/>
                <a:gd name="connsiteX173" fmla="*/ 969391 w 2514601"/>
                <a:gd name="connsiteY17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05514 w 2514601"/>
                <a:gd name="connsiteY169" fmla="*/ 3890320 h 7772400"/>
                <a:gd name="connsiteX170" fmla="*/ 804585 w 2514601"/>
                <a:gd name="connsiteY170" fmla="*/ 3886200 h 7772400"/>
                <a:gd name="connsiteX171" fmla="*/ 16648 w 2514601"/>
                <a:gd name="connsiteY171" fmla="*/ 1188345 h 7772400"/>
                <a:gd name="connsiteX172" fmla="*/ 969391 w 2514601"/>
                <a:gd name="connsiteY17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05514 w 2514601"/>
                <a:gd name="connsiteY168" fmla="*/ 3890320 h 7772400"/>
                <a:gd name="connsiteX169" fmla="*/ 804585 w 2514601"/>
                <a:gd name="connsiteY169" fmla="*/ 3886200 h 7772400"/>
                <a:gd name="connsiteX170" fmla="*/ 16648 w 2514601"/>
                <a:gd name="connsiteY170" fmla="*/ 1188345 h 7772400"/>
                <a:gd name="connsiteX171" fmla="*/ 969391 w 2514601"/>
                <a:gd name="connsiteY17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05514 w 2514601"/>
                <a:gd name="connsiteY168" fmla="*/ 3890320 h 7772400"/>
                <a:gd name="connsiteX169" fmla="*/ 16648 w 2514601"/>
                <a:gd name="connsiteY169" fmla="*/ 1188345 h 7772400"/>
                <a:gd name="connsiteX170" fmla="*/ 969391 w 2514601"/>
                <a:gd name="connsiteY17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16648 w 2514601"/>
                <a:gd name="connsiteY168" fmla="*/ 1188345 h 7772400"/>
                <a:gd name="connsiteX169" fmla="*/ 969391 w 2514601"/>
                <a:gd name="connsiteY16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16648 w 2514601"/>
                <a:gd name="connsiteY167" fmla="*/ 1188345 h 7772400"/>
                <a:gd name="connsiteX168" fmla="*/ 969391 w 2514601"/>
                <a:gd name="connsiteY16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16648 w 2514601"/>
                <a:gd name="connsiteY166" fmla="*/ 1188345 h 7772400"/>
                <a:gd name="connsiteX167" fmla="*/ 969391 w 2514601"/>
                <a:gd name="connsiteY16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16648 w 2514601"/>
                <a:gd name="connsiteY165" fmla="*/ 1188345 h 7772400"/>
                <a:gd name="connsiteX166" fmla="*/ 969391 w 2514601"/>
                <a:gd name="connsiteY16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16648 w 2514601"/>
                <a:gd name="connsiteY164" fmla="*/ 1188345 h 7772400"/>
                <a:gd name="connsiteX165" fmla="*/ 969391 w 2514601"/>
                <a:gd name="connsiteY16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16648 w 2514601"/>
                <a:gd name="connsiteY163" fmla="*/ 1188345 h 7772400"/>
                <a:gd name="connsiteX164" fmla="*/ 969391 w 2514601"/>
                <a:gd name="connsiteY16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16648 w 2514601"/>
                <a:gd name="connsiteY162" fmla="*/ 1188345 h 7772400"/>
                <a:gd name="connsiteX163" fmla="*/ 969391 w 2514601"/>
                <a:gd name="connsiteY16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16648 w 2514601"/>
                <a:gd name="connsiteY161" fmla="*/ 1188345 h 7772400"/>
                <a:gd name="connsiteX162" fmla="*/ 969391 w 2514601"/>
                <a:gd name="connsiteY16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16648 w 2514601"/>
                <a:gd name="connsiteY160" fmla="*/ 1188345 h 7772400"/>
                <a:gd name="connsiteX161" fmla="*/ 969391 w 2514601"/>
                <a:gd name="connsiteY16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16648 w 2514601"/>
                <a:gd name="connsiteY159" fmla="*/ 1188345 h 7772400"/>
                <a:gd name="connsiteX160" fmla="*/ 969391 w 2514601"/>
                <a:gd name="connsiteY16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46081 w 2514601"/>
                <a:gd name="connsiteY143" fmla="*/ 5582098 h 7772400"/>
                <a:gd name="connsiteX144" fmla="*/ 452664 w 2514601"/>
                <a:gd name="connsiteY144" fmla="*/ 5576390 h 7772400"/>
                <a:gd name="connsiteX145" fmla="*/ 458038 w 2514601"/>
                <a:gd name="connsiteY145" fmla="*/ 5528074 h 7772400"/>
                <a:gd name="connsiteX146" fmla="*/ 489372 w 2514601"/>
                <a:gd name="connsiteY146" fmla="*/ 5460628 h 7772400"/>
                <a:gd name="connsiteX147" fmla="*/ 505784 w 2514601"/>
                <a:gd name="connsiteY147" fmla="*/ 5443677 h 7772400"/>
                <a:gd name="connsiteX148" fmla="*/ 506445 w 2514601"/>
                <a:gd name="connsiteY148" fmla="*/ 5411158 h 7772400"/>
                <a:gd name="connsiteX149" fmla="*/ 531566 w 2514601"/>
                <a:gd name="connsiteY149" fmla="*/ 5341335 h 7772400"/>
                <a:gd name="connsiteX150" fmla="*/ 562094 w 2514601"/>
                <a:gd name="connsiteY150" fmla="*/ 5303703 h 7772400"/>
                <a:gd name="connsiteX151" fmla="*/ 561345 w 2514601"/>
                <a:gd name="connsiteY151" fmla="*/ 5293045 h 7772400"/>
                <a:gd name="connsiteX152" fmla="*/ 580061 w 2514601"/>
                <a:gd name="connsiteY152" fmla="*/ 5221375 h 7772400"/>
                <a:gd name="connsiteX153" fmla="*/ 619270 w 2514601"/>
                <a:gd name="connsiteY153" fmla="*/ 5163235 h 7772400"/>
                <a:gd name="connsiteX154" fmla="*/ 630168 w 2514601"/>
                <a:gd name="connsiteY154" fmla="*/ 5097890 h 7772400"/>
                <a:gd name="connsiteX155" fmla="*/ 693238 w 2514601"/>
                <a:gd name="connsiteY155" fmla="*/ 5005120 h 7772400"/>
                <a:gd name="connsiteX156" fmla="*/ 698793 w 2514601"/>
                <a:gd name="connsiteY156" fmla="*/ 5001687 h 7772400"/>
                <a:gd name="connsiteX157" fmla="*/ 685171 w 2514601"/>
                <a:gd name="connsiteY157" fmla="*/ 4976856 h 7772400"/>
                <a:gd name="connsiteX158" fmla="*/ 16648 w 2514601"/>
                <a:gd name="connsiteY158" fmla="*/ 1188345 h 7772400"/>
                <a:gd name="connsiteX159" fmla="*/ 969391 w 2514601"/>
                <a:gd name="connsiteY15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38589 w 2514601"/>
                <a:gd name="connsiteY141" fmla="*/ 5697747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73094 w 2514601"/>
                <a:gd name="connsiteY141" fmla="*/ 5680494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6445 w 2514601"/>
                <a:gd name="connsiteY145" fmla="*/ 5411158 h 7772400"/>
                <a:gd name="connsiteX146" fmla="*/ 531566 w 2514601"/>
                <a:gd name="connsiteY146" fmla="*/ 5341335 h 7772400"/>
                <a:gd name="connsiteX147" fmla="*/ 562094 w 2514601"/>
                <a:gd name="connsiteY147" fmla="*/ 5303703 h 7772400"/>
                <a:gd name="connsiteX148" fmla="*/ 561345 w 2514601"/>
                <a:gd name="connsiteY148" fmla="*/ 5293045 h 7772400"/>
                <a:gd name="connsiteX149" fmla="*/ 580061 w 2514601"/>
                <a:gd name="connsiteY149" fmla="*/ 5221375 h 7772400"/>
                <a:gd name="connsiteX150" fmla="*/ 619270 w 2514601"/>
                <a:gd name="connsiteY150" fmla="*/ 5163235 h 7772400"/>
                <a:gd name="connsiteX151" fmla="*/ 630168 w 2514601"/>
                <a:gd name="connsiteY151" fmla="*/ 5097890 h 7772400"/>
                <a:gd name="connsiteX152" fmla="*/ 693238 w 2514601"/>
                <a:gd name="connsiteY152" fmla="*/ 5005120 h 7772400"/>
                <a:gd name="connsiteX153" fmla="*/ 698793 w 2514601"/>
                <a:gd name="connsiteY153" fmla="*/ 5001687 h 7772400"/>
                <a:gd name="connsiteX154" fmla="*/ 685171 w 2514601"/>
                <a:gd name="connsiteY154" fmla="*/ 4976856 h 7772400"/>
                <a:gd name="connsiteX155" fmla="*/ 16648 w 2514601"/>
                <a:gd name="connsiteY155" fmla="*/ 1188345 h 7772400"/>
                <a:gd name="connsiteX156" fmla="*/ 969391 w 2514601"/>
                <a:gd name="connsiteY15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31566 w 2514601"/>
                <a:gd name="connsiteY145" fmla="*/ 5341335 h 7772400"/>
                <a:gd name="connsiteX146" fmla="*/ 562094 w 2514601"/>
                <a:gd name="connsiteY146" fmla="*/ 5303703 h 7772400"/>
                <a:gd name="connsiteX147" fmla="*/ 561345 w 2514601"/>
                <a:gd name="connsiteY147" fmla="*/ 5293045 h 7772400"/>
                <a:gd name="connsiteX148" fmla="*/ 580061 w 2514601"/>
                <a:gd name="connsiteY148" fmla="*/ 5221375 h 7772400"/>
                <a:gd name="connsiteX149" fmla="*/ 619270 w 2514601"/>
                <a:gd name="connsiteY149" fmla="*/ 5163235 h 7772400"/>
                <a:gd name="connsiteX150" fmla="*/ 630168 w 2514601"/>
                <a:gd name="connsiteY150" fmla="*/ 5097890 h 7772400"/>
                <a:gd name="connsiteX151" fmla="*/ 693238 w 2514601"/>
                <a:gd name="connsiteY151" fmla="*/ 5005120 h 7772400"/>
                <a:gd name="connsiteX152" fmla="*/ 698793 w 2514601"/>
                <a:gd name="connsiteY152" fmla="*/ 5001687 h 7772400"/>
                <a:gd name="connsiteX153" fmla="*/ 685171 w 2514601"/>
                <a:gd name="connsiteY153" fmla="*/ 4976856 h 7772400"/>
                <a:gd name="connsiteX154" fmla="*/ 16648 w 2514601"/>
                <a:gd name="connsiteY154" fmla="*/ 1188345 h 7772400"/>
                <a:gd name="connsiteX155" fmla="*/ 969391 w 2514601"/>
                <a:gd name="connsiteY15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62094 w 2514601"/>
                <a:gd name="connsiteY145" fmla="*/ 5303703 h 7772400"/>
                <a:gd name="connsiteX146" fmla="*/ 561345 w 2514601"/>
                <a:gd name="connsiteY146" fmla="*/ 5293045 h 7772400"/>
                <a:gd name="connsiteX147" fmla="*/ 580061 w 2514601"/>
                <a:gd name="connsiteY147" fmla="*/ 5221375 h 7772400"/>
                <a:gd name="connsiteX148" fmla="*/ 619270 w 2514601"/>
                <a:gd name="connsiteY148" fmla="*/ 5163235 h 7772400"/>
                <a:gd name="connsiteX149" fmla="*/ 630168 w 2514601"/>
                <a:gd name="connsiteY149" fmla="*/ 5097890 h 7772400"/>
                <a:gd name="connsiteX150" fmla="*/ 693238 w 2514601"/>
                <a:gd name="connsiteY150" fmla="*/ 5005120 h 7772400"/>
                <a:gd name="connsiteX151" fmla="*/ 698793 w 2514601"/>
                <a:gd name="connsiteY151" fmla="*/ 5001687 h 7772400"/>
                <a:gd name="connsiteX152" fmla="*/ 685171 w 2514601"/>
                <a:gd name="connsiteY152" fmla="*/ 4976856 h 7772400"/>
                <a:gd name="connsiteX153" fmla="*/ 16648 w 2514601"/>
                <a:gd name="connsiteY153" fmla="*/ 1188345 h 7772400"/>
                <a:gd name="connsiteX154" fmla="*/ 969391 w 2514601"/>
                <a:gd name="connsiteY15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562094 w 2514601"/>
                <a:gd name="connsiteY144" fmla="*/ 5303703 h 7772400"/>
                <a:gd name="connsiteX145" fmla="*/ 561345 w 2514601"/>
                <a:gd name="connsiteY145" fmla="*/ 5293045 h 7772400"/>
                <a:gd name="connsiteX146" fmla="*/ 580061 w 2514601"/>
                <a:gd name="connsiteY146" fmla="*/ 5221375 h 7772400"/>
                <a:gd name="connsiteX147" fmla="*/ 619270 w 2514601"/>
                <a:gd name="connsiteY147" fmla="*/ 5163235 h 7772400"/>
                <a:gd name="connsiteX148" fmla="*/ 630168 w 2514601"/>
                <a:gd name="connsiteY148" fmla="*/ 5097890 h 7772400"/>
                <a:gd name="connsiteX149" fmla="*/ 693238 w 2514601"/>
                <a:gd name="connsiteY149" fmla="*/ 5005120 h 7772400"/>
                <a:gd name="connsiteX150" fmla="*/ 698793 w 2514601"/>
                <a:gd name="connsiteY150" fmla="*/ 5001687 h 7772400"/>
                <a:gd name="connsiteX151" fmla="*/ 685171 w 2514601"/>
                <a:gd name="connsiteY151" fmla="*/ 4976856 h 7772400"/>
                <a:gd name="connsiteX152" fmla="*/ 16648 w 2514601"/>
                <a:gd name="connsiteY152" fmla="*/ 1188345 h 7772400"/>
                <a:gd name="connsiteX153" fmla="*/ 969391 w 2514601"/>
                <a:gd name="connsiteY15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2094 w 2514601"/>
                <a:gd name="connsiteY143" fmla="*/ 5303703 h 7772400"/>
                <a:gd name="connsiteX144" fmla="*/ 561345 w 2514601"/>
                <a:gd name="connsiteY144" fmla="*/ 5293045 h 7772400"/>
                <a:gd name="connsiteX145" fmla="*/ 580061 w 2514601"/>
                <a:gd name="connsiteY145" fmla="*/ 5221375 h 7772400"/>
                <a:gd name="connsiteX146" fmla="*/ 619270 w 2514601"/>
                <a:gd name="connsiteY146" fmla="*/ 5163235 h 7772400"/>
                <a:gd name="connsiteX147" fmla="*/ 630168 w 2514601"/>
                <a:gd name="connsiteY147" fmla="*/ 5097890 h 7772400"/>
                <a:gd name="connsiteX148" fmla="*/ 693238 w 2514601"/>
                <a:gd name="connsiteY148" fmla="*/ 5005120 h 7772400"/>
                <a:gd name="connsiteX149" fmla="*/ 698793 w 2514601"/>
                <a:gd name="connsiteY149" fmla="*/ 5001687 h 7772400"/>
                <a:gd name="connsiteX150" fmla="*/ 685171 w 2514601"/>
                <a:gd name="connsiteY150" fmla="*/ 4976856 h 7772400"/>
                <a:gd name="connsiteX151" fmla="*/ 16648 w 2514601"/>
                <a:gd name="connsiteY151" fmla="*/ 1188345 h 7772400"/>
                <a:gd name="connsiteX152" fmla="*/ 969391 w 2514601"/>
                <a:gd name="connsiteY15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1345 w 2514601"/>
                <a:gd name="connsiteY143" fmla="*/ 5293045 h 7772400"/>
                <a:gd name="connsiteX144" fmla="*/ 580061 w 2514601"/>
                <a:gd name="connsiteY144" fmla="*/ 5221375 h 7772400"/>
                <a:gd name="connsiteX145" fmla="*/ 619270 w 2514601"/>
                <a:gd name="connsiteY145" fmla="*/ 5163235 h 7772400"/>
                <a:gd name="connsiteX146" fmla="*/ 630168 w 2514601"/>
                <a:gd name="connsiteY146" fmla="*/ 5097890 h 7772400"/>
                <a:gd name="connsiteX147" fmla="*/ 693238 w 2514601"/>
                <a:gd name="connsiteY147" fmla="*/ 5005120 h 7772400"/>
                <a:gd name="connsiteX148" fmla="*/ 698793 w 2514601"/>
                <a:gd name="connsiteY148" fmla="*/ 5001687 h 7772400"/>
                <a:gd name="connsiteX149" fmla="*/ 685171 w 2514601"/>
                <a:gd name="connsiteY149" fmla="*/ 4976856 h 7772400"/>
                <a:gd name="connsiteX150" fmla="*/ 16648 w 2514601"/>
                <a:gd name="connsiteY150" fmla="*/ 1188345 h 7772400"/>
                <a:gd name="connsiteX151" fmla="*/ 969391 w 2514601"/>
                <a:gd name="connsiteY15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1345 w 2514601"/>
                <a:gd name="connsiteY143" fmla="*/ 5293045 h 7772400"/>
                <a:gd name="connsiteX144" fmla="*/ 619270 w 2514601"/>
                <a:gd name="connsiteY144" fmla="*/ 5163235 h 7772400"/>
                <a:gd name="connsiteX145" fmla="*/ 630168 w 2514601"/>
                <a:gd name="connsiteY145" fmla="*/ 5097890 h 7772400"/>
                <a:gd name="connsiteX146" fmla="*/ 693238 w 2514601"/>
                <a:gd name="connsiteY146" fmla="*/ 5005120 h 7772400"/>
                <a:gd name="connsiteX147" fmla="*/ 698793 w 2514601"/>
                <a:gd name="connsiteY147" fmla="*/ 5001687 h 7772400"/>
                <a:gd name="connsiteX148" fmla="*/ 685171 w 2514601"/>
                <a:gd name="connsiteY148" fmla="*/ 4976856 h 7772400"/>
                <a:gd name="connsiteX149" fmla="*/ 16648 w 2514601"/>
                <a:gd name="connsiteY149" fmla="*/ 1188345 h 7772400"/>
                <a:gd name="connsiteX150" fmla="*/ 969391 w 2514601"/>
                <a:gd name="connsiteY15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19270 w 2514601"/>
                <a:gd name="connsiteY143" fmla="*/ 5163235 h 7772400"/>
                <a:gd name="connsiteX144" fmla="*/ 630168 w 2514601"/>
                <a:gd name="connsiteY144" fmla="*/ 5097890 h 7772400"/>
                <a:gd name="connsiteX145" fmla="*/ 693238 w 2514601"/>
                <a:gd name="connsiteY145" fmla="*/ 5005120 h 7772400"/>
                <a:gd name="connsiteX146" fmla="*/ 698793 w 2514601"/>
                <a:gd name="connsiteY146" fmla="*/ 5001687 h 7772400"/>
                <a:gd name="connsiteX147" fmla="*/ 685171 w 2514601"/>
                <a:gd name="connsiteY147" fmla="*/ 4976856 h 7772400"/>
                <a:gd name="connsiteX148" fmla="*/ 16648 w 2514601"/>
                <a:gd name="connsiteY148" fmla="*/ 1188345 h 7772400"/>
                <a:gd name="connsiteX149" fmla="*/ 969391 w 2514601"/>
                <a:gd name="connsiteY14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30168 w 2514601"/>
                <a:gd name="connsiteY143" fmla="*/ 5097890 h 7772400"/>
                <a:gd name="connsiteX144" fmla="*/ 693238 w 2514601"/>
                <a:gd name="connsiteY144" fmla="*/ 5005120 h 7772400"/>
                <a:gd name="connsiteX145" fmla="*/ 698793 w 2514601"/>
                <a:gd name="connsiteY145" fmla="*/ 5001687 h 7772400"/>
                <a:gd name="connsiteX146" fmla="*/ 685171 w 2514601"/>
                <a:gd name="connsiteY146" fmla="*/ 4976856 h 7772400"/>
                <a:gd name="connsiteX147" fmla="*/ 16648 w 2514601"/>
                <a:gd name="connsiteY147" fmla="*/ 1188345 h 7772400"/>
                <a:gd name="connsiteX148" fmla="*/ 969391 w 2514601"/>
                <a:gd name="connsiteY14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3238 w 2514601"/>
                <a:gd name="connsiteY143" fmla="*/ 5005120 h 7772400"/>
                <a:gd name="connsiteX144" fmla="*/ 698793 w 2514601"/>
                <a:gd name="connsiteY144" fmla="*/ 5001687 h 7772400"/>
                <a:gd name="connsiteX145" fmla="*/ 685171 w 2514601"/>
                <a:gd name="connsiteY145" fmla="*/ 4976856 h 7772400"/>
                <a:gd name="connsiteX146" fmla="*/ 16648 w 2514601"/>
                <a:gd name="connsiteY146" fmla="*/ 1188345 h 7772400"/>
                <a:gd name="connsiteX147" fmla="*/ 969391 w 2514601"/>
                <a:gd name="connsiteY14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8793 w 2514601"/>
                <a:gd name="connsiteY143" fmla="*/ 5001687 h 7772400"/>
                <a:gd name="connsiteX144" fmla="*/ 685171 w 2514601"/>
                <a:gd name="connsiteY144" fmla="*/ 4976856 h 7772400"/>
                <a:gd name="connsiteX145" fmla="*/ 16648 w 2514601"/>
                <a:gd name="connsiteY145" fmla="*/ 1188345 h 7772400"/>
                <a:gd name="connsiteX146" fmla="*/ 969391 w 2514601"/>
                <a:gd name="connsiteY14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8793 w 2514601"/>
                <a:gd name="connsiteY143" fmla="*/ 5001687 h 7772400"/>
                <a:gd name="connsiteX144" fmla="*/ 16648 w 2514601"/>
                <a:gd name="connsiteY144" fmla="*/ 1188345 h 7772400"/>
                <a:gd name="connsiteX145" fmla="*/ 969391 w 2514601"/>
                <a:gd name="connsiteY14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16648 w 2514601"/>
                <a:gd name="connsiteY143" fmla="*/ 1188345 h 7772400"/>
                <a:gd name="connsiteX144" fmla="*/ 969391 w 2514601"/>
                <a:gd name="connsiteY14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16648 w 2514601"/>
                <a:gd name="connsiteY142" fmla="*/ 1188345 h 7772400"/>
                <a:gd name="connsiteX143" fmla="*/ 969391 w 2514601"/>
                <a:gd name="connsiteY143" fmla="*/ 0 h 7772400"/>
                <a:gd name="connsiteX0" fmla="*/ 971417 w 2516627"/>
                <a:gd name="connsiteY0" fmla="*/ 0 h 7772400"/>
                <a:gd name="connsiteX1" fmla="*/ 665092 w 2516627"/>
                <a:gd name="connsiteY1" fmla="*/ 727542 h 7772400"/>
                <a:gd name="connsiteX2" fmla="*/ 612264 w 2516627"/>
                <a:gd name="connsiteY2" fmla="*/ 827013 h 7772400"/>
                <a:gd name="connsiteX3" fmla="*/ 722531 w 2516627"/>
                <a:gd name="connsiteY3" fmla="*/ 744620 h 7772400"/>
                <a:gd name="connsiteX4" fmla="*/ 1341125 w 2516627"/>
                <a:gd name="connsiteY4" fmla="*/ 350599 h 7772400"/>
                <a:gd name="connsiteX5" fmla="*/ 1362131 w 2516627"/>
                <a:gd name="connsiteY5" fmla="*/ 351102 h 7772400"/>
                <a:gd name="connsiteX6" fmla="*/ 1011570 w 2516627"/>
                <a:gd name="connsiteY6" fmla="*/ 820381 h 7772400"/>
                <a:gd name="connsiteX7" fmla="*/ 1006510 w 2516627"/>
                <a:gd name="connsiteY7" fmla="*/ 825613 h 7772400"/>
                <a:gd name="connsiteX8" fmla="*/ 1136835 w 2516627"/>
                <a:gd name="connsiteY8" fmla="*/ 750289 h 7772400"/>
                <a:gd name="connsiteX9" fmla="*/ 1531565 w 2516627"/>
                <a:gd name="connsiteY9" fmla="*/ 573966 h 7772400"/>
                <a:gd name="connsiteX10" fmla="*/ 1292989 w 2516627"/>
                <a:gd name="connsiteY10" fmla="*/ 869901 h 7772400"/>
                <a:gd name="connsiteX11" fmla="*/ 1145348 w 2516627"/>
                <a:gd name="connsiteY11" fmla="*/ 1006965 h 7772400"/>
                <a:gd name="connsiteX12" fmla="*/ 1158240 w 2516627"/>
                <a:gd name="connsiteY12" fmla="*/ 1000812 h 7772400"/>
                <a:gd name="connsiteX13" fmla="*/ 1680829 w 2516627"/>
                <a:gd name="connsiteY13" fmla="*/ 806121 h 7772400"/>
                <a:gd name="connsiteX14" fmla="*/ 1251113 w 2516627"/>
                <a:gd name="connsiteY14" fmla="*/ 1209553 h 7772400"/>
                <a:gd name="connsiteX15" fmla="*/ 1239179 w 2516627"/>
                <a:gd name="connsiteY15" fmla="*/ 1218222 h 7772400"/>
                <a:gd name="connsiteX16" fmla="*/ 1272045 w 2516627"/>
                <a:gd name="connsiteY16" fmla="*/ 1205848 h 7772400"/>
                <a:gd name="connsiteX17" fmla="*/ 1810236 w 2516627"/>
                <a:gd name="connsiteY17" fmla="*/ 1055832 h 7772400"/>
                <a:gd name="connsiteX18" fmla="*/ 1522009 w 2516627"/>
                <a:gd name="connsiteY18" fmla="*/ 1307309 h 7772400"/>
                <a:gd name="connsiteX19" fmla="*/ 1373340 w 2516627"/>
                <a:gd name="connsiteY19" fmla="*/ 1403685 h 7772400"/>
                <a:gd name="connsiteX20" fmla="*/ 1381813 w 2516627"/>
                <a:gd name="connsiteY20" fmla="*/ 1401292 h 7772400"/>
                <a:gd name="connsiteX21" fmla="*/ 1931510 w 2516627"/>
                <a:gd name="connsiteY21" fmla="*/ 1297093 h 7772400"/>
                <a:gd name="connsiteX22" fmla="*/ 1621659 w 2516627"/>
                <a:gd name="connsiteY22" fmla="*/ 1523381 h 7772400"/>
                <a:gd name="connsiteX23" fmla="*/ 1438141 w 2516627"/>
                <a:gd name="connsiteY23" fmla="*/ 1621114 h 7772400"/>
                <a:gd name="connsiteX24" fmla="*/ 1482555 w 2516627"/>
                <a:gd name="connsiteY24" fmla="*/ 1612536 h 7772400"/>
                <a:gd name="connsiteX25" fmla="*/ 2039575 w 2516627"/>
                <a:gd name="connsiteY25" fmla="*/ 1554948 h 7772400"/>
                <a:gd name="connsiteX26" fmla="*/ 1710456 w 2516627"/>
                <a:gd name="connsiteY26" fmla="*/ 1754325 h 7772400"/>
                <a:gd name="connsiteX27" fmla="*/ 1541190 w 2516627"/>
                <a:gd name="connsiteY27" fmla="*/ 1826690 h 7772400"/>
                <a:gd name="connsiteX28" fmla="*/ 1574112 w 2516627"/>
                <a:gd name="connsiteY28" fmla="*/ 1823171 h 7772400"/>
                <a:gd name="connsiteX29" fmla="*/ 2134216 w 2516627"/>
                <a:gd name="connsiteY29" fmla="*/ 1812629 h 7772400"/>
                <a:gd name="connsiteX30" fmla="*/ 1788336 w 2516627"/>
                <a:gd name="connsiteY30" fmla="*/ 1983580 h 7772400"/>
                <a:gd name="connsiteX31" fmla="*/ 1629825 w 2516627"/>
                <a:gd name="connsiteY31" fmla="*/ 2035939 h 7772400"/>
                <a:gd name="connsiteX32" fmla="*/ 1656333 w 2516627"/>
                <a:gd name="connsiteY32" fmla="*/ 2035348 h 7772400"/>
                <a:gd name="connsiteX33" fmla="*/ 2215259 w 2516627"/>
                <a:gd name="connsiteY33" fmla="*/ 2071936 h 7772400"/>
                <a:gd name="connsiteX34" fmla="*/ 1855248 w 2516627"/>
                <a:gd name="connsiteY34" fmla="*/ 2213156 h 7772400"/>
                <a:gd name="connsiteX35" fmla="*/ 1704234 w 2516627"/>
                <a:gd name="connsiteY35" fmla="*/ 2249215 h 7772400"/>
                <a:gd name="connsiteX36" fmla="*/ 1736310 w 2516627"/>
                <a:gd name="connsiteY36" fmla="*/ 2251203 h 7772400"/>
                <a:gd name="connsiteX37" fmla="*/ 2289803 w 2516627"/>
                <a:gd name="connsiteY37" fmla="*/ 2334640 h 7772400"/>
                <a:gd name="connsiteX38" fmla="*/ 1918403 w 2516627"/>
                <a:gd name="connsiteY38" fmla="*/ 2445058 h 7772400"/>
                <a:gd name="connsiteX39" fmla="*/ 1771256 w 2516627"/>
                <a:gd name="connsiteY39" fmla="*/ 2467292 h 7772400"/>
                <a:gd name="connsiteX40" fmla="*/ 1809115 w 2516627"/>
                <a:gd name="connsiteY40" fmla="*/ 2472866 h 7772400"/>
                <a:gd name="connsiteX41" fmla="*/ 2352962 w 2516627"/>
                <a:gd name="connsiteY41" fmla="*/ 2602518 h 7772400"/>
                <a:gd name="connsiteX42" fmla="*/ 1761070 w 2516627"/>
                <a:gd name="connsiteY42" fmla="*/ 2695240 h 7772400"/>
                <a:gd name="connsiteX43" fmla="*/ 1582288 w 2516627"/>
                <a:gd name="connsiteY43" fmla="*/ 2701218 h 7772400"/>
                <a:gd name="connsiteX44" fmla="*/ 1734106 w 2516627"/>
                <a:gd name="connsiteY44" fmla="*/ 2720665 h 7772400"/>
                <a:gd name="connsiteX45" fmla="*/ 2408319 w 2516627"/>
                <a:gd name="connsiteY45" fmla="*/ 2869510 h 7772400"/>
                <a:gd name="connsiteX46" fmla="*/ 1816427 w 2516627"/>
                <a:gd name="connsiteY46" fmla="*/ 2962231 h 7772400"/>
                <a:gd name="connsiteX47" fmla="*/ 1615641 w 2516627"/>
                <a:gd name="connsiteY47" fmla="*/ 2968945 h 7772400"/>
                <a:gd name="connsiteX48" fmla="*/ 1779836 w 2516627"/>
                <a:gd name="connsiteY48" fmla="*/ 2989978 h 7772400"/>
                <a:gd name="connsiteX49" fmla="*/ 2454049 w 2516627"/>
                <a:gd name="connsiteY49" fmla="*/ 3138822 h 7772400"/>
                <a:gd name="connsiteX50" fmla="*/ 1646596 w 2516627"/>
                <a:gd name="connsiteY50" fmla="*/ 3238751 h 7772400"/>
                <a:gd name="connsiteX51" fmla="*/ 1643288 w 2516627"/>
                <a:gd name="connsiteY51" fmla="*/ 3238879 h 7772400"/>
                <a:gd name="connsiteX52" fmla="*/ 1820753 w 2516627"/>
                <a:gd name="connsiteY52" fmla="*/ 3261611 h 7772400"/>
                <a:gd name="connsiteX53" fmla="*/ 2494966 w 2516627"/>
                <a:gd name="connsiteY53" fmla="*/ 3410456 h 7772400"/>
                <a:gd name="connsiteX54" fmla="*/ 1687512 w 2516627"/>
                <a:gd name="connsiteY54" fmla="*/ 3510385 h 7772400"/>
                <a:gd name="connsiteX55" fmla="*/ 1669405 w 2516627"/>
                <a:gd name="connsiteY55" fmla="*/ 3511084 h 7772400"/>
                <a:gd name="connsiteX56" fmla="*/ 1842414 w 2516627"/>
                <a:gd name="connsiteY56" fmla="*/ 3533245 h 7772400"/>
                <a:gd name="connsiteX57" fmla="*/ 2516627 w 2516627"/>
                <a:gd name="connsiteY57" fmla="*/ 3682090 h 7772400"/>
                <a:gd name="connsiteX58" fmla="*/ 1709174 w 2516627"/>
                <a:gd name="connsiteY58" fmla="*/ 3782020 h 7772400"/>
                <a:gd name="connsiteX59" fmla="*/ 1673982 w 2516627"/>
                <a:gd name="connsiteY59" fmla="*/ 3783377 h 7772400"/>
                <a:gd name="connsiteX60" fmla="*/ 1920219 w 2516627"/>
                <a:gd name="connsiteY60" fmla="*/ 3816669 h 7772400"/>
                <a:gd name="connsiteX61" fmla="*/ 2256112 w 2516627"/>
                <a:gd name="connsiteY61" fmla="*/ 3872985 h 7772400"/>
                <a:gd name="connsiteX62" fmla="*/ 2320058 w 2516627"/>
                <a:gd name="connsiteY62" fmla="*/ 3886200 h 7772400"/>
                <a:gd name="connsiteX63" fmla="*/ 2256112 w 2516627"/>
                <a:gd name="connsiteY63" fmla="*/ 3899415 h 7772400"/>
                <a:gd name="connsiteX64" fmla="*/ 1920219 w 2516627"/>
                <a:gd name="connsiteY64" fmla="*/ 3955731 h 7772400"/>
                <a:gd name="connsiteX65" fmla="*/ 1673982 w 2516627"/>
                <a:gd name="connsiteY65" fmla="*/ 3989023 h 7772400"/>
                <a:gd name="connsiteX66" fmla="*/ 1709174 w 2516627"/>
                <a:gd name="connsiteY66" fmla="*/ 3990380 h 7772400"/>
                <a:gd name="connsiteX67" fmla="*/ 2516627 w 2516627"/>
                <a:gd name="connsiteY67" fmla="*/ 4090310 h 7772400"/>
                <a:gd name="connsiteX68" fmla="*/ 1842414 w 2516627"/>
                <a:gd name="connsiteY68" fmla="*/ 4239155 h 7772400"/>
                <a:gd name="connsiteX69" fmla="*/ 1669405 w 2516627"/>
                <a:gd name="connsiteY69" fmla="*/ 4261316 h 7772400"/>
                <a:gd name="connsiteX70" fmla="*/ 1687512 w 2516627"/>
                <a:gd name="connsiteY70" fmla="*/ 4262015 h 7772400"/>
                <a:gd name="connsiteX71" fmla="*/ 2494966 w 2516627"/>
                <a:gd name="connsiteY71" fmla="*/ 4361944 h 7772400"/>
                <a:gd name="connsiteX72" fmla="*/ 1820753 w 2516627"/>
                <a:gd name="connsiteY72" fmla="*/ 4510789 h 7772400"/>
                <a:gd name="connsiteX73" fmla="*/ 1643288 w 2516627"/>
                <a:gd name="connsiteY73" fmla="*/ 4533521 h 7772400"/>
                <a:gd name="connsiteX74" fmla="*/ 1646596 w 2516627"/>
                <a:gd name="connsiteY74" fmla="*/ 4533649 h 7772400"/>
                <a:gd name="connsiteX75" fmla="*/ 2454049 w 2516627"/>
                <a:gd name="connsiteY75" fmla="*/ 4633578 h 7772400"/>
                <a:gd name="connsiteX76" fmla="*/ 1779836 w 2516627"/>
                <a:gd name="connsiteY76" fmla="*/ 4782423 h 7772400"/>
                <a:gd name="connsiteX77" fmla="*/ 1615641 w 2516627"/>
                <a:gd name="connsiteY77" fmla="*/ 4803455 h 7772400"/>
                <a:gd name="connsiteX78" fmla="*/ 1816427 w 2516627"/>
                <a:gd name="connsiteY78" fmla="*/ 4810170 h 7772400"/>
                <a:gd name="connsiteX79" fmla="*/ 2408319 w 2516627"/>
                <a:gd name="connsiteY79" fmla="*/ 4902891 h 7772400"/>
                <a:gd name="connsiteX80" fmla="*/ 1734106 w 2516627"/>
                <a:gd name="connsiteY80" fmla="*/ 5051735 h 7772400"/>
                <a:gd name="connsiteX81" fmla="*/ 1582288 w 2516627"/>
                <a:gd name="connsiteY81" fmla="*/ 5071182 h 7772400"/>
                <a:gd name="connsiteX82" fmla="*/ 1761070 w 2516627"/>
                <a:gd name="connsiteY82" fmla="*/ 5077161 h 7772400"/>
                <a:gd name="connsiteX83" fmla="*/ 2352962 w 2516627"/>
                <a:gd name="connsiteY83" fmla="*/ 5169882 h 7772400"/>
                <a:gd name="connsiteX84" fmla="*/ 1809115 w 2516627"/>
                <a:gd name="connsiteY84" fmla="*/ 5299534 h 7772400"/>
                <a:gd name="connsiteX85" fmla="*/ 1771256 w 2516627"/>
                <a:gd name="connsiteY85" fmla="*/ 5305108 h 7772400"/>
                <a:gd name="connsiteX86" fmla="*/ 1918403 w 2516627"/>
                <a:gd name="connsiteY86" fmla="*/ 5327342 h 7772400"/>
                <a:gd name="connsiteX87" fmla="*/ 2289803 w 2516627"/>
                <a:gd name="connsiteY87" fmla="*/ 5437760 h 7772400"/>
                <a:gd name="connsiteX88" fmla="*/ 1736310 w 2516627"/>
                <a:gd name="connsiteY88" fmla="*/ 5521198 h 7772400"/>
                <a:gd name="connsiteX89" fmla="*/ 1704234 w 2516627"/>
                <a:gd name="connsiteY89" fmla="*/ 5523186 h 7772400"/>
                <a:gd name="connsiteX90" fmla="*/ 1855248 w 2516627"/>
                <a:gd name="connsiteY90" fmla="*/ 5559244 h 7772400"/>
                <a:gd name="connsiteX91" fmla="*/ 2215259 w 2516627"/>
                <a:gd name="connsiteY91" fmla="*/ 5700465 h 7772400"/>
                <a:gd name="connsiteX92" fmla="*/ 1656333 w 2516627"/>
                <a:gd name="connsiteY92" fmla="*/ 5737052 h 7772400"/>
                <a:gd name="connsiteX93" fmla="*/ 1629825 w 2516627"/>
                <a:gd name="connsiteY93" fmla="*/ 5736462 h 7772400"/>
                <a:gd name="connsiteX94" fmla="*/ 1788336 w 2516627"/>
                <a:gd name="connsiteY94" fmla="*/ 5788821 h 7772400"/>
                <a:gd name="connsiteX95" fmla="*/ 2134216 w 2516627"/>
                <a:gd name="connsiteY95" fmla="*/ 5959771 h 7772400"/>
                <a:gd name="connsiteX96" fmla="*/ 1574112 w 2516627"/>
                <a:gd name="connsiteY96" fmla="*/ 5949229 h 7772400"/>
                <a:gd name="connsiteX97" fmla="*/ 1541190 w 2516627"/>
                <a:gd name="connsiteY97" fmla="*/ 5945711 h 7772400"/>
                <a:gd name="connsiteX98" fmla="*/ 1710456 w 2516627"/>
                <a:gd name="connsiteY98" fmla="*/ 6018075 h 7772400"/>
                <a:gd name="connsiteX99" fmla="*/ 2039575 w 2516627"/>
                <a:gd name="connsiteY99" fmla="*/ 6217453 h 7772400"/>
                <a:gd name="connsiteX100" fmla="*/ 1482555 w 2516627"/>
                <a:gd name="connsiteY100" fmla="*/ 6159864 h 7772400"/>
                <a:gd name="connsiteX101" fmla="*/ 1438141 w 2516627"/>
                <a:gd name="connsiteY101" fmla="*/ 6151286 h 7772400"/>
                <a:gd name="connsiteX102" fmla="*/ 1621659 w 2516627"/>
                <a:gd name="connsiteY102" fmla="*/ 6249020 h 7772400"/>
                <a:gd name="connsiteX103" fmla="*/ 1931510 w 2516627"/>
                <a:gd name="connsiteY103" fmla="*/ 6475308 h 7772400"/>
                <a:gd name="connsiteX104" fmla="*/ 1381813 w 2516627"/>
                <a:gd name="connsiteY104" fmla="*/ 6371108 h 7772400"/>
                <a:gd name="connsiteX105" fmla="*/ 1373340 w 2516627"/>
                <a:gd name="connsiteY105" fmla="*/ 6368716 h 7772400"/>
                <a:gd name="connsiteX106" fmla="*/ 1522009 w 2516627"/>
                <a:gd name="connsiteY106" fmla="*/ 6465092 h 7772400"/>
                <a:gd name="connsiteX107" fmla="*/ 1810236 w 2516627"/>
                <a:gd name="connsiteY107" fmla="*/ 6716568 h 7772400"/>
                <a:gd name="connsiteX108" fmla="*/ 1272045 w 2516627"/>
                <a:gd name="connsiteY108" fmla="*/ 6566553 h 7772400"/>
                <a:gd name="connsiteX109" fmla="*/ 1239179 w 2516627"/>
                <a:gd name="connsiteY109" fmla="*/ 6554178 h 7772400"/>
                <a:gd name="connsiteX110" fmla="*/ 1251113 w 2516627"/>
                <a:gd name="connsiteY110" fmla="*/ 6562848 h 7772400"/>
                <a:gd name="connsiteX111" fmla="*/ 1680829 w 2516627"/>
                <a:gd name="connsiteY111" fmla="*/ 6966279 h 7772400"/>
                <a:gd name="connsiteX112" fmla="*/ 1158240 w 2516627"/>
                <a:gd name="connsiteY112" fmla="*/ 6771588 h 7772400"/>
                <a:gd name="connsiteX113" fmla="*/ 1145348 w 2516627"/>
                <a:gd name="connsiteY113" fmla="*/ 6765435 h 7772400"/>
                <a:gd name="connsiteX114" fmla="*/ 1292989 w 2516627"/>
                <a:gd name="connsiteY114" fmla="*/ 6902499 h 7772400"/>
                <a:gd name="connsiteX115" fmla="*/ 1531565 w 2516627"/>
                <a:gd name="connsiteY115" fmla="*/ 7198434 h 7772400"/>
                <a:gd name="connsiteX116" fmla="*/ 1136835 w 2516627"/>
                <a:gd name="connsiteY116" fmla="*/ 7022111 h 7772400"/>
                <a:gd name="connsiteX117" fmla="*/ 1006510 w 2516627"/>
                <a:gd name="connsiteY117" fmla="*/ 6946787 h 7772400"/>
                <a:gd name="connsiteX118" fmla="*/ 1011570 w 2516627"/>
                <a:gd name="connsiteY118" fmla="*/ 6952019 h 7772400"/>
                <a:gd name="connsiteX119" fmla="*/ 1362131 w 2516627"/>
                <a:gd name="connsiteY119" fmla="*/ 7421298 h 7772400"/>
                <a:gd name="connsiteX120" fmla="*/ 1341125 w 2516627"/>
                <a:gd name="connsiteY120" fmla="*/ 7421801 h 7772400"/>
                <a:gd name="connsiteX121" fmla="*/ 722531 w 2516627"/>
                <a:gd name="connsiteY121" fmla="*/ 7027780 h 7772400"/>
                <a:gd name="connsiteX122" fmla="*/ 612264 w 2516627"/>
                <a:gd name="connsiteY122" fmla="*/ 6945387 h 7772400"/>
                <a:gd name="connsiteX123" fmla="*/ 665092 w 2516627"/>
                <a:gd name="connsiteY123" fmla="*/ 7044858 h 7772400"/>
                <a:gd name="connsiteX124" fmla="*/ 971417 w 2516627"/>
                <a:gd name="connsiteY124" fmla="*/ 7772400 h 7772400"/>
                <a:gd name="connsiteX125" fmla="*/ 18674 w 2516627"/>
                <a:gd name="connsiteY125" fmla="*/ 6584055 h 7772400"/>
                <a:gd name="connsiteX126" fmla="*/ 59324 w 2516627"/>
                <a:gd name="connsiteY126" fmla="*/ 6362554 h 7772400"/>
                <a:gd name="connsiteX127" fmla="*/ 74508 w 2516627"/>
                <a:gd name="connsiteY127" fmla="*/ 6350990 h 7772400"/>
                <a:gd name="connsiteX128" fmla="*/ 90893 w 2516627"/>
                <a:gd name="connsiteY128" fmla="*/ 6299663 h 7772400"/>
                <a:gd name="connsiteX129" fmla="*/ 136042 w 2516627"/>
                <a:gd name="connsiteY129" fmla="*/ 6239993 h 7772400"/>
                <a:gd name="connsiteX130" fmla="*/ 155211 w 2516627"/>
                <a:gd name="connsiteY130" fmla="*/ 6226627 h 7772400"/>
                <a:gd name="connsiteX131" fmla="*/ 163820 w 2516627"/>
                <a:gd name="connsiteY131" fmla="*/ 6187940 h 7772400"/>
                <a:gd name="connsiteX132" fmla="*/ 216372 w 2516627"/>
                <a:gd name="connsiteY132" fmla="*/ 6110992 h 7772400"/>
                <a:gd name="connsiteX133" fmla="*/ 222821 w 2516627"/>
                <a:gd name="connsiteY133" fmla="*/ 6106806 h 7772400"/>
                <a:gd name="connsiteX134" fmla="*/ 226986 w 2516627"/>
                <a:gd name="connsiteY134" fmla="*/ 6074618 h 7772400"/>
                <a:gd name="connsiteX135" fmla="*/ 272384 w 2516627"/>
                <a:gd name="connsiteY135" fmla="*/ 5993545 h 7772400"/>
                <a:gd name="connsiteX136" fmla="*/ 279939 w 2516627"/>
                <a:gd name="connsiteY136" fmla="*/ 5987658 h 7772400"/>
                <a:gd name="connsiteX137" fmla="*/ 281360 w 2516627"/>
                <a:gd name="connsiteY137" fmla="*/ 5950526 h 7772400"/>
                <a:gd name="connsiteX138" fmla="*/ 319261 w 2516627"/>
                <a:gd name="connsiteY138" fmla="*/ 5865945 h 7772400"/>
                <a:gd name="connsiteX139" fmla="*/ 339359 w 2516627"/>
                <a:gd name="connsiteY139" fmla="*/ 5843044 h 7772400"/>
                <a:gd name="connsiteX140" fmla="*/ 339238 w 2516627"/>
                <a:gd name="connsiteY140" fmla="*/ 5840714 h 7772400"/>
                <a:gd name="connsiteX141" fmla="*/ 18674 w 2516627"/>
                <a:gd name="connsiteY141" fmla="*/ 1188345 h 7772400"/>
                <a:gd name="connsiteX142" fmla="*/ 971417 w 2516627"/>
                <a:gd name="connsiteY142" fmla="*/ 0 h 7772400"/>
                <a:gd name="connsiteX0" fmla="*/ 971275 w 2516485"/>
                <a:gd name="connsiteY0" fmla="*/ 0 h 7772400"/>
                <a:gd name="connsiteX1" fmla="*/ 664950 w 2516485"/>
                <a:gd name="connsiteY1" fmla="*/ 727542 h 7772400"/>
                <a:gd name="connsiteX2" fmla="*/ 612122 w 2516485"/>
                <a:gd name="connsiteY2" fmla="*/ 827013 h 7772400"/>
                <a:gd name="connsiteX3" fmla="*/ 722389 w 2516485"/>
                <a:gd name="connsiteY3" fmla="*/ 744620 h 7772400"/>
                <a:gd name="connsiteX4" fmla="*/ 1340983 w 2516485"/>
                <a:gd name="connsiteY4" fmla="*/ 350599 h 7772400"/>
                <a:gd name="connsiteX5" fmla="*/ 1361989 w 2516485"/>
                <a:gd name="connsiteY5" fmla="*/ 351102 h 7772400"/>
                <a:gd name="connsiteX6" fmla="*/ 1011428 w 2516485"/>
                <a:gd name="connsiteY6" fmla="*/ 820381 h 7772400"/>
                <a:gd name="connsiteX7" fmla="*/ 1006368 w 2516485"/>
                <a:gd name="connsiteY7" fmla="*/ 825613 h 7772400"/>
                <a:gd name="connsiteX8" fmla="*/ 1136693 w 2516485"/>
                <a:gd name="connsiteY8" fmla="*/ 750289 h 7772400"/>
                <a:gd name="connsiteX9" fmla="*/ 1531423 w 2516485"/>
                <a:gd name="connsiteY9" fmla="*/ 573966 h 7772400"/>
                <a:gd name="connsiteX10" fmla="*/ 1292847 w 2516485"/>
                <a:gd name="connsiteY10" fmla="*/ 869901 h 7772400"/>
                <a:gd name="connsiteX11" fmla="*/ 1145206 w 2516485"/>
                <a:gd name="connsiteY11" fmla="*/ 1006965 h 7772400"/>
                <a:gd name="connsiteX12" fmla="*/ 1158098 w 2516485"/>
                <a:gd name="connsiteY12" fmla="*/ 1000812 h 7772400"/>
                <a:gd name="connsiteX13" fmla="*/ 1680687 w 2516485"/>
                <a:gd name="connsiteY13" fmla="*/ 806121 h 7772400"/>
                <a:gd name="connsiteX14" fmla="*/ 1250971 w 2516485"/>
                <a:gd name="connsiteY14" fmla="*/ 1209553 h 7772400"/>
                <a:gd name="connsiteX15" fmla="*/ 1239037 w 2516485"/>
                <a:gd name="connsiteY15" fmla="*/ 1218222 h 7772400"/>
                <a:gd name="connsiteX16" fmla="*/ 1271903 w 2516485"/>
                <a:gd name="connsiteY16" fmla="*/ 1205848 h 7772400"/>
                <a:gd name="connsiteX17" fmla="*/ 1810094 w 2516485"/>
                <a:gd name="connsiteY17" fmla="*/ 1055832 h 7772400"/>
                <a:gd name="connsiteX18" fmla="*/ 1521867 w 2516485"/>
                <a:gd name="connsiteY18" fmla="*/ 1307309 h 7772400"/>
                <a:gd name="connsiteX19" fmla="*/ 1373198 w 2516485"/>
                <a:gd name="connsiteY19" fmla="*/ 1403685 h 7772400"/>
                <a:gd name="connsiteX20" fmla="*/ 1381671 w 2516485"/>
                <a:gd name="connsiteY20" fmla="*/ 1401292 h 7772400"/>
                <a:gd name="connsiteX21" fmla="*/ 1931368 w 2516485"/>
                <a:gd name="connsiteY21" fmla="*/ 1297093 h 7772400"/>
                <a:gd name="connsiteX22" fmla="*/ 1621517 w 2516485"/>
                <a:gd name="connsiteY22" fmla="*/ 1523381 h 7772400"/>
                <a:gd name="connsiteX23" fmla="*/ 1437999 w 2516485"/>
                <a:gd name="connsiteY23" fmla="*/ 1621114 h 7772400"/>
                <a:gd name="connsiteX24" fmla="*/ 1482413 w 2516485"/>
                <a:gd name="connsiteY24" fmla="*/ 1612536 h 7772400"/>
                <a:gd name="connsiteX25" fmla="*/ 2039433 w 2516485"/>
                <a:gd name="connsiteY25" fmla="*/ 1554948 h 7772400"/>
                <a:gd name="connsiteX26" fmla="*/ 1710314 w 2516485"/>
                <a:gd name="connsiteY26" fmla="*/ 1754325 h 7772400"/>
                <a:gd name="connsiteX27" fmla="*/ 1541048 w 2516485"/>
                <a:gd name="connsiteY27" fmla="*/ 1826690 h 7772400"/>
                <a:gd name="connsiteX28" fmla="*/ 1573970 w 2516485"/>
                <a:gd name="connsiteY28" fmla="*/ 1823171 h 7772400"/>
                <a:gd name="connsiteX29" fmla="*/ 2134074 w 2516485"/>
                <a:gd name="connsiteY29" fmla="*/ 1812629 h 7772400"/>
                <a:gd name="connsiteX30" fmla="*/ 1788194 w 2516485"/>
                <a:gd name="connsiteY30" fmla="*/ 1983580 h 7772400"/>
                <a:gd name="connsiteX31" fmla="*/ 1629683 w 2516485"/>
                <a:gd name="connsiteY31" fmla="*/ 2035939 h 7772400"/>
                <a:gd name="connsiteX32" fmla="*/ 1656191 w 2516485"/>
                <a:gd name="connsiteY32" fmla="*/ 2035348 h 7772400"/>
                <a:gd name="connsiteX33" fmla="*/ 2215117 w 2516485"/>
                <a:gd name="connsiteY33" fmla="*/ 2071936 h 7772400"/>
                <a:gd name="connsiteX34" fmla="*/ 1855106 w 2516485"/>
                <a:gd name="connsiteY34" fmla="*/ 2213156 h 7772400"/>
                <a:gd name="connsiteX35" fmla="*/ 1704092 w 2516485"/>
                <a:gd name="connsiteY35" fmla="*/ 2249215 h 7772400"/>
                <a:gd name="connsiteX36" fmla="*/ 1736168 w 2516485"/>
                <a:gd name="connsiteY36" fmla="*/ 2251203 h 7772400"/>
                <a:gd name="connsiteX37" fmla="*/ 2289661 w 2516485"/>
                <a:gd name="connsiteY37" fmla="*/ 2334640 h 7772400"/>
                <a:gd name="connsiteX38" fmla="*/ 1918261 w 2516485"/>
                <a:gd name="connsiteY38" fmla="*/ 2445058 h 7772400"/>
                <a:gd name="connsiteX39" fmla="*/ 1771114 w 2516485"/>
                <a:gd name="connsiteY39" fmla="*/ 2467292 h 7772400"/>
                <a:gd name="connsiteX40" fmla="*/ 1808973 w 2516485"/>
                <a:gd name="connsiteY40" fmla="*/ 2472866 h 7772400"/>
                <a:gd name="connsiteX41" fmla="*/ 2352820 w 2516485"/>
                <a:gd name="connsiteY41" fmla="*/ 2602518 h 7772400"/>
                <a:gd name="connsiteX42" fmla="*/ 1760928 w 2516485"/>
                <a:gd name="connsiteY42" fmla="*/ 2695240 h 7772400"/>
                <a:gd name="connsiteX43" fmla="*/ 1582146 w 2516485"/>
                <a:gd name="connsiteY43" fmla="*/ 2701218 h 7772400"/>
                <a:gd name="connsiteX44" fmla="*/ 1733964 w 2516485"/>
                <a:gd name="connsiteY44" fmla="*/ 2720665 h 7772400"/>
                <a:gd name="connsiteX45" fmla="*/ 2408177 w 2516485"/>
                <a:gd name="connsiteY45" fmla="*/ 2869510 h 7772400"/>
                <a:gd name="connsiteX46" fmla="*/ 1816285 w 2516485"/>
                <a:gd name="connsiteY46" fmla="*/ 2962231 h 7772400"/>
                <a:gd name="connsiteX47" fmla="*/ 1615499 w 2516485"/>
                <a:gd name="connsiteY47" fmla="*/ 2968945 h 7772400"/>
                <a:gd name="connsiteX48" fmla="*/ 1779694 w 2516485"/>
                <a:gd name="connsiteY48" fmla="*/ 2989978 h 7772400"/>
                <a:gd name="connsiteX49" fmla="*/ 2453907 w 2516485"/>
                <a:gd name="connsiteY49" fmla="*/ 3138822 h 7772400"/>
                <a:gd name="connsiteX50" fmla="*/ 1646454 w 2516485"/>
                <a:gd name="connsiteY50" fmla="*/ 3238751 h 7772400"/>
                <a:gd name="connsiteX51" fmla="*/ 1643146 w 2516485"/>
                <a:gd name="connsiteY51" fmla="*/ 3238879 h 7772400"/>
                <a:gd name="connsiteX52" fmla="*/ 1820611 w 2516485"/>
                <a:gd name="connsiteY52" fmla="*/ 3261611 h 7772400"/>
                <a:gd name="connsiteX53" fmla="*/ 2494824 w 2516485"/>
                <a:gd name="connsiteY53" fmla="*/ 3410456 h 7772400"/>
                <a:gd name="connsiteX54" fmla="*/ 1687370 w 2516485"/>
                <a:gd name="connsiteY54" fmla="*/ 3510385 h 7772400"/>
                <a:gd name="connsiteX55" fmla="*/ 1669263 w 2516485"/>
                <a:gd name="connsiteY55" fmla="*/ 3511084 h 7772400"/>
                <a:gd name="connsiteX56" fmla="*/ 1842272 w 2516485"/>
                <a:gd name="connsiteY56" fmla="*/ 3533245 h 7772400"/>
                <a:gd name="connsiteX57" fmla="*/ 2516485 w 2516485"/>
                <a:gd name="connsiteY57" fmla="*/ 3682090 h 7772400"/>
                <a:gd name="connsiteX58" fmla="*/ 1709032 w 2516485"/>
                <a:gd name="connsiteY58" fmla="*/ 3782020 h 7772400"/>
                <a:gd name="connsiteX59" fmla="*/ 1673840 w 2516485"/>
                <a:gd name="connsiteY59" fmla="*/ 3783377 h 7772400"/>
                <a:gd name="connsiteX60" fmla="*/ 1920077 w 2516485"/>
                <a:gd name="connsiteY60" fmla="*/ 3816669 h 7772400"/>
                <a:gd name="connsiteX61" fmla="*/ 2255970 w 2516485"/>
                <a:gd name="connsiteY61" fmla="*/ 3872985 h 7772400"/>
                <a:gd name="connsiteX62" fmla="*/ 2319916 w 2516485"/>
                <a:gd name="connsiteY62" fmla="*/ 3886200 h 7772400"/>
                <a:gd name="connsiteX63" fmla="*/ 2255970 w 2516485"/>
                <a:gd name="connsiteY63" fmla="*/ 3899415 h 7772400"/>
                <a:gd name="connsiteX64" fmla="*/ 1920077 w 2516485"/>
                <a:gd name="connsiteY64" fmla="*/ 3955731 h 7772400"/>
                <a:gd name="connsiteX65" fmla="*/ 1673840 w 2516485"/>
                <a:gd name="connsiteY65" fmla="*/ 3989023 h 7772400"/>
                <a:gd name="connsiteX66" fmla="*/ 1709032 w 2516485"/>
                <a:gd name="connsiteY66" fmla="*/ 3990380 h 7772400"/>
                <a:gd name="connsiteX67" fmla="*/ 2516485 w 2516485"/>
                <a:gd name="connsiteY67" fmla="*/ 4090310 h 7772400"/>
                <a:gd name="connsiteX68" fmla="*/ 1842272 w 2516485"/>
                <a:gd name="connsiteY68" fmla="*/ 4239155 h 7772400"/>
                <a:gd name="connsiteX69" fmla="*/ 1669263 w 2516485"/>
                <a:gd name="connsiteY69" fmla="*/ 4261316 h 7772400"/>
                <a:gd name="connsiteX70" fmla="*/ 1687370 w 2516485"/>
                <a:gd name="connsiteY70" fmla="*/ 4262015 h 7772400"/>
                <a:gd name="connsiteX71" fmla="*/ 2494824 w 2516485"/>
                <a:gd name="connsiteY71" fmla="*/ 4361944 h 7772400"/>
                <a:gd name="connsiteX72" fmla="*/ 1820611 w 2516485"/>
                <a:gd name="connsiteY72" fmla="*/ 4510789 h 7772400"/>
                <a:gd name="connsiteX73" fmla="*/ 1643146 w 2516485"/>
                <a:gd name="connsiteY73" fmla="*/ 4533521 h 7772400"/>
                <a:gd name="connsiteX74" fmla="*/ 1646454 w 2516485"/>
                <a:gd name="connsiteY74" fmla="*/ 4533649 h 7772400"/>
                <a:gd name="connsiteX75" fmla="*/ 2453907 w 2516485"/>
                <a:gd name="connsiteY75" fmla="*/ 4633578 h 7772400"/>
                <a:gd name="connsiteX76" fmla="*/ 1779694 w 2516485"/>
                <a:gd name="connsiteY76" fmla="*/ 4782423 h 7772400"/>
                <a:gd name="connsiteX77" fmla="*/ 1615499 w 2516485"/>
                <a:gd name="connsiteY77" fmla="*/ 4803455 h 7772400"/>
                <a:gd name="connsiteX78" fmla="*/ 1816285 w 2516485"/>
                <a:gd name="connsiteY78" fmla="*/ 4810170 h 7772400"/>
                <a:gd name="connsiteX79" fmla="*/ 2408177 w 2516485"/>
                <a:gd name="connsiteY79" fmla="*/ 4902891 h 7772400"/>
                <a:gd name="connsiteX80" fmla="*/ 1733964 w 2516485"/>
                <a:gd name="connsiteY80" fmla="*/ 5051735 h 7772400"/>
                <a:gd name="connsiteX81" fmla="*/ 1582146 w 2516485"/>
                <a:gd name="connsiteY81" fmla="*/ 5071182 h 7772400"/>
                <a:gd name="connsiteX82" fmla="*/ 1760928 w 2516485"/>
                <a:gd name="connsiteY82" fmla="*/ 5077161 h 7772400"/>
                <a:gd name="connsiteX83" fmla="*/ 2352820 w 2516485"/>
                <a:gd name="connsiteY83" fmla="*/ 5169882 h 7772400"/>
                <a:gd name="connsiteX84" fmla="*/ 1808973 w 2516485"/>
                <a:gd name="connsiteY84" fmla="*/ 5299534 h 7772400"/>
                <a:gd name="connsiteX85" fmla="*/ 1771114 w 2516485"/>
                <a:gd name="connsiteY85" fmla="*/ 5305108 h 7772400"/>
                <a:gd name="connsiteX86" fmla="*/ 1918261 w 2516485"/>
                <a:gd name="connsiteY86" fmla="*/ 5327342 h 7772400"/>
                <a:gd name="connsiteX87" fmla="*/ 2289661 w 2516485"/>
                <a:gd name="connsiteY87" fmla="*/ 5437760 h 7772400"/>
                <a:gd name="connsiteX88" fmla="*/ 1736168 w 2516485"/>
                <a:gd name="connsiteY88" fmla="*/ 5521198 h 7772400"/>
                <a:gd name="connsiteX89" fmla="*/ 1704092 w 2516485"/>
                <a:gd name="connsiteY89" fmla="*/ 5523186 h 7772400"/>
                <a:gd name="connsiteX90" fmla="*/ 1855106 w 2516485"/>
                <a:gd name="connsiteY90" fmla="*/ 5559244 h 7772400"/>
                <a:gd name="connsiteX91" fmla="*/ 2215117 w 2516485"/>
                <a:gd name="connsiteY91" fmla="*/ 5700465 h 7772400"/>
                <a:gd name="connsiteX92" fmla="*/ 1656191 w 2516485"/>
                <a:gd name="connsiteY92" fmla="*/ 5737052 h 7772400"/>
                <a:gd name="connsiteX93" fmla="*/ 1629683 w 2516485"/>
                <a:gd name="connsiteY93" fmla="*/ 5736462 h 7772400"/>
                <a:gd name="connsiteX94" fmla="*/ 1788194 w 2516485"/>
                <a:gd name="connsiteY94" fmla="*/ 5788821 h 7772400"/>
                <a:gd name="connsiteX95" fmla="*/ 2134074 w 2516485"/>
                <a:gd name="connsiteY95" fmla="*/ 5959771 h 7772400"/>
                <a:gd name="connsiteX96" fmla="*/ 1573970 w 2516485"/>
                <a:gd name="connsiteY96" fmla="*/ 5949229 h 7772400"/>
                <a:gd name="connsiteX97" fmla="*/ 1541048 w 2516485"/>
                <a:gd name="connsiteY97" fmla="*/ 5945711 h 7772400"/>
                <a:gd name="connsiteX98" fmla="*/ 1710314 w 2516485"/>
                <a:gd name="connsiteY98" fmla="*/ 6018075 h 7772400"/>
                <a:gd name="connsiteX99" fmla="*/ 2039433 w 2516485"/>
                <a:gd name="connsiteY99" fmla="*/ 6217453 h 7772400"/>
                <a:gd name="connsiteX100" fmla="*/ 1482413 w 2516485"/>
                <a:gd name="connsiteY100" fmla="*/ 6159864 h 7772400"/>
                <a:gd name="connsiteX101" fmla="*/ 1437999 w 2516485"/>
                <a:gd name="connsiteY101" fmla="*/ 6151286 h 7772400"/>
                <a:gd name="connsiteX102" fmla="*/ 1621517 w 2516485"/>
                <a:gd name="connsiteY102" fmla="*/ 6249020 h 7772400"/>
                <a:gd name="connsiteX103" fmla="*/ 1931368 w 2516485"/>
                <a:gd name="connsiteY103" fmla="*/ 6475308 h 7772400"/>
                <a:gd name="connsiteX104" fmla="*/ 1381671 w 2516485"/>
                <a:gd name="connsiteY104" fmla="*/ 6371108 h 7772400"/>
                <a:gd name="connsiteX105" fmla="*/ 1373198 w 2516485"/>
                <a:gd name="connsiteY105" fmla="*/ 6368716 h 7772400"/>
                <a:gd name="connsiteX106" fmla="*/ 1521867 w 2516485"/>
                <a:gd name="connsiteY106" fmla="*/ 6465092 h 7772400"/>
                <a:gd name="connsiteX107" fmla="*/ 1810094 w 2516485"/>
                <a:gd name="connsiteY107" fmla="*/ 6716568 h 7772400"/>
                <a:gd name="connsiteX108" fmla="*/ 1271903 w 2516485"/>
                <a:gd name="connsiteY108" fmla="*/ 6566553 h 7772400"/>
                <a:gd name="connsiteX109" fmla="*/ 1239037 w 2516485"/>
                <a:gd name="connsiteY109" fmla="*/ 6554178 h 7772400"/>
                <a:gd name="connsiteX110" fmla="*/ 1250971 w 2516485"/>
                <a:gd name="connsiteY110" fmla="*/ 6562848 h 7772400"/>
                <a:gd name="connsiteX111" fmla="*/ 1680687 w 2516485"/>
                <a:gd name="connsiteY111" fmla="*/ 6966279 h 7772400"/>
                <a:gd name="connsiteX112" fmla="*/ 1158098 w 2516485"/>
                <a:gd name="connsiteY112" fmla="*/ 6771588 h 7772400"/>
                <a:gd name="connsiteX113" fmla="*/ 1145206 w 2516485"/>
                <a:gd name="connsiteY113" fmla="*/ 6765435 h 7772400"/>
                <a:gd name="connsiteX114" fmla="*/ 1292847 w 2516485"/>
                <a:gd name="connsiteY114" fmla="*/ 6902499 h 7772400"/>
                <a:gd name="connsiteX115" fmla="*/ 1531423 w 2516485"/>
                <a:gd name="connsiteY115" fmla="*/ 7198434 h 7772400"/>
                <a:gd name="connsiteX116" fmla="*/ 1136693 w 2516485"/>
                <a:gd name="connsiteY116" fmla="*/ 7022111 h 7772400"/>
                <a:gd name="connsiteX117" fmla="*/ 1006368 w 2516485"/>
                <a:gd name="connsiteY117" fmla="*/ 6946787 h 7772400"/>
                <a:gd name="connsiteX118" fmla="*/ 1011428 w 2516485"/>
                <a:gd name="connsiteY118" fmla="*/ 6952019 h 7772400"/>
                <a:gd name="connsiteX119" fmla="*/ 1361989 w 2516485"/>
                <a:gd name="connsiteY119" fmla="*/ 7421298 h 7772400"/>
                <a:gd name="connsiteX120" fmla="*/ 1340983 w 2516485"/>
                <a:gd name="connsiteY120" fmla="*/ 7421801 h 7772400"/>
                <a:gd name="connsiteX121" fmla="*/ 722389 w 2516485"/>
                <a:gd name="connsiteY121" fmla="*/ 7027780 h 7772400"/>
                <a:gd name="connsiteX122" fmla="*/ 612122 w 2516485"/>
                <a:gd name="connsiteY122" fmla="*/ 6945387 h 7772400"/>
                <a:gd name="connsiteX123" fmla="*/ 664950 w 2516485"/>
                <a:gd name="connsiteY123" fmla="*/ 7044858 h 7772400"/>
                <a:gd name="connsiteX124" fmla="*/ 971275 w 2516485"/>
                <a:gd name="connsiteY124" fmla="*/ 7772400 h 7772400"/>
                <a:gd name="connsiteX125" fmla="*/ 18532 w 2516485"/>
                <a:gd name="connsiteY125" fmla="*/ 6584055 h 7772400"/>
                <a:gd name="connsiteX126" fmla="*/ 59182 w 2516485"/>
                <a:gd name="connsiteY126" fmla="*/ 6362554 h 7772400"/>
                <a:gd name="connsiteX127" fmla="*/ 74366 w 2516485"/>
                <a:gd name="connsiteY127" fmla="*/ 6350990 h 7772400"/>
                <a:gd name="connsiteX128" fmla="*/ 90751 w 2516485"/>
                <a:gd name="connsiteY128" fmla="*/ 6299663 h 7772400"/>
                <a:gd name="connsiteX129" fmla="*/ 135900 w 2516485"/>
                <a:gd name="connsiteY129" fmla="*/ 6239993 h 7772400"/>
                <a:gd name="connsiteX130" fmla="*/ 155069 w 2516485"/>
                <a:gd name="connsiteY130" fmla="*/ 6226627 h 7772400"/>
                <a:gd name="connsiteX131" fmla="*/ 163678 w 2516485"/>
                <a:gd name="connsiteY131" fmla="*/ 6187940 h 7772400"/>
                <a:gd name="connsiteX132" fmla="*/ 216230 w 2516485"/>
                <a:gd name="connsiteY132" fmla="*/ 6110992 h 7772400"/>
                <a:gd name="connsiteX133" fmla="*/ 222679 w 2516485"/>
                <a:gd name="connsiteY133" fmla="*/ 6106806 h 7772400"/>
                <a:gd name="connsiteX134" fmla="*/ 226844 w 2516485"/>
                <a:gd name="connsiteY134" fmla="*/ 6074618 h 7772400"/>
                <a:gd name="connsiteX135" fmla="*/ 272242 w 2516485"/>
                <a:gd name="connsiteY135" fmla="*/ 5993545 h 7772400"/>
                <a:gd name="connsiteX136" fmla="*/ 279797 w 2516485"/>
                <a:gd name="connsiteY136" fmla="*/ 5987658 h 7772400"/>
                <a:gd name="connsiteX137" fmla="*/ 281218 w 2516485"/>
                <a:gd name="connsiteY137" fmla="*/ 5950526 h 7772400"/>
                <a:gd name="connsiteX138" fmla="*/ 319119 w 2516485"/>
                <a:gd name="connsiteY138" fmla="*/ 5865945 h 7772400"/>
                <a:gd name="connsiteX139" fmla="*/ 339217 w 2516485"/>
                <a:gd name="connsiteY139" fmla="*/ 5843044 h 7772400"/>
                <a:gd name="connsiteX140" fmla="*/ 18532 w 2516485"/>
                <a:gd name="connsiteY140" fmla="*/ 1188345 h 7772400"/>
                <a:gd name="connsiteX141" fmla="*/ 971275 w 2516485"/>
                <a:gd name="connsiteY14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16648 w 2514601"/>
                <a:gd name="connsiteY139" fmla="*/ 1188345 h 7772400"/>
                <a:gd name="connsiteX140" fmla="*/ 969391 w 2514601"/>
                <a:gd name="connsiteY140" fmla="*/ 0 h 7772400"/>
                <a:gd name="connsiteX0" fmla="*/ 976696 w 2521906"/>
                <a:gd name="connsiteY0" fmla="*/ 0 h 7772400"/>
                <a:gd name="connsiteX1" fmla="*/ 670371 w 2521906"/>
                <a:gd name="connsiteY1" fmla="*/ 727542 h 7772400"/>
                <a:gd name="connsiteX2" fmla="*/ 617543 w 2521906"/>
                <a:gd name="connsiteY2" fmla="*/ 827013 h 7772400"/>
                <a:gd name="connsiteX3" fmla="*/ 727810 w 2521906"/>
                <a:gd name="connsiteY3" fmla="*/ 744620 h 7772400"/>
                <a:gd name="connsiteX4" fmla="*/ 1346404 w 2521906"/>
                <a:gd name="connsiteY4" fmla="*/ 350599 h 7772400"/>
                <a:gd name="connsiteX5" fmla="*/ 1367410 w 2521906"/>
                <a:gd name="connsiteY5" fmla="*/ 351102 h 7772400"/>
                <a:gd name="connsiteX6" fmla="*/ 1016849 w 2521906"/>
                <a:gd name="connsiteY6" fmla="*/ 820381 h 7772400"/>
                <a:gd name="connsiteX7" fmla="*/ 1011789 w 2521906"/>
                <a:gd name="connsiteY7" fmla="*/ 825613 h 7772400"/>
                <a:gd name="connsiteX8" fmla="*/ 1142114 w 2521906"/>
                <a:gd name="connsiteY8" fmla="*/ 750289 h 7772400"/>
                <a:gd name="connsiteX9" fmla="*/ 1536844 w 2521906"/>
                <a:gd name="connsiteY9" fmla="*/ 573966 h 7772400"/>
                <a:gd name="connsiteX10" fmla="*/ 1298268 w 2521906"/>
                <a:gd name="connsiteY10" fmla="*/ 869901 h 7772400"/>
                <a:gd name="connsiteX11" fmla="*/ 1150627 w 2521906"/>
                <a:gd name="connsiteY11" fmla="*/ 1006965 h 7772400"/>
                <a:gd name="connsiteX12" fmla="*/ 1163519 w 2521906"/>
                <a:gd name="connsiteY12" fmla="*/ 1000812 h 7772400"/>
                <a:gd name="connsiteX13" fmla="*/ 1686108 w 2521906"/>
                <a:gd name="connsiteY13" fmla="*/ 806121 h 7772400"/>
                <a:gd name="connsiteX14" fmla="*/ 1256392 w 2521906"/>
                <a:gd name="connsiteY14" fmla="*/ 1209553 h 7772400"/>
                <a:gd name="connsiteX15" fmla="*/ 1244458 w 2521906"/>
                <a:gd name="connsiteY15" fmla="*/ 1218222 h 7772400"/>
                <a:gd name="connsiteX16" fmla="*/ 1277324 w 2521906"/>
                <a:gd name="connsiteY16" fmla="*/ 1205848 h 7772400"/>
                <a:gd name="connsiteX17" fmla="*/ 1815515 w 2521906"/>
                <a:gd name="connsiteY17" fmla="*/ 1055832 h 7772400"/>
                <a:gd name="connsiteX18" fmla="*/ 1527288 w 2521906"/>
                <a:gd name="connsiteY18" fmla="*/ 1307309 h 7772400"/>
                <a:gd name="connsiteX19" fmla="*/ 1378619 w 2521906"/>
                <a:gd name="connsiteY19" fmla="*/ 1403685 h 7772400"/>
                <a:gd name="connsiteX20" fmla="*/ 1387092 w 2521906"/>
                <a:gd name="connsiteY20" fmla="*/ 1401292 h 7772400"/>
                <a:gd name="connsiteX21" fmla="*/ 1936789 w 2521906"/>
                <a:gd name="connsiteY21" fmla="*/ 1297093 h 7772400"/>
                <a:gd name="connsiteX22" fmla="*/ 1626938 w 2521906"/>
                <a:gd name="connsiteY22" fmla="*/ 1523381 h 7772400"/>
                <a:gd name="connsiteX23" fmla="*/ 1443420 w 2521906"/>
                <a:gd name="connsiteY23" fmla="*/ 1621114 h 7772400"/>
                <a:gd name="connsiteX24" fmla="*/ 1487834 w 2521906"/>
                <a:gd name="connsiteY24" fmla="*/ 1612536 h 7772400"/>
                <a:gd name="connsiteX25" fmla="*/ 2044854 w 2521906"/>
                <a:gd name="connsiteY25" fmla="*/ 1554948 h 7772400"/>
                <a:gd name="connsiteX26" fmla="*/ 1715735 w 2521906"/>
                <a:gd name="connsiteY26" fmla="*/ 1754325 h 7772400"/>
                <a:gd name="connsiteX27" fmla="*/ 1546469 w 2521906"/>
                <a:gd name="connsiteY27" fmla="*/ 1826690 h 7772400"/>
                <a:gd name="connsiteX28" fmla="*/ 1579391 w 2521906"/>
                <a:gd name="connsiteY28" fmla="*/ 1823171 h 7772400"/>
                <a:gd name="connsiteX29" fmla="*/ 2139495 w 2521906"/>
                <a:gd name="connsiteY29" fmla="*/ 1812629 h 7772400"/>
                <a:gd name="connsiteX30" fmla="*/ 1793615 w 2521906"/>
                <a:gd name="connsiteY30" fmla="*/ 1983580 h 7772400"/>
                <a:gd name="connsiteX31" fmla="*/ 1635104 w 2521906"/>
                <a:gd name="connsiteY31" fmla="*/ 2035939 h 7772400"/>
                <a:gd name="connsiteX32" fmla="*/ 1661612 w 2521906"/>
                <a:gd name="connsiteY32" fmla="*/ 2035348 h 7772400"/>
                <a:gd name="connsiteX33" fmla="*/ 2220538 w 2521906"/>
                <a:gd name="connsiteY33" fmla="*/ 2071936 h 7772400"/>
                <a:gd name="connsiteX34" fmla="*/ 1860527 w 2521906"/>
                <a:gd name="connsiteY34" fmla="*/ 2213156 h 7772400"/>
                <a:gd name="connsiteX35" fmla="*/ 1709513 w 2521906"/>
                <a:gd name="connsiteY35" fmla="*/ 2249215 h 7772400"/>
                <a:gd name="connsiteX36" fmla="*/ 1741589 w 2521906"/>
                <a:gd name="connsiteY36" fmla="*/ 2251203 h 7772400"/>
                <a:gd name="connsiteX37" fmla="*/ 2295082 w 2521906"/>
                <a:gd name="connsiteY37" fmla="*/ 2334640 h 7772400"/>
                <a:gd name="connsiteX38" fmla="*/ 1923682 w 2521906"/>
                <a:gd name="connsiteY38" fmla="*/ 2445058 h 7772400"/>
                <a:gd name="connsiteX39" fmla="*/ 1776535 w 2521906"/>
                <a:gd name="connsiteY39" fmla="*/ 2467292 h 7772400"/>
                <a:gd name="connsiteX40" fmla="*/ 1814394 w 2521906"/>
                <a:gd name="connsiteY40" fmla="*/ 2472866 h 7772400"/>
                <a:gd name="connsiteX41" fmla="*/ 2358241 w 2521906"/>
                <a:gd name="connsiteY41" fmla="*/ 2602518 h 7772400"/>
                <a:gd name="connsiteX42" fmla="*/ 1766349 w 2521906"/>
                <a:gd name="connsiteY42" fmla="*/ 2695240 h 7772400"/>
                <a:gd name="connsiteX43" fmla="*/ 1587567 w 2521906"/>
                <a:gd name="connsiteY43" fmla="*/ 2701218 h 7772400"/>
                <a:gd name="connsiteX44" fmla="*/ 1739385 w 2521906"/>
                <a:gd name="connsiteY44" fmla="*/ 2720665 h 7772400"/>
                <a:gd name="connsiteX45" fmla="*/ 2413598 w 2521906"/>
                <a:gd name="connsiteY45" fmla="*/ 2869510 h 7772400"/>
                <a:gd name="connsiteX46" fmla="*/ 1821706 w 2521906"/>
                <a:gd name="connsiteY46" fmla="*/ 2962231 h 7772400"/>
                <a:gd name="connsiteX47" fmla="*/ 1620920 w 2521906"/>
                <a:gd name="connsiteY47" fmla="*/ 2968945 h 7772400"/>
                <a:gd name="connsiteX48" fmla="*/ 1785115 w 2521906"/>
                <a:gd name="connsiteY48" fmla="*/ 2989978 h 7772400"/>
                <a:gd name="connsiteX49" fmla="*/ 2459328 w 2521906"/>
                <a:gd name="connsiteY49" fmla="*/ 3138822 h 7772400"/>
                <a:gd name="connsiteX50" fmla="*/ 1651875 w 2521906"/>
                <a:gd name="connsiteY50" fmla="*/ 3238751 h 7772400"/>
                <a:gd name="connsiteX51" fmla="*/ 1648567 w 2521906"/>
                <a:gd name="connsiteY51" fmla="*/ 3238879 h 7772400"/>
                <a:gd name="connsiteX52" fmla="*/ 1826032 w 2521906"/>
                <a:gd name="connsiteY52" fmla="*/ 3261611 h 7772400"/>
                <a:gd name="connsiteX53" fmla="*/ 2500245 w 2521906"/>
                <a:gd name="connsiteY53" fmla="*/ 3410456 h 7772400"/>
                <a:gd name="connsiteX54" fmla="*/ 1692791 w 2521906"/>
                <a:gd name="connsiteY54" fmla="*/ 3510385 h 7772400"/>
                <a:gd name="connsiteX55" fmla="*/ 1674684 w 2521906"/>
                <a:gd name="connsiteY55" fmla="*/ 3511084 h 7772400"/>
                <a:gd name="connsiteX56" fmla="*/ 1847693 w 2521906"/>
                <a:gd name="connsiteY56" fmla="*/ 3533245 h 7772400"/>
                <a:gd name="connsiteX57" fmla="*/ 2521906 w 2521906"/>
                <a:gd name="connsiteY57" fmla="*/ 3682090 h 7772400"/>
                <a:gd name="connsiteX58" fmla="*/ 1714453 w 2521906"/>
                <a:gd name="connsiteY58" fmla="*/ 3782020 h 7772400"/>
                <a:gd name="connsiteX59" fmla="*/ 1679261 w 2521906"/>
                <a:gd name="connsiteY59" fmla="*/ 3783377 h 7772400"/>
                <a:gd name="connsiteX60" fmla="*/ 1925498 w 2521906"/>
                <a:gd name="connsiteY60" fmla="*/ 3816669 h 7772400"/>
                <a:gd name="connsiteX61" fmla="*/ 2261391 w 2521906"/>
                <a:gd name="connsiteY61" fmla="*/ 3872985 h 7772400"/>
                <a:gd name="connsiteX62" fmla="*/ 2325337 w 2521906"/>
                <a:gd name="connsiteY62" fmla="*/ 3886200 h 7772400"/>
                <a:gd name="connsiteX63" fmla="*/ 2261391 w 2521906"/>
                <a:gd name="connsiteY63" fmla="*/ 3899415 h 7772400"/>
                <a:gd name="connsiteX64" fmla="*/ 1925498 w 2521906"/>
                <a:gd name="connsiteY64" fmla="*/ 3955731 h 7772400"/>
                <a:gd name="connsiteX65" fmla="*/ 1679261 w 2521906"/>
                <a:gd name="connsiteY65" fmla="*/ 3989023 h 7772400"/>
                <a:gd name="connsiteX66" fmla="*/ 1714453 w 2521906"/>
                <a:gd name="connsiteY66" fmla="*/ 3990380 h 7772400"/>
                <a:gd name="connsiteX67" fmla="*/ 2521906 w 2521906"/>
                <a:gd name="connsiteY67" fmla="*/ 4090310 h 7772400"/>
                <a:gd name="connsiteX68" fmla="*/ 1847693 w 2521906"/>
                <a:gd name="connsiteY68" fmla="*/ 4239155 h 7772400"/>
                <a:gd name="connsiteX69" fmla="*/ 1674684 w 2521906"/>
                <a:gd name="connsiteY69" fmla="*/ 4261316 h 7772400"/>
                <a:gd name="connsiteX70" fmla="*/ 1692791 w 2521906"/>
                <a:gd name="connsiteY70" fmla="*/ 4262015 h 7772400"/>
                <a:gd name="connsiteX71" fmla="*/ 2500245 w 2521906"/>
                <a:gd name="connsiteY71" fmla="*/ 4361944 h 7772400"/>
                <a:gd name="connsiteX72" fmla="*/ 1826032 w 2521906"/>
                <a:gd name="connsiteY72" fmla="*/ 4510789 h 7772400"/>
                <a:gd name="connsiteX73" fmla="*/ 1648567 w 2521906"/>
                <a:gd name="connsiteY73" fmla="*/ 4533521 h 7772400"/>
                <a:gd name="connsiteX74" fmla="*/ 1651875 w 2521906"/>
                <a:gd name="connsiteY74" fmla="*/ 4533649 h 7772400"/>
                <a:gd name="connsiteX75" fmla="*/ 2459328 w 2521906"/>
                <a:gd name="connsiteY75" fmla="*/ 4633578 h 7772400"/>
                <a:gd name="connsiteX76" fmla="*/ 1785115 w 2521906"/>
                <a:gd name="connsiteY76" fmla="*/ 4782423 h 7772400"/>
                <a:gd name="connsiteX77" fmla="*/ 1620920 w 2521906"/>
                <a:gd name="connsiteY77" fmla="*/ 4803455 h 7772400"/>
                <a:gd name="connsiteX78" fmla="*/ 1821706 w 2521906"/>
                <a:gd name="connsiteY78" fmla="*/ 4810170 h 7772400"/>
                <a:gd name="connsiteX79" fmla="*/ 2413598 w 2521906"/>
                <a:gd name="connsiteY79" fmla="*/ 4902891 h 7772400"/>
                <a:gd name="connsiteX80" fmla="*/ 1739385 w 2521906"/>
                <a:gd name="connsiteY80" fmla="*/ 5051735 h 7772400"/>
                <a:gd name="connsiteX81" fmla="*/ 1587567 w 2521906"/>
                <a:gd name="connsiteY81" fmla="*/ 5071182 h 7772400"/>
                <a:gd name="connsiteX82" fmla="*/ 1766349 w 2521906"/>
                <a:gd name="connsiteY82" fmla="*/ 5077161 h 7772400"/>
                <a:gd name="connsiteX83" fmla="*/ 2358241 w 2521906"/>
                <a:gd name="connsiteY83" fmla="*/ 5169882 h 7772400"/>
                <a:gd name="connsiteX84" fmla="*/ 1814394 w 2521906"/>
                <a:gd name="connsiteY84" fmla="*/ 5299534 h 7772400"/>
                <a:gd name="connsiteX85" fmla="*/ 1776535 w 2521906"/>
                <a:gd name="connsiteY85" fmla="*/ 5305108 h 7772400"/>
                <a:gd name="connsiteX86" fmla="*/ 1923682 w 2521906"/>
                <a:gd name="connsiteY86" fmla="*/ 5327342 h 7772400"/>
                <a:gd name="connsiteX87" fmla="*/ 2295082 w 2521906"/>
                <a:gd name="connsiteY87" fmla="*/ 5437760 h 7772400"/>
                <a:gd name="connsiteX88" fmla="*/ 1741589 w 2521906"/>
                <a:gd name="connsiteY88" fmla="*/ 5521198 h 7772400"/>
                <a:gd name="connsiteX89" fmla="*/ 1709513 w 2521906"/>
                <a:gd name="connsiteY89" fmla="*/ 5523186 h 7772400"/>
                <a:gd name="connsiteX90" fmla="*/ 1860527 w 2521906"/>
                <a:gd name="connsiteY90" fmla="*/ 5559244 h 7772400"/>
                <a:gd name="connsiteX91" fmla="*/ 2220538 w 2521906"/>
                <a:gd name="connsiteY91" fmla="*/ 5700465 h 7772400"/>
                <a:gd name="connsiteX92" fmla="*/ 1661612 w 2521906"/>
                <a:gd name="connsiteY92" fmla="*/ 5737052 h 7772400"/>
                <a:gd name="connsiteX93" fmla="*/ 1635104 w 2521906"/>
                <a:gd name="connsiteY93" fmla="*/ 5736462 h 7772400"/>
                <a:gd name="connsiteX94" fmla="*/ 1793615 w 2521906"/>
                <a:gd name="connsiteY94" fmla="*/ 5788821 h 7772400"/>
                <a:gd name="connsiteX95" fmla="*/ 2139495 w 2521906"/>
                <a:gd name="connsiteY95" fmla="*/ 5959771 h 7772400"/>
                <a:gd name="connsiteX96" fmla="*/ 1579391 w 2521906"/>
                <a:gd name="connsiteY96" fmla="*/ 5949229 h 7772400"/>
                <a:gd name="connsiteX97" fmla="*/ 1546469 w 2521906"/>
                <a:gd name="connsiteY97" fmla="*/ 5945711 h 7772400"/>
                <a:gd name="connsiteX98" fmla="*/ 1715735 w 2521906"/>
                <a:gd name="connsiteY98" fmla="*/ 6018075 h 7772400"/>
                <a:gd name="connsiteX99" fmla="*/ 2044854 w 2521906"/>
                <a:gd name="connsiteY99" fmla="*/ 6217453 h 7772400"/>
                <a:gd name="connsiteX100" fmla="*/ 1487834 w 2521906"/>
                <a:gd name="connsiteY100" fmla="*/ 6159864 h 7772400"/>
                <a:gd name="connsiteX101" fmla="*/ 1443420 w 2521906"/>
                <a:gd name="connsiteY101" fmla="*/ 6151286 h 7772400"/>
                <a:gd name="connsiteX102" fmla="*/ 1626938 w 2521906"/>
                <a:gd name="connsiteY102" fmla="*/ 6249020 h 7772400"/>
                <a:gd name="connsiteX103" fmla="*/ 1936789 w 2521906"/>
                <a:gd name="connsiteY103" fmla="*/ 6475308 h 7772400"/>
                <a:gd name="connsiteX104" fmla="*/ 1387092 w 2521906"/>
                <a:gd name="connsiteY104" fmla="*/ 6371108 h 7772400"/>
                <a:gd name="connsiteX105" fmla="*/ 1378619 w 2521906"/>
                <a:gd name="connsiteY105" fmla="*/ 6368716 h 7772400"/>
                <a:gd name="connsiteX106" fmla="*/ 1527288 w 2521906"/>
                <a:gd name="connsiteY106" fmla="*/ 6465092 h 7772400"/>
                <a:gd name="connsiteX107" fmla="*/ 1815515 w 2521906"/>
                <a:gd name="connsiteY107" fmla="*/ 6716568 h 7772400"/>
                <a:gd name="connsiteX108" fmla="*/ 1277324 w 2521906"/>
                <a:gd name="connsiteY108" fmla="*/ 6566553 h 7772400"/>
                <a:gd name="connsiteX109" fmla="*/ 1244458 w 2521906"/>
                <a:gd name="connsiteY109" fmla="*/ 6554178 h 7772400"/>
                <a:gd name="connsiteX110" fmla="*/ 1256392 w 2521906"/>
                <a:gd name="connsiteY110" fmla="*/ 6562848 h 7772400"/>
                <a:gd name="connsiteX111" fmla="*/ 1686108 w 2521906"/>
                <a:gd name="connsiteY111" fmla="*/ 6966279 h 7772400"/>
                <a:gd name="connsiteX112" fmla="*/ 1163519 w 2521906"/>
                <a:gd name="connsiteY112" fmla="*/ 6771588 h 7772400"/>
                <a:gd name="connsiteX113" fmla="*/ 1150627 w 2521906"/>
                <a:gd name="connsiteY113" fmla="*/ 6765435 h 7772400"/>
                <a:gd name="connsiteX114" fmla="*/ 1298268 w 2521906"/>
                <a:gd name="connsiteY114" fmla="*/ 6902499 h 7772400"/>
                <a:gd name="connsiteX115" fmla="*/ 1536844 w 2521906"/>
                <a:gd name="connsiteY115" fmla="*/ 7198434 h 7772400"/>
                <a:gd name="connsiteX116" fmla="*/ 1142114 w 2521906"/>
                <a:gd name="connsiteY116" fmla="*/ 7022111 h 7772400"/>
                <a:gd name="connsiteX117" fmla="*/ 1011789 w 2521906"/>
                <a:gd name="connsiteY117" fmla="*/ 6946787 h 7772400"/>
                <a:gd name="connsiteX118" fmla="*/ 1016849 w 2521906"/>
                <a:gd name="connsiteY118" fmla="*/ 6952019 h 7772400"/>
                <a:gd name="connsiteX119" fmla="*/ 1367410 w 2521906"/>
                <a:gd name="connsiteY119" fmla="*/ 7421298 h 7772400"/>
                <a:gd name="connsiteX120" fmla="*/ 1346404 w 2521906"/>
                <a:gd name="connsiteY120" fmla="*/ 7421801 h 7772400"/>
                <a:gd name="connsiteX121" fmla="*/ 727810 w 2521906"/>
                <a:gd name="connsiteY121" fmla="*/ 7027780 h 7772400"/>
                <a:gd name="connsiteX122" fmla="*/ 617543 w 2521906"/>
                <a:gd name="connsiteY122" fmla="*/ 6945387 h 7772400"/>
                <a:gd name="connsiteX123" fmla="*/ 670371 w 2521906"/>
                <a:gd name="connsiteY123" fmla="*/ 7044858 h 7772400"/>
                <a:gd name="connsiteX124" fmla="*/ 976696 w 2521906"/>
                <a:gd name="connsiteY124" fmla="*/ 7772400 h 7772400"/>
                <a:gd name="connsiteX125" fmla="*/ 23953 w 2521906"/>
                <a:gd name="connsiteY125" fmla="*/ 6584055 h 7772400"/>
                <a:gd name="connsiteX126" fmla="*/ 64603 w 2521906"/>
                <a:gd name="connsiteY126" fmla="*/ 6362554 h 7772400"/>
                <a:gd name="connsiteX127" fmla="*/ 79787 w 2521906"/>
                <a:gd name="connsiteY127" fmla="*/ 6350990 h 7772400"/>
                <a:gd name="connsiteX128" fmla="*/ 96172 w 2521906"/>
                <a:gd name="connsiteY128" fmla="*/ 6299663 h 7772400"/>
                <a:gd name="connsiteX129" fmla="*/ 141321 w 2521906"/>
                <a:gd name="connsiteY129" fmla="*/ 6239993 h 7772400"/>
                <a:gd name="connsiteX130" fmla="*/ 160490 w 2521906"/>
                <a:gd name="connsiteY130" fmla="*/ 6226627 h 7772400"/>
                <a:gd name="connsiteX131" fmla="*/ 169099 w 2521906"/>
                <a:gd name="connsiteY131" fmla="*/ 6187940 h 7772400"/>
                <a:gd name="connsiteX132" fmla="*/ 221651 w 2521906"/>
                <a:gd name="connsiteY132" fmla="*/ 6110992 h 7772400"/>
                <a:gd name="connsiteX133" fmla="*/ 228100 w 2521906"/>
                <a:gd name="connsiteY133" fmla="*/ 6106806 h 7772400"/>
                <a:gd name="connsiteX134" fmla="*/ 232265 w 2521906"/>
                <a:gd name="connsiteY134" fmla="*/ 6074618 h 7772400"/>
                <a:gd name="connsiteX135" fmla="*/ 277663 w 2521906"/>
                <a:gd name="connsiteY135" fmla="*/ 5993545 h 7772400"/>
                <a:gd name="connsiteX136" fmla="*/ 285218 w 2521906"/>
                <a:gd name="connsiteY136" fmla="*/ 5987658 h 7772400"/>
                <a:gd name="connsiteX137" fmla="*/ 286639 w 2521906"/>
                <a:gd name="connsiteY137" fmla="*/ 5950526 h 7772400"/>
                <a:gd name="connsiteX138" fmla="*/ 23953 w 2521906"/>
                <a:gd name="connsiteY138" fmla="*/ 1188345 h 7772400"/>
                <a:gd name="connsiteX139" fmla="*/ 976696 w 2521906"/>
                <a:gd name="connsiteY139" fmla="*/ 0 h 7772400"/>
                <a:gd name="connsiteX0" fmla="*/ 976785 w 2521995"/>
                <a:gd name="connsiteY0" fmla="*/ 0 h 7772400"/>
                <a:gd name="connsiteX1" fmla="*/ 670460 w 2521995"/>
                <a:gd name="connsiteY1" fmla="*/ 727542 h 7772400"/>
                <a:gd name="connsiteX2" fmla="*/ 617632 w 2521995"/>
                <a:gd name="connsiteY2" fmla="*/ 827013 h 7772400"/>
                <a:gd name="connsiteX3" fmla="*/ 727899 w 2521995"/>
                <a:gd name="connsiteY3" fmla="*/ 744620 h 7772400"/>
                <a:gd name="connsiteX4" fmla="*/ 1346493 w 2521995"/>
                <a:gd name="connsiteY4" fmla="*/ 350599 h 7772400"/>
                <a:gd name="connsiteX5" fmla="*/ 1367499 w 2521995"/>
                <a:gd name="connsiteY5" fmla="*/ 351102 h 7772400"/>
                <a:gd name="connsiteX6" fmla="*/ 1016938 w 2521995"/>
                <a:gd name="connsiteY6" fmla="*/ 820381 h 7772400"/>
                <a:gd name="connsiteX7" fmla="*/ 1011878 w 2521995"/>
                <a:gd name="connsiteY7" fmla="*/ 825613 h 7772400"/>
                <a:gd name="connsiteX8" fmla="*/ 1142203 w 2521995"/>
                <a:gd name="connsiteY8" fmla="*/ 750289 h 7772400"/>
                <a:gd name="connsiteX9" fmla="*/ 1536933 w 2521995"/>
                <a:gd name="connsiteY9" fmla="*/ 573966 h 7772400"/>
                <a:gd name="connsiteX10" fmla="*/ 1298357 w 2521995"/>
                <a:gd name="connsiteY10" fmla="*/ 869901 h 7772400"/>
                <a:gd name="connsiteX11" fmla="*/ 1150716 w 2521995"/>
                <a:gd name="connsiteY11" fmla="*/ 1006965 h 7772400"/>
                <a:gd name="connsiteX12" fmla="*/ 1163608 w 2521995"/>
                <a:gd name="connsiteY12" fmla="*/ 1000812 h 7772400"/>
                <a:gd name="connsiteX13" fmla="*/ 1686197 w 2521995"/>
                <a:gd name="connsiteY13" fmla="*/ 806121 h 7772400"/>
                <a:gd name="connsiteX14" fmla="*/ 1256481 w 2521995"/>
                <a:gd name="connsiteY14" fmla="*/ 1209553 h 7772400"/>
                <a:gd name="connsiteX15" fmla="*/ 1244547 w 2521995"/>
                <a:gd name="connsiteY15" fmla="*/ 1218222 h 7772400"/>
                <a:gd name="connsiteX16" fmla="*/ 1277413 w 2521995"/>
                <a:gd name="connsiteY16" fmla="*/ 1205848 h 7772400"/>
                <a:gd name="connsiteX17" fmla="*/ 1815604 w 2521995"/>
                <a:gd name="connsiteY17" fmla="*/ 1055832 h 7772400"/>
                <a:gd name="connsiteX18" fmla="*/ 1527377 w 2521995"/>
                <a:gd name="connsiteY18" fmla="*/ 1307309 h 7772400"/>
                <a:gd name="connsiteX19" fmla="*/ 1378708 w 2521995"/>
                <a:gd name="connsiteY19" fmla="*/ 1403685 h 7772400"/>
                <a:gd name="connsiteX20" fmla="*/ 1387181 w 2521995"/>
                <a:gd name="connsiteY20" fmla="*/ 1401292 h 7772400"/>
                <a:gd name="connsiteX21" fmla="*/ 1936878 w 2521995"/>
                <a:gd name="connsiteY21" fmla="*/ 1297093 h 7772400"/>
                <a:gd name="connsiteX22" fmla="*/ 1627027 w 2521995"/>
                <a:gd name="connsiteY22" fmla="*/ 1523381 h 7772400"/>
                <a:gd name="connsiteX23" fmla="*/ 1443509 w 2521995"/>
                <a:gd name="connsiteY23" fmla="*/ 1621114 h 7772400"/>
                <a:gd name="connsiteX24" fmla="*/ 1487923 w 2521995"/>
                <a:gd name="connsiteY24" fmla="*/ 1612536 h 7772400"/>
                <a:gd name="connsiteX25" fmla="*/ 2044943 w 2521995"/>
                <a:gd name="connsiteY25" fmla="*/ 1554948 h 7772400"/>
                <a:gd name="connsiteX26" fmla="*/ 1715824 w 2521995"/>
                <a:gd name="connsiteY26" fmla="*/ 1754325 h 7772400"/>
                <a:gd name="connsiteX27" fmla="*/ 1546558 w 2521995"/>
                <a:gd name="connsiteY27" fmla="*/ 1826690 h 7772400"/>
                <a:gd name="connsiteX28" fmla="*/ 1579480 w 2521995"/>
                <a:gd name="connsiteY28" fmla="*/ 1823171 h 7772400"/>
                <a:gd name="connsiteX29" fmla="*/ 2139584 w 2521995"/>
                <a:gd name="connsiteY29" fmla="*/ 1812629 h 7772400"/>
                <a:gd name="connsiteX30" fmla="*/ 1793704 w 2521995"/>
                <a:gd name="connsiteY30" fmla="*/ 1983580 h 7772400"/>
                <a:gd name="connsiteX31" fmla="*/ 1635193 w 2521995"/>
                <a:gd name="connsiteY31" fmla="*/ 2035939 h 7772400"/>
                <a:gd name="connsiteX32" fmla="*/ 1661701 w 2521995"/>
                <a:gd name="connsiteY32" fmla="*/ 2035348 h 7772400"/>
                <a:gd name="connsiteX33" fmla="*/ 2220627 w 2521995"/>
                <a:gd name="connsiteY33" fmla="*/ 2071936 h 7772400"/>
                <a:gd name="connsiteX34" fmla="*/ 1860616 w 2521995"/>
                <a:gd name="connsiteY34" fmla="*/ 2213156 h 7772400"/>
                <a:gd name="connsiteX35" fmla="*/ 1709602 w 2521995"/>
                <a:gd name="connsiteY35" fmla="*/ 2249215 h 7772400"/>
                <a:gd name="connsiteX36" fmla="*/ 1741678 w 2521995"/>
                <a:gd name="connsiteY36" fmla="*/ 2251203 h 7772400"/>
                <a:gd name="connsiteX37" fmla="*/ 2295171 w 2521995"/>
                <a:gd name="connsiteY37" fmla="*/ 2334640 h 7772400"/>
                <a:gd name="connsiteX38" fmla="*/ 1923771 w 2521995"/>
                <a:gd name="connsiteY38" fmla="*/ 2445058 h 7772400"/>
                <a:gd name="connsiteX39" fmla="*/ 1776624 w 2521995"/>
                <a:gd name="connsiteY39" fmla="*/ 2467292 h 7772400"/>
                <a:gd name="connsiteX40" fmla="*/ 1814483 w 2521995"/>
                <a:gd name="connsiteY40" fmla="*/ 2472866 h 7772400"/>
                <a:gd name="connsiteX41" fmla="*/ 2358330 w 2521995"/>
                <a:gd name="connsiteY41" fmla="*/ 2602518 h 7772400"/>
                <a:gd name="connsiteX42" fmla="*/ 1766438 w 2521995"/>
                <a:gd name="connsiteY42" fmla="*/ 2695240 h 7772400"/>
                <a:gd name="connsiteX43" fmla="*/ 1587656 w 2521995"/>
                <a:gd name="connsiteY43" fmla="*/ 2701218 h 7772400"/>
                <a:gd name="connsiteX44" fmla="*/ 1739474 w 2521995"/>
                <a:gd name="connsiteY44" fmla="*/ 2720665 h 7772400"/>
                <a:gd name="connsiteX45" fmla="*/ 2413687 w 2521995"/>
                <a:gd name="connsiteY45" fmla="*/ 2869510 h 7772400"/>
                <a:gd name="connsiteX46" fmla="*/ 1821795 w 2521995"/>
                <a:gd name="connsiteY46" fmla="*/ 2962231 h 7772400"/>
                <a:gd name="connsiteX47" fmla="*/ 1621009 w 2521995"/>
                <a:gd name="connsiteY47" fmla="*/ 2968945 h 7772400"/>
                <a:gd name="connsiteX48" fmla="*/ 1785204 w 2521995"/>
                <a:gd name="connsiteY48" fmla="*/ 2989978 h 7772400"/>
                <a:gd name="connsiteX49" fmla="*/ 2459417 w 2521995"/>
                <a:gd name="connsiteY49" fmla="*/ 3138822 h 7772400"/>
                <a:gd name="connsiteX50" fmla="*/ 1651964 w 2521995"/>
                <a:gd name="connsiteY50" fmla="*/ 3238751 h 7772400"/>
                <a:gd name="connsiteX51" fmla="*/ 1648656 w 2521995"/>
                <a:gd name="connsiteY51" fmla="*/ 3238879 h 7772400"/>
                <a:gd name="connsiteX52" fmla="*/ 1826121 w 2521995"/>
                <a:gd name="connsiteY52" fmla="*/ 3261611 h 7772400"/>
                <a:gd name="connsiteX53" fmla="*/ 2500334 w 2521995"/>
                <a:gd name="connsiteY53" fmla="*/ 3410456 h 7772400"/>
                <a:gd name="connsiteX54" fmla="*/ 1692880 w 2521995"/>
                <a:gd name="connsiteY54" fmla="*/ 3510385 h 7772400"/>
                <a:gd name="connsiteX55" fmla="*/ 1674773 w 2521995"/>
                <a:gd name="connsiteY55" fmla="*/ 3511084 h 7772400"/>
                <a:gd name="connsiteX56" fmla="*/ 1847782 w 2521995"/>
                <a:gd name="connsiteY56" fmla="*/ 3533245 h 7772400"/>
                <a:gd name="connsiteX57" fmla="*/ 2521995 w 2521995"/>
                <a:gd name="connsiteY57" fmla="*/ 3682090 h 7772400"/>
                <a:gd name="connsiteX58" fmla="*/ 1714542 w 2521995"/>
                <a:gd name="connsiteY58" fmla="*/ 3782020 h 7772400"/>
                <a:gd name="connsiteX59" fmla="*/ 1679350 w 2521995"/>
                <a:gd name="connsiteY59" fmla="*/ 3783377 h 7772400"/>
                <a:gd name="connsiteX60" fmla="*/ 1925587 w 2521995"/>
                <a:gd name="connsiteY60" fmla="*/ 3816669 h 7772400"/>
                <a:gd name="connsiteX61" fmla="*/ 2261480 w 2521995"/>
                <a:gd name="connsiteY61" fmla="*/ 3872985 h 7772400"/>
                <a:gd name="connsiteX62" fmla="*/ 2325426 w 2521995"/>
                <a:gd name="connsiteY62" fmla="*/ 3886200 h 7772400"/>
                <a:gd name="connsiteX63" fmla="*/ 2261480 w 2521995"/>
                <a:gd name="connsiteY63" fmla="*/ 3899415 h 7772400"/>
                <a:gd name="connsiteX64" fmla="*/ 1925587 w 2521995"/>
                <a:gd name="connsiteY64" fmla="*/ 3955731 h 7772400"/>
                <a:gd name="connsiteX65" fmla="*/ 1679350 w 2521995"/>
                <a:gd name="connsiteY65" fmla="*/ 3989023 h 7772400"/>
                <a:gd name="connsiteX66" fmla="*/ 1714542 w 2521995"/>
                <a:gd name="connsiteY66" fmla="*/ 3990380 h 7772400"/>
                <a:gd name="connsiteX67" fmla="*/ 2521995 w 2521995"/>
                <a:gd name="connsiteY67" fmla="*/ 4090310 h 7772400"/>
                <a:gd name="connsiteX68" fmla="*/ 1847782 w 2521995"/>
                <a:gd name="connsiteY68" fmla="*/ 4239155 h 7772400"/>
                <a:gd name="connsiteX69" fmla="*/ 1674773 w 2521995"/>
                <a:gd name="connsiteY69" fmla="*/ 4261316 h 7772400"/>
                <a:gd name="connsiteX70" fmla="*/ 1692880 w 2521995"/>
                <a:gd name="connsiteY70" fmla="*/ 4262015 h 7772400"/>
                <a:gd name="connsiteX71" fmla="*/ 2500334 w 2521995"/>
                <a:gd name="connsiteY71" fmla="*/ 4361944 h 7772400"/>
                <a:gd name="connsiteX72" fmla="*/ 1826121 w 2521995"/>
                <a:gd name="connsiteY72" fmla="*/ 4510789 h 7772400"/>
                <a:gd name="connsiteX73" fmla="*/ 1648656 w 2521995"/>
                <a:gd name="connsiteY73" fmla="*/ 4533521 h 7772400"/>
                <a:gd name="connsiteX74" fmla="*/ 1651964 w 2521995"/>
                <a:gd name="connsiteY74" fmla="*/ 4533649 h 7772400"/>
                <a:gd name="connsiteX75" fmla="*/ 2459417 w 2521995"/>
                <a:gd name="connsiteY75" fmla="*/ 4633578 h 7772400"/>
                <a:gd name="connsiteX76" fmla="*/ 1785204 w 2521995"/>
                <a:gd name="connsiteY76" fmla="*/ 4782423 h 7772400"/>
                <a:gd name="connsiteX77" fmla="*/ 1621009 w 2521995"/>
                <a:gd name="connsiteY77" fmla="*/ 4803455 h 7772400"/>
                <a:gd name="connsiteX78" fmla="*/ 1821795 w 2521995"/>
                <a:gd name="connsiteY78" fmla="*/ 4810170 h 7772400"/>
                <a:gd name="connsiteX79" fmla="*/ 2413687 w 2521995"/>
                <a:gd name="connsiteY79" fmla="*/ 4902891 h 7772400"/>
                <a:gd name="connsiteX80" fmla="*/ 1739474 w 2521995"/>
                <a:gd name="connsiteY80" fmla="*/ 5051735 h 7772400"/>
                <a:gd name="connsiteX81" fmla="*/ 1587656 w 2521995"/>
                <a:gd name="connsiteY81" fmla="*/ 5071182 h 7772400"/>
                <a:gd name="connsiteX82" fmla="*/ 1766438 w 2521995"/>
                <a:gd name="connsiteY82" fmla="*/ 5077161 h 7772400"/>
                <a:gd name="connsiteX83" fmla="*/ 2358330 w 2521995"/>
                <a:gd name="connsiteY83" fmla="*/ 5169882 h 7772400"/>
                <a:gd name="connsiteX84" fmla="*/ 1814483 w 2521995"/>
                <a:gd name="connsiteY84" fmla="*/ 5299534 h 7772400"/>
                <a:gd name="connsiteX85" fmla="*/ 1776624 w 2521995"/>
                <a:gd name="connsiteY85" fmla="*/ 5305108 h 7772400"/>
                <a:gd name="connsiteX86" fmla="*/ 1923771 w 2521995"/>
                <a:gd name="connsiteY86" fmla="*/ 5327342 h 7772400"/>
                <a:gd name="connsiteX87" fmla="*/ 2295171 w 2521995"/>
                <a:gd name="connsiteY87" fmla="*/ 5437760 h 7772400"/>
                <a:gd name="connsiteX88" fmla="*/ 1741678 w 2521995"/>
                <a:gd name="connsiteY88" fmla="*/ 5521198 h 7772400"/>
                <a:gd name="connsiteX89" fmla="*/ 1709602 w 2521995"/>
                <a:gd name="connsiteY89" fmla="*/ 5523186 h 7772400"/>
                <a:gd name="connsiteX90" fmla="*/ 1860616 w 2521995"/>
                <a:gd name="connsiteY90" fmla="*/ 5559244 h 7772400"/>
                <a:gd name="connsiteX91" fmla="*/ 2220627 w 2521995"/>
                <a:gd name="connsiteY91" fmla="*/ 5700465 h 7772400"/>
                <a:gd name="connsiteX92" fmla="*/ 1661701 w 2521995"/>
                <a:gd name="connsiteY92" fmla="*/ 5737052 h 7772400"/>
                <a:gd name="connsiteX93" fmla="*/ 1635193 w 2521995"/>
                <a:gd name="connsiteY93" fmla="*/ 5736462 h 7772400"/>
                <a:gd name="connsiteX94" fmla="*/ 1793704 w 2521995"/>
                <a:gd name="connsiteY94" fmla="*/ 5788821 h 7772400"/>
                <a:gd name="connsiteX95" fmla="*/ 2139584 w 2521995"/>
                <a:gd name="connsiteY95" fmla="*/ 5959771 h 7772400"/>
                <a:gd name="connsiteX96" fmla="*/ 1579480 w 2521995"/>
                <a:gd name="connsiteY96" fmla="*/ 5949229 h 7772400"/>
                <a:gd name="connsiteX97" fmla="*/ 1546558 w 2521995"/>
                <a:gd name="connsiteY97" fmla="*/ 5945711 h 7772400"/>
                <a:gd name="connsiteX98" fmla="*/ 1715824 w 2521995"/>
                <a:gd name="connsiteY98" fmla="*/ 6018075 h 7772400"/>
                <a:gd name="connsiteX99" fmla="*/ 2044943 w 2521995"/>
                <a:gd name="connsiteY99" fmla="*/ 6217453 h 7772400"/>
                <a:gd name="connsiteX100" fmla="*/ 1487923 w 2521995"/>
                <a:gd name="connsiteY100" fmla="*/ 6159864 h 7772400"/>
                <a:gd name="connsiteX101" fmla="*/ 1443509 w 2521995"/>
                <a:gd name="connsiteY101" fmla="*/ 6151286 h 7772400"/>
                <a:gd name="connsiteX102" fmla="*/ 1627027 w 2521995"/>
                <a:gd name="connsiteY102" fmla="*/ 6249020 h 7772400"/>
                <a:gd name="connsiteX103" fmla="*/ 1936878 w 2521995"/>
                <a:gd name="connsiteY103" fmla="*/ 6475308 h 7772400"/>
                <a:gd name="connsiteX104" fmla="*/ 1387181 w 2521995"/>
                <a:gd name="connsiteY104" fmla="*/ 6371108 h 7772400"/>
                <a:gd name="connsiteX105" fmla="*/ 1378708 w 2521995"/>
                <a:gd name="connsiteY105" fmla="*/ 6368716 h 7772400"/>
                <a:gd name="connsiteX106" fmla="*/ 1527377 w 2521995"/>
                <a:gd name="connsiteY106" fmla="*/ 6465092 h 7772400"/>
                <a:gd name="connsiteX107" fmla="*/ 1815604 w 2521995"/>
                <a:gd name="connsiteY107" fmla="*/ 6716568 h 7772400"/>
                <a:gd name="connsiteX108" fmla="*/ 1277413 w 2521995"/>
                <a:gd name="connsiteY108" fmla="*/ 6566553 h 7772400"/>
                <a:gd name="connsiteX109" fmla="*/ 1244547 w 2521995"/>
                <a:gd name="connsiteY109" fmla="*/ 6554178 h 7772400"/>
                <a:gd name="connsiteX110" fmla="*/ 1256481 w 2521995"/>
                <a:gd name="connsiteY110" fmla="*/ 6562848 h 7772400"/>
                <a:gd name="connsiteX111" fmla="*/ 1686197 w 2521995"/>
                <a:gd name="connsiteY111" fmla="*/ 6966279 h 7772400"/>
                <a:gd name="connsiteX112" fmla="*/ 1163608 w 2521995"/>
                <a:gd name="connsiteY112" fmla="*/ 6771588 h 7772400"/>
                <a:gd name="connsiteX113" fmla="*/ 1150716 w 2521995"/>
                <a:gd name="connsiteY113" fmla="*/ 6765435 h 7772400"/>
                <a:gd name="connsiteX114" fmla="*/ 1298357 w 2521995"/>
                <a:gd name="connsiteY114" fmla="*/ 6902499 h 7772400"/>
                <a:gd name="connsiteX115" fmla="*/ 1536933 w 2521995"/>
                <a:gd name="connsiteY115" fmla="*/ 7198434 h 7772400"/>
                <a:gd name="connsiteX116" fmla="*/ 1142203 w 2521995"/>
                <a:gd name="connsiteY116" fmla="*/ 7022111 h 7772400"/>
                <a:gd name="connsiteX117" fmla="*/ 1011878 w 2521995"/>
                <a:gd name="connsiteY117" fmla="*/ 6946787 h 7772400"/>
                <a:gd name="connsiteX118" fmla="*/ 1016938 w 2521995"/>
                <a:gd name="connsiteY118" fmla="*/ 6952019 h 7772400"/>
                <a:gd name="connsiteX119" fmla="*/ 1367499 w 2521995"/>
                <a:gd name="connsiteY119" fmla="*/ 7421298 h 7772400"/>
                <a:gd name="connsiteX120" fmla="*/ 1346493 w 2521995"/>
                <a:gd name="connsiteY120" fmla="*/ 7421801 h 7772400"/>
                <a:gd name="connsiteX121" fmla="*/ 727899 w 2521995"/>
                <a:gd name="connsiteY121" fmla="*/ 7027780 h 7772400"/>
                <a:gd name="connsiteX122" fmla="*/ 617632 w 2521995"/>
                <a:gd name="connsiteY122" fmla="*/ 6945387 h 7772400"/>
                <a:gd name="connsiteX123" fmla="*/ 670460 w 2521995"/>
                <a:gd name="connsiteY123" fmla="*/ 7044858 h 7772400"/>
                <a:gd name="connsiteX124" fmla="*/ 976785 w 2521995"/>
                <a:gd name="connsiteY124" fmla="*/ 7772400 h 7772400"/>
                <a:gd name="connsiteX125" fmla="*/ 24042 w 2521995"/>
                <a:gd name="connsiteY125" fmla="*/ 6584055 h 7772400"/>
                <a:gd name="connsiteX126" fmla="*/ 64692 w 2521995"/>
                <a:gd name="connsiteY126" fmla="*/ 6362554 h 7772400"/>
                <a:gd name="connsiteX127" fmla="*/ 79876 w 2521995"/>
                <a:gd name="connsiteY127" fmla="*/ 6350990 h 7772400"/>
                <a:gd name="connsiteX128" fmla="*/ 96261 w 2521995"/>
                <a:gd name="connsiteY128" fmla="*/ 6299663 h 7772400"/>
                <a:gd name="connsiteX129" fmla="*/ 141410 w 2521995"/>
                <a:gd name="connsiteY129" fmla="*/ 6239993 h 7772400"/>
                <a:gd name="connsiteX130" fmla="*/ 160579 w 2521995"/>
                <a:gd name="connsiteY130" fmla="*/ 6226627 h 7772400"/>
                <a:gd name="connsiteX131" fmla="*/ 169188 w 2521995"/>
                <a:gd name="connsiteY131" fmla="*/ 6187940 h 7772400"/>
                <a:gd name="connsiteX132" fmla="*/ 221740 w 2521995"/>
                <a:gd name="connsiteY132" fmla="*/ 6110992 h 7772400"/>
                <a:gd name="connsiteX133" fmla="*/ 228189 w 2521995"/>
                <a:gd name="connsiteY133" fmla="*/ 6106806 h 7772400"/>
                <a:gd name="connsiteX134" fmla="*/ 232354 w 2521995"/>
                <a:gd name="connsiteY134" fmla="*/ 6074618 h 7772400"/>
                <a:gd name="connsiteX135" fmla="*/ 277752 w 2521995"/>
                <a:gd name="connsiteY135" fmla="*/ 5993545 h 7772400"/>
                <a:gd name="connsiteX136" fmla="*/ 285307 w 2521995"/>
                <a:gd name="connsiteY136" fmla="*/ 5987658 h 7772400"/>
                <a:gd name="connsiteX137" fmla="*/ 24042 w 2521995"/>
                <a:gd name="connsiteY137" fmla="*/ 1188345 h 7772400"/>
                <a:gd name="connsiteX138" fmla="*/ 976785 w 2521995"/>
                <a:gd name="connsiteY13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16648 w 2514601"/>
                <a:gd name="connsiteY136" fmla="*/ 1188345 h 7772400"/>
                <a:gd name="connsiteX137" fmla="*/ 969391 w 2514601"/>
                <a:gd name="connsiteY137" fmla="*/ 0 h 7772400"/>
                <a:gd name="connsiteX0" fmla="*/ 982769 w 2527979"/>
                <a:gd name="connsiteY0" fmla="*/ 0 h 7772400"/>
                <a:gd name="connsiteX1" fmla="*/ 676444 w 2527979"/>
                <a:gd name="connsiteY1" fmla="*/ 727542 h 7772400"/>
                <a:gd name="connsiteX2" fmla="*/ 623616 w 2527979"/>
                <a:gd name="connsiteY2" fmla="*/ 827013 h 7772400"/>
                <a:gd name="connsiteX3" fmla="*/ 733883 w 2527979"/>
                <a:gd name="connsiteY3" fmla="*/ 744620 h 7772400"/>
                <a:gd name="connsiteX4" fmla="*/ 1352477 w 2527979"/>
                <a:gd name="connsiteY4" fmla="*/ 350599 h 7772400"/>
                <a:gd name="connsiteX5" fmla="*/ 1373483 w 2527979"/>
                <a:gd name="connsiteY5" fmla="*/ 351102 h 7772400"/>
                <a:gd name="connsiteX6" fmla="*/ 1022922 w 2527979"/>
                <a:gd name="connsiteY6" fmla="*/ 820381 h 7772400"/>
                <a:gd name="connsiteX7" fmla="*/ 1017862 w 2527979"/>
                <a:gd name="connsiteY7" fmla="*/ 825613 h 7772400"/>
                <a:gd name="connsiteX8" fmla="*/ 1148187 w 2527979"/>
                <a:gd name="connsiteY8" fmla="*/ 750289 h 7772400"/>
                <a:gd name="connsiteX9" fmla="*/ 1542917 w 2527979"/>
                <a:gd name="connsiteY9" fmla="*/ 573966 h 7772400"/>
                <a:gd name="connsiteX10" fmla="*/ 1304341 w 2527979"/>
                <a:gd name="connsiteY10" fmla="*/ 869901 h 7772400"/>
                <a:gd name="connsiteX11" fmla="*/ 1156700 w 2527979"/>
                <a:gd name="connsiteY11" fmla="*/ 1006965 h 7772400"/>
                <a:gd name="connsiteX12" fmla="*/ 1169592 w 2527979"/>
                <a:gd name="connsiteY12" fmla="*/ 1000812 h 7772400"/>
                <a:gd name="connsiteX13" fmla="*/ 1692181 w 2527979"/>
                <a:gd name="connsiteY13" fmla="*/ 806121 h 7772400"/>
                <a:gd name="connsiteX14" fmla="*/ 1262465 w 2527979"/>
                <a:gd name="connsiteY14" fmla="*/ 1209553 h 7772400"/>
                <a:gd name="connsiteX15" fmla="*/ 1250531 w 2527979"/>
                <a:gd name="connsiteY15" fmla="*/ 1218222 h 7772400"/>
                <a:gd name="connsiteX16" fmla="*/ 1283397 w 2527979"/>
                <a:gd name="connsiteY16" fmla="*/ 1205848 h 7772400"/>
                <a:gd name="connsiteX17" fmla="*/ 1821588 w 2527979"/>
                <a:gd name="connsiteY17" fmla="*/ 1055832 h 7772400"/>
                <a:gd name="connsiteX18" fmla="*/ 1533361 w 2527979"/>
                <a:gd name="connsiteY18" fmla="*/ 1307309 h 7772400"/>
                <a:gd name="connsiteX19" fmla="*/ 1384692 w 2527979"/>
                <a:gd name="connsiteY19" fmla="*/ 1403685 h 7772400"/>
                <a:gd name="connsiteX20" fmla="*/ 1393165 w 2527979"/>
                <a:gd name="connsiteY20" fmla="*/ 1401292 h 7772400"/>
                <a:gd name="connsiteX21" fmla="*/ 1942862 w 2527979"/>
                <a:gd name="connsiteY21" fmla="*/ 1297093 h 7772400"/>
                <a:gd name="connsiteX22" fmla="*/ 1633011 w 2527979"/>
                <a:gd name="connsiteY22" fmla="*/ 1523381 h 7772400"/>
                <a:gd name="connsiteX23" fmla="*/ 1449493 w 2527979"/>
                <a:gd name="connsiteY23" fmla="*/ 1621114 h 7772400"/>
                <a:gd name="connsiteX24" fmla="*/ 1493907 w 2527979"/>
                <a:gd name="connsiteY24" fmla="*/ 1612536 h 7772400"/>
                <a:gd name="connsiteX25" fmla="*/ 2050927 w 2527979"/>
                <a:gd name="connsiteY25" fmla="*/ 1554948 h 7772400"/>
                <a:gd name="connsiteX26" fmla="*/ 1721808 w 2527979"/>
                <a:gd name="connsiteY26" fmla="*/ 1754325 h 7772400"/>
                <a:gd name="connsiteX27" fmla="*/ 1552542 w 2527979"/>
                <a:gd name="connsiteY27" fmla="*/ 1826690 h 7772400"/>
                <a:gd name="connsiteX28" fmla="*/ 1585464 w 2527979"/>
                <a:gd name="connsiteY28" fmla="*/ 1823171 h 7772400"/>
                <a:gd name="connsiteX29" fmla="*/ 2145568 w 2527979"/>
                <a:gd name="connsiteY29" fmla="*/ 1812629 h 7772400"/>
                <a:gd name="connsiteX30" fmla="*/ 1799688 w 2527979"/>
                <a:gd name="connsiteY30" fmla="*/ 1983580 h 7772400"/>
                <a:gd name="connsiteX31" fmla="*/ 1641177 w 2527979"/>
                <a:gd name="connsiteY31" fmla="*/ 2035939 h 7772400"/>
                <a:gd name="connsiteX32" fmla="*/ 1667685 w 2527979"/>
                <a:gd name="connsiteY32" fmla="*/ 2035348 h 7772400"/>
                <a:gd name="connsiteX33" fmla="*/ 2226611 w 2527979"/>
                <a:gd name="connsiteY33" fmla="*/ 2071936 h 7772400"/>
                <a:gd name="connsiteX34" fmla="*/ 1866600 w 2527979"/>
                <a:gd name="connsiteY34" fmla="*/ 2213156 h 7772400"/>
                <a:gd name="connsiteX35" fmla="*/ 1715586 w 2527979"/>
                <a:gd name="connsiteY35" fmla="*/ 2249215 h 7772400"/>
                <a:gd name="connsiteX36" fmla="*/ 1747662 w 2527979"/>
                <a:gd name="connsiteY36" fmla="*/ 2251203 h 7772400"/>
                <a:gd name="connsiteX37" fmla="*/ 2301155 w 2527979"/>
                <a:gd name="connsiteY37" fmla="*/ 2334640 h 7772400"/>
                <a:gd name="connsiteX38" fmla="*/ 1929755 w 2527979"/>
                <a:gd name="connsiteY38" fmla="*/ 2445058 h 7772400"/>
                <a:gd name="connsiteX39" fmla="*/ 1782608 w 2527979"/>
                <a:gd name="connsiteY39" fmla="*/ 2467292 h 7772400"/>
                <a:gd name="connsiteX40" fmla="*/ 1820467 w 2527979"/>
                <a:gd name="connsiteY40" fmla="*/ 2472866 h 7772400"/>
                <a:gd name="connsiteX41" fmla="*/ 2364314 w 2527979"/>
                <a:gd name="connsiteY41" fmla="*/ 2602518 h 7772400"/>
                <a:gd name="connsiteX42" fmla="*/ 1772422 w 2527979"/>
                <a:gd name="connsiteY42" fmla="*/ 2695240 h 7772400"/>
                <a:gd name="connsiteX43" fmla="*/ 1593640 w 2527979"/>
                <a:gd name="connsiteY43" fmla="*/ 2701218 h 7772400"/>
                <a:gd name="connsiteX44" fmla="*/ 1745458 w 2527979"/>
                <a:gd name="connsiteY44" fmla="*/ 2720665 h 7772400"/>
                <a:gd name="connsiteX45" fmla="*/ 2419671 w 2527979"/>
                <a:gd name="connsiteY45" fmla="*/ 2869510 h 7772400"/>
                <a:gd name="connsiteX46" fmla="*/ 1827779 w 2527979"/>
                <a:gd name="connsiteY46" fmla="*/ 2962231 h 7772400"/>
                <a:gd name="connsiteX47" fmla="*/ 1626993 w 2527979"/>
                <a:gd name="connsiteY47" fmla="*/ 2968945 h 7772400"/>
                <a:gd name="connsiteX48" fmla="*/ 1791188 w 2527979"/>
                <a:gd name="connsiteY48" fmla="*/ 2989978 h 7772400"/>
                <a:gd name="connsiteX49" fmla="*/ 2465401 w 2527979"/>
                <a:gd name="connsiteY49" fmla="*/ 3138822 h 7772400"/>
                <a:gd name="connsiteX50" fmla="*/ 1657948 w 2527979"/>
                <a:gd name="connsiteY50" fmla="*/ 3238751 h 7772400"/>
                <a:gd name="connsiteX51" fmla="*/ 1654640 w 2527979"/>
                <a:gd name="connsiteY51" fmla="*/ 3238879 h 7772400"/>
                <a:gd name="connsiteX52" fmla="*/ 1832105 w 2527979"/>
                <a:gd name="connsiteY52" fmla="*/ 3261611 h 7772400"/>
                <a:gd name="connsiteX53" fmla="*/ 2506318 w 2527979"/>
                <a:gd name="connsiteY53" fmla="*/ 3410456 h 7772400"/>
                <a:gd name="connsiteX54" fmla="*/ 1698864 w 2527979"/>
                <a:gd name="connsiteY54" fmla="*/ 3510385 h 7772400"/>
                <a:gd name="connsiteX55" fmla="*/ 1680757 w 2527979"/>
                <a:gd name="connsiteY55" fmla="*/ 3511084 h 7772400"/>
                <a:gd name="connsiteX56" fmla="*/ 1853766 w 2527979"/>
                <a:gd name="connsiteY56" fmla="*/ 3533245 h 7772400"/>
                <a:gd name="connsiteX57" fmla="*/ 2527979 w 2527979"/>
                <a:gd name="connsiteY57" fmla="*/ 3682090 h 7772400"/>
                <a:gd name="connsiteX58" fmla="*/ 1720526 w 2527979"/>
                <a:gd name="connsiteY58" fmla="*/ 3782020 h 7772400"/>
                <a:gd name="connsiteX59" fmla="*/ 1685334 w 2527979"/>
                <a:gd name="connsiteY59" fmla="*/ 3783377 h 7772400"/>
                <a:gd name="connsiteX60" fmla="*/ 1931571 w 2527979"/>
                <a:gd name="connsiteY60" fmla="*/ 3816669 h 7772400"/>
                <a:gd name="connsiteX61" fmla="*/ 2267464 w 2527979"/>
                <a:gd name="connsiteY61" fmla="*/ 3872985 h 7772400"/>
                <a:gd name="connsiteX62" fmla="*/ 2331410 w 2527979"/>
                <a:gd name="connsiteY62" fmla="*/ 3886200 h 7772400"/>
                <a:gd name="connsiteX63" fmla="*/ 2267464 w 2527979"/>
                <a:gd name="connsiteY63" fmla="*/ 3899415 h 7772400"/>
                <a:gd name="connsiteX64" fmla="*/ 1931571 w 2527979"/>
                <a:gd name="connsiteY64" fmla="*/ 3955731 h 7772400"/>
                <a:gd name="connsiteX65" fmla="*/ 1685334 w 2527979"/>
                <a:gd name="connsiteY65" fmla="*/ 3989023 h 7772400"/>
                <a:gd name="connsiteX66" fmla="*/ 1720526 w 2527979"/>
                <a:gd name="connsiteY66" fmla="*/ 3990380 h 7772400"/>
                <a:gd name="connsiteX67" fmla="*/ 2527979 w 2527979"/>
                <a:gd name="connsiteY67" fmla="*/ 4090310 h 7772400"/>
                <a:gd name="connsiteX68" fmla="*/ 1853766 w 2527979"/>
                <a:gd name="connsiteY68" fmla="*/ 4239155 h 7772400"/>
                <a:gd name="connsiteX69" fmla="*/ 1680757 w 2527979"/>
                <a:gd name="connsiteY69" fmla="*/ 4261316 h 7772400"/>
                <a:gd name="connsiteX70" fmla="*/ 1698864 w 2527979"/>
                <a:gd name="connsiteY70" fmla="*/ 4262015 h 7772400"/>
                <a:gd name="connsiteX71" fmla="*/ 2506318 w 2527979"/>
                <a:gd name="connsiteY71" fmla="*/ 4361944 h 7772400"/>
                <a:gd name="connsiteX72" fmla="*/ 1832105 w 2527979"/>
                <a:gd name="connsiteY72" fmla="*/ 4510789 h 7772400"/>
                <a:gd name="connsiteX73" fmla="*/ 1654640 w 2527979"/>
                <a:gd name="connsiteY73" fmla="*/ 4533521 h 7772400"/>
                <a:gd name="connsiteX74" fmla="*/ 1657948 w 2527979"/>
                <a:gd name="connsiteY74" fmla="*/ 4533649 h 7772400"/>
                <a:gd name="connsiteX75" fmla="*/ 2465401 w 2527979"/>
                <a:gd name="connsiteY75" fmla="*/ 4633578 h 7772400"/>
                <a:gd name="connsiteX76" fmla="*/ 1791188 w 2527979"/>
                <a:gd name="connsiteY76" fmla="*/ 4782423 h 7772400"/>
                <a:gd name="connsiteX77" fmla="*/ 1626993 w 2527979"/>
                <a:gd name="connsiteY77" fmla="*/ 4803455 h 7772400"/>
                <a:gd name="connsiteX78" fmla="*/ 1827779 w 2527979"/>
                <a:gd name="connsiteY78" fmla="*/ 4810170 h 7772400"/>
                <a:gd name="connsiteX79" fmla="*/ 2419671 w 2527979"/>
                <a:gd name="connsiteY79" fmla="*/ 4902891 h 7772400"/>
                <a:gd name="connsiteX80" fmla="*/ 1745458 w 2527979"/>
                <a:gd name="connsiteY80" fmla="*/ 5051735 h 7772400"/>
                <a:gd name="connsiteX81" fmla="*/ 1593640 w 2527979"/>
                <a:gd name="connsiteY81" fmla="*/ 5071182 h 7772400"/>
                <a:gd name="connsiteX82" fmla="*/ 1772422 w 2527979"/>
                <a:gd name="connsiteY82" fmla="*/ 5077161 h 7772400"/>
                <a:gd name="connsiteX83" fmla="*/ 2364314 w 2527979"/>
                <a:gd name="connsiteY83" fmla="*/ 5169882 h 7772400"/>
                <a:gd name="connsiteX84" fmla="*/ 1820467 w 2527979"/>
                <a:gd name="connsiteY84" fmla="*/ 5299534 h 7772400"/>
                <a:gd name="connsiteX85" fmla="*/ 1782608 w 2527979"/>
                <a:gd name="connsiteY85" fmla="*/ 5305108 h 7772400"/>
                <a:gd name="connsiteX86" fmla="*/ 1929755 w 2527979"/>
                <a:gd name="connsiteY86" fmla="*/ 5327342 h 7772400"/>
                <a:gd name="connsiteX87" fmla="*/ 2301155 w 2527979"/>
                <a:gd name="connsiteY87" fmla="*/ 5437760 h 7772400"/>
                <a:gd name="connsiteX88" fmla="*/ 1747662 w 2527979"/>
                <a:gd name="connsiteY88" fmla="*/ 5521198 h 7772400"/>
                <a:gd name="connsiteX89" fmla="*/ 1715586 w 2527979"/>
                <a:gd name="connsiteY89" fmla="*/ 5523186 h 7772400"/>
                <a:gd name="connsiteX90" fmla="*/ 1866600 w 2527979"/>
                <a:gd name="connsiteY90" fmla="*/ 5559244 h 7772400"/>
                <a:gd name="connsiteX91" fmla="*/ 2226611 w 2527979"/>
                <a:gd name="connsiteY91" fmla="*/ 5700465 h 7772400"/>
                <a:gd name="connsiteX92" fmla="*/ 1667685 w 2527979"/>
                <a:gd name="connsiteY92" fmla="*/ 5737052 h 7772400"/>
                <a:gd name="connsiteX93" fmla="*/ 1641177 w 2527979"/>
                <a:gd name="connsiteY93" fmla="*/ 5736462 h 7772400"/>
                <a:gd name="connsiteX94" fmla="*/ 1799688 w 2527979"/>
                <a:gd name="connsiteY94" fmla="*/ 5788821 h 7772400"/>
                <a:gd name="connsiteX95" fmla="*/ 2145568 w 2527979"/>
                <a:gd name="connsiteY95" fmla="*/ 5959771 h 7772400"/>
                <a:gd name="connsiteX96" fmla="*/ 1585464 w 2527979"/>
                <a:gd name="connsiteY96" fmla="*/ 5949229 h 7772400"/>
                <a:gd name="connsiteX97" fmla="*/ 1552542 w 2527979"/>
                <a:gd name="connsiteY97" fmla="*/ 5945711 h 7772400"/>
                <a:gd name="connsiteX98" fmla="*/ 1721808 w 2527979"/>
                <a:gd name="connsiteY98" fmla="*/ 6018075 h 7772400"/>
                <a:gd name="connsiteX99" fmla="*/ 2050927 w 2527979"/>
                <a:gd name="connsiteY99" fmla="*/ 6217453 h 7772400"/>
                <a:gd name="connsiteX100" fmla="*/ 1493907 w 2527979"/>
                <a:gd name="connsiteY100" fmla="*/ 6159864 h 7772400"/>
                <a:gd name="connsiteX101" fmla="*/ 1449493 w 2527979"/>
                <a:gd name="connsiteY101" fmla="*/ 6151286 h 7772400"/>
                <a:gd name="connsiteX102" fmla="*/ 1633011 w 2527979"/>
                <a:gd name="connsiteY102" fmla="*/ 6249020 h 7772400"/>
                <a:gd name="connsiteX103" fmla="*/ 1942862 w 2527979"/>
                <a:gd name="connsiteY103" fmla="*/ 6475308 h 7772400"/>
                <a:gd name="connsiteX104" fmla="*/ 1393165 w 2527979"/>
                <a:gd name="connsiteY104" fmla="*/ 6371108 h 7772400"/>
                <a:gd name="connsiteX105" fmla="*/ 1384692 w 2527979"/>
                <a:gd name="connsiteY105" fmla="*/ 6368716 h 7772400"/>
                <a:gd name="connsiteX106" fmla="*/ 1533361 w 2527979"/>
                <a:gd name="connsiteY106" fmla="*/ 6465092 h 7772400"/>
                <a:gd name="connsiteX107" fmla="*/ 1821588 w 2527979"/>
                <a:gd name="connsiteY107" fmla="*/ 6716568 h 7772400"/>
                <a:gd name="connsiteX108" fmla="*/ 1283397 w 2527979"/>
                <a:gd name="connsiteY108" fmla="*/ 6566553 h 7772400"/>
                <a:gd name="connsiteX109" fmla="*/ 1250531 w 2527979"/>
                <a:gd name="connsiteY109" fmla="*/ 6554178 h 7772400"/>
                <a:gd name="connsiteX110" fmla="*/ 1262465 w 2527979"/>
                <a:gd name="connsiteY110" fmla="*/ 6562848 h 7772400"/>
                <a:gd name="connsiteX111" fmla="*/ 1692181 w 2527979"/>
                <a:gd name="connsiteY111" fmla="*/ 6966279 h 7772400"/>
                <a:gd name="connsiteX112" fmla="*/ 1169592 w 2527979"/>
                <a:gd name="connsiteY112" fmla="*/ 6771588 h 7772400"/>
                <a:gd name="connsiteX113" fmla="*/ 1156700 w 2527979"/>
                <a:gd name="connsiteY113" fmla="*/ 6765435 h 7772400"/>
                <a:gd name="connsiteX114" fmla="*/ 1304341 w 2527979"/>
                <a:gd name="connsiteY114" fmla="*/ 6902499 h 7772400"/>
                <a:gd name="connsiteX115" fmla="*/ 1542917 w 2527979"/>
                <a:gd name="connsiteY115" fmla="*/ 7198434 h 7772400"/>
                <a:gd name="connsiteX116" fmla="*/ 1148187 w 2527979"/>
                <a:gd name="connsiteY116" fmla="*/ 7022111 h 7772400"/>
                <a:gd name="connsiteX117" fmla="*/ 1017862 w 2527979"/>
                <a:gd name="connsiteY117" fmla="*/ 6946787 h 7772400"/>
                <a:gd name="connsiteX118" fmla="*/ 1022922 w 2527979"/>
                <a:gd name="connsiteY118" fmla="*/ 6952019 h 7772400"/>
                <a:gd name="connsiteX119" fmla="*/ 1373483 w 2527979"/>
                <a:gd name="connsiteY119" fmla="*/ 7421298 h 7772400"/>
                <a:gd name="connsiteX120" fmla="*/ 1352477 w 2527979"/>
                <a:gd name="connsiteY120" fmla="*/ 7421801 h 7772400"/>
                <a:gd name="connsiteX121" fmla="*/ 733883 w 2527979"/>
                <a:gd name="connsiteY121" fmla="*/ 7027780 h 7772400"/>
                <a:gd name="connsiteX122" fmla="*/ 623616 w 2527979"/>
                <a:gd name="connsiteY122" fmla="*/ 6945387 h 7772400"/>
                <a:gd name="connsiteX123" fmla="*/ 676444 w 2527979"/>
                <a:gd name="connsiteY123" fmla="*/ 7044858 h 7772400"/>
                <a:gd name="connsiteX124" fmla="*/ 982769 w 2527979"/>
                <a:gd name="connsiteY124" fmla="*/ 7772400 h 7772400"/>
                <a:gd name="connsiteX125" fmla="*/ 30026 w 2527979"/>
                <a:gd name="connsiteY125" fmla="*/ 6584055 h 7772400"/>
                <a:gd name="connsiteX126" fmla="*/ 70676 w 2527979"/>
                <a:gd name="connsiteY126" fmla="*/ 6362554 h 7772400"/>
                <a:gd name="connsiteX127" fmla="*/ 85860 w 2527979"/>
                <a:gd name="connsiteY127" fmla="*/ 6350990 h 7772400"/>
                <a:gd name="connsiteX128" fmla="*/ 102245 w 2527979"/>
                <a:gd name="connsiteY128" fmla="*/ 6299663 h 7772400"/>
                <a:gd name="connsiteX129" fmla="*/ 147394 w 2527979"/>
                <a:gd name="connsiteY129" fmla="*/ 6239993 h 7772400"/>
                <a:gd name="connsiteX130" fmla="*/ 166563 w 2527979"/>
                <a:gd name="connsiteY130" fmla="*/ 6226627 h 7772400"/>
                <a:gd name="connsiteX131" fmla="*/ 175172 w 2527979"/>
                <a:gd name="connsiteY131" fmla="*/ 6187940 h 7772400"/>
                <a:gd name="connsiteX132" fmla="*/ 227724 w 2527979"/>
                <a:gd name="connsiteY132" fmla="*/ 6110992 h 7772400"/>
                <a:gd name="connsiteX133" fmla="*/ 234173 w 2527979"/>
                <a:gd name="connsiteY133" fmla="*/ 6106806 h 7772400"/>
                <a:gd name="connsiteX134" fmla="*/ 238338 w 2527979"/>
                <a:gd name="connsiteY134" fmla="*/ 6074618 h 7772400"/>
                <a:gd name="connsiteX135" fmla="*/ 30026 w 2527979"/>
                <a:gd name="connsiteY135" fmla="*/ 1188345 h 7772400"/>
                <a:gd name="connsiteX136" fmla="*/ 982769 w 2527979"/>
                <a:gd name="connsiteY13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16648 w 2514601"/>
                <a:gd name="connsiteY134" fmla="*/ 1188345 h 7772400"/>
                <a:gd name="connsiteX135" fmla="*/ 969391 w 2514601"/>
                <a:gd name="connsiteY13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16648 w 2514601"/>
                <a:gd name="connsiteY133" fmla="*/ 1188345 h 7772400"/>
                <a:gd name="connsiteX134" fmla="*/ 969391 w 2514601"/>
                <a:gd name="connsiteY134" fmla="*/ 0 h 7772400"/>
                <a:gd name="connsiteX0" fmla="*/ 991543 w 2536753"/>
                <a:gd name="connsiteY0" fmla="*/ 0 h 7772400"/>
                <a:gd name="connsiteX1" fmla="*/ 685218 w 2536753"/>
                <a:gd name="connsiteY1" fmla="*/ 727542 h 7772400"/>
                <a:gd name="connsiteX2" fmla="*/ 632390 w 2536753"/>
                <a:gd name="connsiteY2" fmla="*/ 827013 h 7772400"/>
                <a:gd name="connsiteX3" fmla="*/ 742657 w 2536753"/>
                <a:gd name="connsiteY3" fmla="*/ 744620 h 7772400"/>
                <a:gd name="connsiteX4" fmla="*/ 1361251 w 2536753"/>
                <a:gd name="connsiteY4" fmla="*/ 350599 h 7772400"/>
                <a:gd name="connsiteX5" fmla="*/ 1382257 w 2536753"/>
                <a:gd name="connsiteY5" fmla="*/ 351102 h 7772400"/>
                <a:gd name="connsiteX6" fmla="*/ 1031696 w 2536753"/>
                <a:gd name="connsiteY6" fmla="*/ 820381 h 7772400"/>
                <a:gd name="connsiteX7" fmla="*/ 1026636 w 2536753"/>
                <a:gd name="connsiteY7" fmla="*/ 825613 h 7772400"/>
                <a:gd name="connsiteX8" fmla="*/ 1156961 w 2536753"/>
                <a:gd name="connsiteY8" fmla="*/ 750289 h 7772400"/>
                <a:gd name="connsiteX9" fmla="*/ 1551691 w 2536753"/>
                <a:gd name="connsiteY9" fmla="*/ 573966 h 7772400"/>
                <a:gd name="connsiteX10" fmla="*/ 1313115 w 2536753"/>
                <a:gd name="connsiteY10" fmla="*/ 869901 h 7772400"/>
                <a:gd name="connsiteX11" fmla="*/ 1165474 w 2536753"/>
                <a:gd name="connsiteY11" fmla="*/ 1006965 h 7772400"/>
                <a:gd name="connsiteX12" fmla="*/ 1178366 w 2536753"/>
                <a:gd name="connsiteY12" fmla="*/ 1000812 h 7772400"/>
                <a:gd name="connsiteX13" fmla="*/ 1700955 w 2536753"/>
                <a:gd name="connsiteY13" fmla="*/ 806121 h 7772400"/>
                <a:gd name="connsiteX14" fmla="*/ 1271239 w 2536753"/>
                <a:gd name="connsiteY14" fmla="*/ 1209553 h 7772400"/>
                <a:gd name="connsiteX15" fmla="*/ 1259305 w 2536753"/>
                <a:gd name="connsiteY15" fmla="*/ 1218222 h 7772400"/>
                <a:gd name="connsiteX16" fmla="*/ 1292171 w 2536753"/>
                <a:gd name="connsiteY16" fmla="*/ 1205848 h 7772400"/>
                <a:gd name="connsiteX17" fmla="*/ 1830362 w 2536753"/>
                <a:gd name="connsiteY17" fmla="*/ 1055832 h 7772400"/>
                <a:gd name="connsiteX18" fmla="*/ 1542135 w 2536753"/>
                <a:gd name="connsiteY18" fmla="*/ 1307309 h 7772400"/>
                <a:gd name="connsiteX19" fmla="*/ 1393466 w 2536753"/>
                <a:gd name="connsiteY19" fmla="*/ 1403685 h 7772400"/>
                <a:gd name="connsiteX20" fmla="*/ 1401939 w 2536753"/>
                <a:gd name="connsiteY20" fmla="*/ 1401292 h 7772400"/>
                <a:gd name="connsiteX21" fmla="*/ 1951636 w 2536753"/>
                <a:gd name="connsiteY21" fmla="*/ 1297093 h 7772400"/>
                <a:gd name="connsiteX22" fmla="*/ 1641785 w 2536753"/>
                <a:gd name="connsiteY22" fmla="*/ 1523381 h 7772400"/>
                <a:gd name="connsiteX23" fmla="*/ 1458267 w 2536753"/>
                <a:gd name="connsiteY23" fmla="*/ 1621114 h 7772400"/>
                <a:gd name="connsiteX24" fmla="*/ 1502681 w 2536753"/>
                <a:gd name="connsiteY24" fmla="*/ 1612536 h 7772400"/>
                <a:gd name="connsiteX25" fmla="*/ 2059701 w 2536753"/>
                <a:gd name="connsiteY25" fmla="*/ 1554948 h 7772400"/>
                <a:gd name="connsiteX26" fmla="*/ 1730582 w 2536753"/>
                <a:gd name="connsiteY26" fmla="*/ 1754325 h 7772400"/>
                <a:gd name="connsiteX27" fmla="*/ 1561316 w 2536753"/>
                <a:gd name="connsiteY27" fmla="*/ 1826690 h 7772400"/>
                <a:gd name="connsiteX28" fmla="*/ 1594238 w 2536753"/>
                <a:gd name="connsiteY28" fmla="*/ 1823171 h 7772400"/>
                <a:gd name="connsiteX29" fmla="*/ 2154342 w 2536753"/>
                <a:gd name="connsiteY29" fmla="*/ 1812629 h 7772400"/>
                <a:gd name="connsiteX30" fmla="*/ 1808462 w 2536753"/>
                <a:gd name="connsiteY30" fmla="*/ 1983580 h 7772400"/>
                <a:gd name="connsiteX31" fmla="*/ 1649951 w 2536753"/>
                <a:gd name="connsiteY31" fmla="*/ 2035939 h 7772400"/>
                <a:gd name="connsiteX32" fmla="*/ 1676459 w 2536753"/>
                <a:gd name="connsiteY32" fmla="*/ 2035348 h 7772400"/>
                <a:gd name="connsiteX33" fmla="*/ 2235385 w 2536753"/>
                <a:gd name="connsiteY33" fmla="*/ 2071936 h 7772400"/>
                <a:gd name="connsiteX34" fmla="*/ 1875374 w 2536753"/>
                <a:gd name="connsiteY34" fmla="*/ 2213156 h 7772400"/>
                <a:gd name="connsiteX35" fmla="*/ 1724360 w 2536753"/>
                <a:gd name="connsiteY35" fmla="*/ 2249215 h 7772400"/>
                <a:gd name="connsiteX36" fmla="*/ 1756436 w 2536753"/>
                <a:gd name="connsiteY36" fmla="*/ 2251203 h 7772400"/>
                <a:gd name="connsiteX37" fmla="*/ 2309929 w 2536753"/>
                <a:gd name="connsiteY37" fmla="*/ 2334640 h 7772400"/>
                <a:gd name="connsiteX38" fmla="*/ 1938529 w 2536753"/>
                <a:gd name="connsiteY38" fmla="*/ 2445058 h 7772400"/>
                <a:gd name="connsiteX39" fmla="*/ 1791382 w 2536753"/>
                <a:gd name="connsiteY39" fmla="*/ 2467292 h 7772400"/>
                <a:gd name="connsiteX40" fmla="*/ 1829241 w 2536753"/>
                <a:gd name="connsiteY40" fmla="*/ 2472866 h 7772400"/>
                <a:gd name="connsiteX41" fmla="*/ 2373088 w 2536753"/>
                <a:gd name="connsiteY41" fmla="*/ 2602518 h 7772400"/>
                <a:gd name="connsiteX42" fmla="*/ 1781196 w 2536753"/>
                <a:gd name="connsiteY42" fmla="*/ 2695240 h 7772400"/>
                <a:gd name="connsiteX43" fmla="*/ 1602414 w 2536753"/>
                <a:gd name="connsiteY43" fmla="*/ 2701218 h 7772400"/>
                <a:gd name="connsiteX44" fmla="*/ 1754232 w 2536753"/>
                <a:gd name="connsiteY44" fmla="*/ 2720665 h 7772400"/>
                <a:gd name="connsiteX45" fmla="*/ 2428445 w 2536753"/>
                <a:gd name="connsiteY45" fmla="*/ 2869510 h 7772400"/>
                <a:gd name="connsiteX46" fmla="*/ 1836553 w 2536753"/>
                <a:gd name="connsiteY46" fmla="*/ 2962231 h 7772400"/>
                <a:gd name="connsiteX47" fmla="*/ 1635767 w 2536753"/>
                <a:gd name="connsiteY47" fmla="*/ 2968945 h 7772400"/>
                <a:gd name="connsiteX48" fmla="*/ 1799962 w 2536753"/>
                <a:gd name="connsiteY48" fmla="*/ 2989978 h 7772400"/>
                <a:gd name="connsiteX49" fmla="*/ 2474175 w 2536753"/>
                <a:gd name="connsiteY49" fmla="*/ 3138822 h 7772400"/>
                <a:gd name="connsiteX50" fmla="*/ 1666722 w 2536753"/>
                <a:gd name="connsiteY50" fmla="*/ 3238751 h 7772400"/>
                <a:gd name="connsiteX51" fmla="*/ 1663414 w 2536753"/>
                <a:gd name="connsiteY51" fmla="*/ 3238879 h 7772400"/>
                <a:gd name="connsiteX52" fmla="*/ 1840879 w 2536753"/>
                <a:gd name="connsiteY52" fmla="*/ 3261611 h 7772400"/>
                <a:gd name="connsiteX53" fmla="*/ 2515092 w 2536753"/>
                <a:gd name="connsiteY53" fmla="*/ 3410456 h 7772400"/>
                <a:gd name="connsiteX54" fmla="*/ 1707638 w 2536753"/>
                <a:gd name="connsiteY54" fmla="*/ 3510385 h 7772400"/>
                <a:gd name="connsiteX55" fmla="*/ 1689531 w 2536753"/>
                <a:gd name="connsiteY55" fmla="*/ 3511084 h 7772400"/>
                <a:gd name="connsiteX56" fmla="*/ 1862540 w 2536753"/>
                <a:gd name="connsiteY56" fmla="*/ 3533245 h 7772400"/>
                <a:gd name="connsiteX57" fmla="*/ 2536753 w 2536753"/>
                <a:gd name="connsiteY57" fmla="*/ 3682090 h 7772400"/>
                <a:gd name="connsiteX58" fmla="*/ 1729300 w 2536753"/>
                <a:gd name="connsiteY58" fmla="*/ 3782020 h 7772400"/>
                <a:gd name="connsiteX59" fmla="*/ 1694108 w 2536753"/>
                <a:gd name="connsiteY59" fmla="*/ 3783377 h 7772400"/>
                <a:gd name="connsiteX60" fmla="*/ 1940345 w 2536753"/>
                <a:gd name="connsiteY60" fmla="*/ 3816669 h 7772400"/>
                <a:gd name="connsiteX61" fmla="*/ 2276238 w 2536753"/>
                <a:gd name="connsiteY61" fmla="*/ 3872985 h 7772400"/>
                <a:gd name="connsiteX62" fmla="*/ 2340184 w 2536753"/>
                <a:gd name="connsiteY62" fmla="*/ 3886200 h 7772400"/>
                <a:gd name="connsiteX63" fmla="*/ 2276238 w 2536753"/>
                <a:gd name="connsiteY63" fmla="*/ 3899415 h 7772400"/>
                <a:gd name="connsiteX64" fmla="*/ 1940345 w 2536753"/>
                <a:gd name="connsiteY64" fmla="*/ 3955731 h 7772400"/>
                <a:gd name="connsiteX65" fmla="*/ 1694108 w 2536753"/>
                <a:gd name="connsiteY65" fmla="*/ 3989023 h 7772400"/>
                <a:gd name="connsiteX66" fmla="*/ 1729300 w 2536753"/>
                <a:gd name="connsiteY66" fmla="*/ 3990380 h 7772400"/>
                <a:gd name="connsiteX67" fmla="*/ 2536753 w 2536753"/>
                <a:gd name="connsiteY67" fmla="*/ 4090310 h 7772400"/>
                <a:gd name="connsiteX68" fmla="*/ 1862540 w 2536753"/>
                <a:gd name="connsiteY68" fmla="*/ 4239155 h 7772400"/>
                <a:gd name="connsiteX69" fmla="*/ 1689531 w 2536753"/>
                <a:gd name="connsiteY69" fmla="*/ 4261316 h 7772400"/>
                <a:gd name="connsiteX70" fmla="*/ 1707638 w 2536753"/>
                <a:gd name="connsiteY70" fmla="*/ 4262015 h 7772400"/>
                <a:gd name="connsiteX71" fmla="*/ 2515092 w 2536753"/>
                <a:gd name="connsiteY71" fmla="*/ 4361944 h 7772400"/>
                <a:gd name="connsiteX72" fmla="*/ 1840879 w 2536753"/>
                <a:gd name="connsiteY72" fmla="*/ 4510789 h 7772400"/>
                <a:gd name="connsiteX73" fmla="*/ 1663414 w 2536753"/>
                <a:gd name="connsiteY73" fmla="*/ 4533521 h 7772400"/>
                <a:gd name="connsiteX74" fmla="*/ 1666722 w 2536753"/>
                <a:gd name="connsiteY74" fmla="*/ 4533649 h 7772400"/>
                <a:gd name="connsiteX75" fmla="*/ 2474175 w 2536753"/>
                <a:gd name="connsiteY75" fmla="*/ 4633578 h 7772400"/>
                <a:gd name="connsiteX76" fmla="*/ 1799962 w 2536753"/>
                <a:gd name="connsiteY76" fmla="*/ 4782423 h 7772400"/>
                <a:gd name="connsiteX77" fmla="*/ 1635767 w 2536753"/>
                <a:gd name="connsiteY77" fmla="*/ 4803455 h 7772400"/>
                <a:gd name="connsiteX78" fmla="*/ 1836553 w 2536753"/>
                <a:gd name="connsiteY78" fmla="*/ 4810170 h 7772400"/>
                <a:gd name="connsiteX79" fmla="*/ 2428445 w 2536753"/>
                <a:gd name="connsiteY79" fmla="*/ 4902891 h 7772400"/>
                <a:gd name="connsiteX80" fmla="*/ 1754232 w 2536753"/>
                <a:gd name="connsiteY80" fmla="*/ 5051735 h 7772400"/>
                <a:gd name="connsiteX81" fmla="*/ 1602414 w 2536753"/>
                <a:gd name="connsiteY81" fmla="*/ 5071182 h 7772400"/>
                <a:gd name="connsiteX82" fmla="*/ 1781196 w 2536753"/>
                <a:gd name="connsiteY82" fmla="*/ 5077161 h 7772400"/>
                <a:gd name="connsiteX83" fmla="*/ 2373088 w 2536753"/>
                <a:gd name="connsiteY83" fmla="*/ 5169882 h 7772400"/>
                <a:gd name="connsiteX84" fmla="*/ 1829241 w 2536753"/>
                <a:gd name="connsiteY84" fmla="*/ 5299534 h 7772400"/>
                <a:gd name="connsiteX85" fmla="*/ 1791382 w 2536753"/>
                <a:gd name="connsiteY85" fmla="*/ 5305108 h 7772400"/>
                <a:gd name="connsiteX86" fmla="*/ 1938529 w 2536753"/>
                <a:gd name="connsiteY86" fmla="*/ 5327342 h 7772400"/>
                <a:gd name="connsiteX87" fmla="*/ 2309929 w 2536753"/>
                <a:gd name="connsiteY87" fmla="*/ 5437760 h 7772400"/>
                <a:gd name="connsiteX88" fmla="*/ 1756436 w 2536753"/>
                <a:gd name="connsiteY88" fmla="*/ 5521198 h 7772400"/>
                <a:gd name="connsiteX89" fmla="*/ 1724360 w 2536753"/>
                <a:gd name="connsiteY89" fmla="*/ 5523186 h 7772400"/>
                <a:gd name="connsiteX90" fmla="*/ 1875374 w 2536753"/>
                <a:gd name="connsiteY90" fmla="*/ 5559244 h 7772400"/>
                <a:gd name="connsiteX91" fmla="*/ 2235385 w 2536753"/>
                <a:gd name="connsiteY91" fmla="*/ 5700465 h 7772400"/>
                <a:gd name="connsiteX92" fmla="*/ 1676459 w 2536753"/>
                <a:gd name="connsiteY92" fmla="*/ 5737052 h 7772400"/>
                <a:gd name="connsiteX93" fmla="*/ 1649951 w 2536753"/>
                <a:gd name="connsiteY93" fmla="*/ 5736462 h 7772400"/>
                <a:gd name="connsiteX94" fmla="*/ 1808462 w 2536753"/>
                <a:gd name="connsiteY94" fmla="*/ 5788821 h 7772400"/>
                <a:gd name="connsiteX95" fmla="*/ 2154342 w 2536753"/>
                <a:gd name="connsiteY95" fmla="*/ 5959771 h 7772400"/>
                <a:gd name="connsiteX96" fmla="*/ 1594238 w 2536753"/>
                <a:gd name="connsiteY96" fmla="*/ 5949229 h 7772400"/>
                <a:gd name="connsiteX97" fmla="*/ 1561316 w 2536753"/>
                <a:gd name="connsiteY97" fmla="*/ 5945711 h 7772400"/>
                <a:gd name="connsiteX98" fmla="*/ 1730582 w 2536753"/>
                <a:gd name="connsiteY98" fmla="*/ 6018075 h 7772400"/>
                <a:gd name="connsiteX99" fmla="*/ 2059701 w 2536753"/>
                <a:gd name="connsiteY99" fmla="*/ 6217453 h 7772400"/>
                <a:gd name="connsiteX100" fmla="*/ 1502681 w 2536753"/>
                <a:gd name="connsiteY100" fmla="*/ 6159864 h 7772400"/>
                <a:gd name="connsiteX101" fmla="*/ 1458267 w 2536753"/>
                <a:gd name="connsiteY101" fmla="*/ 6151286 h 7772400"/>
                <a:gd name="connsiteX102" fmla="*/ 1641785 w 2536753"/>
                <a:gd name="connsiteY102" fmla="*/ 6249020 h 7772400"/>
                <a:gd name="connsiteX103" fmla="*/ 1951636 w 2536753"/>
                <a:gd name="connsiteY103" fmla="*/ 6475308 h 7772400"/>
                <a:gd name="connsiteX104" fmla="*/ 1401939 w 2536753"/>
                <a:gd name="connsiteY104" fmla="*/ 6371108 h 7772400"/>
                <a:gd name="connsiteX105" fmla="*/ 1393466 w 2536753"/>
                <a:gd name="connsiteY105" fmla="*/ 6368716 h 7772400"/>
                <a:gd name="connsiteX106" fmla="*/ 1542135 w 2536753"/>
                <a:gd name="connsiteY106" fmla="*/ 6465092 h 7772400"/>
                <a:gd name="connsiteX107" fmla="*/ 1830362 w 2536753"/>
                <a:gd name="connsiteY107" fmla="*/ 6716568 h 7772400"/>
                <a:gd name="connsiteX108" fmla="*/ 1292171 w 2536753"/>
                <a:gd name="connsiteY108" fmla="*/ 6566553 h 7772400"/>
                <a:gd name="connsiteX109" fmla="*/ 1259305 w 2536753"/>
                <a:gd name="connsiteY109" fmla="*/ 6554178 h 7772400"/>
                <a:gd name="connsiteX110" fmla="*/ 1271239 w 2536753"/>
                <a:gd name="connsiteY110" fmla="*/ 6562848 h 7772400"/>
                <a:gd name="connsiteX111" fmla="*/ 1700955 w 2536753"/>
                <a:gd name="connsiteY111" fmla="*/ 6966279 h 7772400"/>
                <a:gd name="connsiteX112" fmla="*/ 1178366 w 2536753"/>
                <a:gd name="connsiteY112" fmla="*/ 6771588 h 7772400"/>
                <a:gd name="connsiteX113" fmla="*/ 1165474 w 2536753"/>
                <a:gd name="connsiteY113" fmla="*/ 6765435 h 7772400"/>
                <a:gd name="connsiteX114" fmla="*/ 1313115 w 2536753"/>
                <a:gd name="connsiteY114" fmla="*/ 6902499 h 7772400"/>
                <a:gd name="connsiteX115" fmla="*/ 1551691 w 2536753"/>
                <a:gd name="connsiteY115" fmla="*/ 7198434 h 7772400"/>
                <a:gd name="connsiteX116" fmla="*/ 1156961 w 2536753"/>
                <a:gd name="connsiteY116" fmla="*/ 7022111 h 7772400"/>
                <a:gd name="connsiteX117" fmla="*/ 1026636 w 2536753"/>
                <a:gd name="connsiteY117" fmla="*/ 6946787 h 7772400"/>
                <a:gd name="connsiteX118" fmla="*/ 1031696 w 2536753"/>
                <a:gd name="connsiteY118" fmla="*/ 6952019 h 7772400"/>
                <a:gd name="connsiteX119" fmla="*/ 1382257 w 2536753"/>
                <a:gd name="connsiteY119" fmla="*/ 7421298 h 7772400"/>
                <a:gd name="connsiteX120" fmla="*/ 1361251 w 2536753"/>
                <a:gd name="connsiteY120" fmla="*/ 7421801 h 7772400"/>
                <a:gd name="connsiteX121" fmla="*/ 742657 w 2536753"/>
                <a:gd name="connsiteY121" fmla="*/ 7027780 h 7772400"/>
                <a:gd name="connsiteX122" fmla="*/ 632390 w 2536753"/>
                <a:gd name="connsiteY122" fmla="*/ 6945387 h 7772400"/>
                <a:gd name="connsiteX123" fmla="*/ 685218 w 2536753"/>
                <a:gd name="connsiteY123" fmla="*/ 7044858 h 7772400"/>
                <a:gd name="connsiteX124" fmla="*/ 991543 w 2536753"/>
                <a:gd name="connsiteY124" fmla="*/ 7772400 h 7772400"/>
                <a:gd name="connsiteX125" fmla="*/ 38800 w 2536753"/>
                <a:gd name="connsiteY125" fmla="*/ 6584055 h 7772400"/>
                <a:gd name="connsiteX126" fmla="*/ 79450 w 2536753"/>
                <a:gd name="connsiteY126" fmla="*/ 6362554 h 7772400"/>
                <a:gd name="connsiteX127" fmla="*/ 94634 w 2536753"/>
                <a:gd name="connsiteY127" fmla="*/ 6350990 h 7772400"/>
                <a:gd name="connsiteX128" fmla="*/ 111019 w 2536753"/>
                <a:gd name="connsiteY128" fmla="*/ 6299663 h 7772400"/>
                <a:gd name="connsiteX129" fmla="*/ 156168 w 2536753"/>
                <a:gd name="connsiteY129" fmla="*/ 6239993 h 7772400"/>
                <a:gd name="connsiteX130" fmla="*/ 175337 w 2536753"/>
                <a:gd name="connsiteY130" fmla="*/ 6226627 h 7772400"/>
                <a:gd name="connsiteX131" fmla="*/ 183946 w 2536753"/>
                <a:gd name="connsiteY131" fmla="*/ 6187940 h 7772400"/>
                <a:gd name="connsiteX132" fmla="*/ 38800 w 2536753"/>
                <a:gd name="connsiteY132" fmla="*/ 1188345 h 7772400"/>
                <a:gd name="connsiteX133" fmla="*/ 991543 w 2536753"/>
                <a:gd name="connsiteY13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648 w 2514601"/>
                <a:gd name="connsiteY131" fmla="*/ 1188345 h 7772400"/>
                <a:gd name="connsiteX132" fmla="*/ 969391 w 2514601"/>
                <a:gd name="connsiteY13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134016 w 2514601"/>
                <a:gd name="connsiteY128" fmla="*/ 6239993 h 7772400"/>
                <a:gd name="connsiteX129" fmla="*/ 153185 w 2514601"/>
                <a:gd name="connsiteY129" fmla="*/ 6226627 h 7772400"/>
                <a:gd name="connsiteX130" fmla="*/ 16648 w 2514601"/>
                <a:gd name="connsiteY130" fmla="*/ 1188345 h 7772400"/>
                <a:gd name="connsiteX131" fmla="*/ 969391 w 2514601"/>
                <a:gd name="connsiteY13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153185 w 2514601"/>
                <a:gd name="connsiteY128" fmla="*/ 6226627 h 7772400"/>
                <a:gd name="connsiteX129" fmla="*/ 16648 w 2514601"/>
                <a:gd name="connsiteY129" fmla="*/ 1188345 h 7772400"/>
                <a:gd name="connsiteX130" fmla="*/ 969391 w 2514601"/>
                <a:gd name="connsiteY13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153185 w 2514601"/>
                <a:gd name="connsiteY127" fmla="*/ 6226627 h 7772400"/>
                <a:gd name="connsiteX128" fmla="*/ 16648 w 2514601"/>
                <a:gd name="connsiteY128" fmla="*/ 1188345 h 7772400"/>
                <a:gd name="connsiteX129" fmla="*/ 969391 w 2514601"/>
                <a:gd name="connsiteY129" fmla="*/ 0 h 7772400"/>
                <a:gd name="connsiteX0" fmla="*/ 990780 w 2535990"/>
                <a:gd name="connsiteY0" fmla="*/ 0 h 7772400"/>
                <a:gd name="connsiteX1" fmla="*/ 684455 w 2535990"/>
                <a:gd name="connsiteY1" fmla="*/ 727542 h 7772400"/>
                <a:gd name="connsiteX2" fmla="*/ 631627 w 2535990"/>
                <a:gd name="connsiteY2" fmla="*/ 827013 h 7772400"/>
                <a:gd name="connsiteX3" fmla="*/ 741894 w 2535990"/>
                <a:gd name="connsiteY3" fmla="*/ 744620 h 7772400"/>
                <a:gd name="connsiteX4" fmla="*/ 1360488 w 2535990"/>
                <a:gd name="connsiteY4" fmla="*/ 350599 h 7772400"/>
                <a:gd name="connsiteX5" fmla="*/ 1381494 w 2535990"/>
                <a:gd name="connsiteY5" fmla="*/ 351102 h 7772400"/>
                <a:gd name="connsiteX6" fmla="*/ 1030933 w 2535990"/>
                <a:gd name="connsiteY6" fmla="*/ 820381 h 7772400"/>
                <a:gd name="connsiteX7" fmla="*/ 1025873 w 2535990"/>
                <a:gd name="connsiteY7" fmla="*/ 825613 h 7772400"/>
                <a:gd name="connsiteX8" fmla="*/ 1156198 w 2535990"/>
                <a:gd name="connsiteY8" fmla="*/ 750289 h 7772400"/>
                <a:gd name="connsiteX9" fmla="*/ 1550928 w 2535990"/>
                <a:gd name="connsiteY9" fmla="*/ 573966 h 7772400"/>
                <a:gd name="connsiteX10" fmla="*/ 1312352 w 2535990"/>
                <a:gd name="connsiteY10" fmla="*/ 869901 h 7772400"/>
                <a:gd name="connsiteX11" fmla="*/ 1164711 w 2535990"/>
                <a:gd name="connsiteY11" fmla="*/ 1006965 h 7772400"/>
                <a:gd name="connsiteX12" fmla="*/ 1177603 w 2535990"/>
                <a:gd name="connsiteY12" fmla="*/ 1000812 h 7772400"/>
                <a:gd name="connsiteX13" fmla="*/ 1700192 w 2535990"/>
                <a:gd name="connsiteY13" fmla="*/ 806121 h 7772400"/>
                <a:gd name="connsiteX14" fmla="*/ 1270476 w 2535990"/>
                <a:gd name="connsiteY14" fmla="*/ 1209553 h 7772400"/>
                <a:gd name="connsiteX15" fmla="*/ 1258542 w 2535990"/>
                <a:gd name="connsiteY15" fmla="*/ 1218222 h 7772400"/>
                <a:gd name="connsiteX16" fmla="*/ 1291408 w 2535990"/>
                <a:gd name="connsiteY16" fmla="*/ 1205848 h 7772400"/>
                <a:gd name="connsiteX17" fmla="*/ 1829599 w 2535990"/>
                <a:gd name="connsiteY17" fmla="*/ 1055832 h 7772400"/>
                <a:gd name="connsiteX18" fmla="*/ 1541372 w 2535990"/>
                <a:gd name="connsiteY18" fmla="*/ 1307309 h 7772400"/>
                <a:gd name="connsiteX19" fmla="*/ 1392703 w 2535990"/>
                <a:gd name="connsiteY19" fmla="*/ 1403685 h 7772400"/>
                <a:gd name="connsiteX20" fmla="*/ 1401176 w 2535990"/>
                <a:gd name="connsiteY20" fmla="*/ 1401292 h 7772400"/>
                <a:gd name="connsiteX21" fmla="*/ 1950873 w 2535990"/>
                <a:gd name="connsiteY21" fmla="*/ 1297093 h 7772400"/>
                <a:gd name="connsiteX22" fmla="*/ 1641022 w 2535990"/>
                <a:gd name="connsiteY22" fmla="*/ 1523381 h 7772400"/>
                <a:gd name="connsiteX23" fmla="*/ 1457504 w 2535990"/>
                <a:gd name="connsiteY23" fmla="*/ 1621114 h 7772400"/>
                <a:gd name="connsiteX24" fmla="*/ 1501918 w 2535990"/>
                <a:gd name="connsiteY24" fmla="*/ 1612536 h 7772400"/>
                <a:gd name="connsiteX25" fmla="*/ 2058938 w 2535990"/>
                <a:gd name="connsiteY25" fmla="*/ 1554948 h 7772400"/>
                <a:gd name="connsiteX26" fmla="*/ 1729819 w 2535990"/>
                <a:gd name="connsiteY26" fmla="*/ 1754325 h 7772400"/>
                <a:gd name="connsiteX27" fmla="*/ 1560553 w 2535990"/>
                <a:gd name="connsiteY27" fmla="*/ 1826690 h 7772400"/>
                <a:gd name="connsiteX28" fmla="*/ 1593475 w 2535990"/>
                <a:gd name="connsiteY28" fmla="*/ 1823171 h 7772400"/>
                <a:gd name="connsiteX29" fmla="*/ 2153579 w 2535990"/>
                <a:gd name="connsiteY29" fmla="*/ 1812629 h 7772400"/>
                <a:gd name="connsiteX30" fmla="*/ 1807699 w 2535990"/>
                <a:gd name="connsiteY30" fmla="*/ 1983580 h 7772400"/>
                <a:gd name="connsiteX31" fmla="*/ 1649188 w 2535990"/>
                <a:gd name="connsiteY31" fmla="*/ 2035939 h 7772400"/>
                <a:gd name="connsiteX32" fmla="*/ 1675696 w 2535990"/>
                <a:gd name="connsiteY32" fmla="*/ 2035348 h 7772400"/>
                <a:gd name="connsiteX33" fmla="*/ 2234622 w 2535990"/>
                <a:gd name="connsiteY33" fmla="*/ 2071936 h 7772400"/>
                <a:gd name="connsiteX34" fmla="*/ 1874611 w 2535990"/>
                <a:gd name="connsiteY34" fmla="*/ 2213156 h 7772400"/>
                <a:gd name="connsiteX35" fmla="*/ 1723597 w 2535990"/>
                <a:gd name="connsiteY35" fmla="*/ 2249215 h 7772400"/>
                <a:gd name="connsiteX36" fmla="*/ 1755673 w 2535990"/>
                <a:gd name="connsiteY36" fmla="*/ 2251203 h 7772400"/>
                <a:gd name="connsiteX37" fmla="*/ 2309166 w 2535990"/>
                <a:gd name="connsiteY37" fmla="*/ 2334640 h 7772400"/>
                <a:gd name="connsiteX38" fmla="*/ 1937766 w 2535990"/>
                <a:gd name="connsiteY38" fmla="*/ 2445058 h 7772400"/>
                <a:gd name="connsiteX39" fmla="*/ 1790619 w 2535990"/>
                <a:gd name="connsiteY39" fmla="*/ 2467292 h 7772400"/>
                <a:gd name="connsiteX40" fmla="*/ 1828478 w 2535990"/>
                <a:gd name="connsiteY40" fmla="*/ 2472866 h 7772400"/>
                <a:gd name="connsiteX41" fmla="*/ 2372325 w 2535990"/>
                <a:gd name="connsiteY41" fmla="*/ 2602518 h 7772400"/>
                <a:gd name="connsiteX42" fmla="*/ 1780433 w 2535990"/>
                <a:gd name="connsiteY42" fmla="*/ 2695240 h 7772400"/>
                <a:gd name="connsiteX43" fmla="*/ 1601651 w 2535990"/>
                <a:gd name="connsiteY43" fmla="*/ 2701218 h 7772400"/>
                <a:gd name="connsiteX44" fmla="*/ 1753469 w 2535990"/>
                <a:gd name="connsiteY44" fmla="*/ 2720665 h 7772400"/>
                <a:gd name="connsiteX45" fmla="*/ 2427682 w 2535990"/>
                <a:gd name="connsiteY45" fmla="*/ 2869510 h 7772400"/>
                <a:gd name="connsiteX46" fmla="*/ 1835790 w 2535990"/>
                <a:gd name="connsiteY46" fmla="*/ 2962231 h 7772400"/>
                <a:gd name="connsiteX47" fmla="*/ 1635004 w 2535990"/>
                <a:gd name="connsiteY47" fmla="*/ 2968945 h 7772400"/>
                <a:gd name="connsiteX48" fmla="*/ 1799199 w 2535990"/>
                <a:gd name="connsiteY48" fmla="*/ 2989978 h 7772400"/>
                <a:gd name="connsiteX49" fmla="*/ 2473412 w 2535990"/>
                <a:gd name="connsiteY49" fmla="*/ 3138822 h 7772400"/>
                <a:gd name="connsiteX50" fmla="*/ 1665959 w 2535990"/>
                <a:gd name="connsiteY50" fmla="*/ 3238751 h 7772400"/>
                <a:gd name="connsiteX51" fmla="*/ 1662651 w 2535990"/>
                <a:gd name="connsiteY51" fmla="*/ 3238879 h 7772400"/>
                <a:gd name="connsiteX52" fmla="*/ 1840116 w 2535990"/>
                <a:gd name="connsiteY52" fmla="*/ 3261611 h 7772400"/>
                <a:gd name="connsiteX53" fmla="*/ 2514329 w 2535990"/>
                <a:gd name="connsiteY53" fmla="*/ 3410456 h 7772400"/>
                <a:gd name="connsiteX54" fmla="*/ 1706875 w 2535990"/>
                <a:gd name="connsiteY54" fmla="*/ 3510385 h 7772400"/>
                <a:gd name="connsiteX55" fmla="*/ 1688768 w 2535990"/>
                <a:gd name="connsiteY55" fmla="*/ 3511084 h 7772400"/>
                <a:gd name="connsiteX56" fmla="*/ 1861777 w 2535990"/>
                <a:gd name="connsiteY56" fmla="*/ 3533245 h 7772400"/>
                <a:gd name="connsiteX57" fmla="*/ 2535990 w 2535990"/>
                <a:gd name="connsiteY57" fmla="*/ 3682090 h 7772400"/>
                <a:gd name="connsiteX58" fmla="*/ 1728537 w 2535990"/>
                <a:gd name="connsiteY58" fmla="*/ 3782020 h 7772400"/>
                <a:gd name="connsiteX59" fmla="*/ 1693345 w 2535990"/>
                <a:gd name="connsiteY59" fmla="*/ 3783377 h 7772400"/>
                <a:gd name="connsiteX60" fmla="*/ 1939582 w 2535990"/>
                <a:gd name="connsiteY60" fmla="*/ 3816669 h 7772400"/>
                <a:gd name="connsiteX61" fmla="*/ 2275475 w 2535990"/>
                <a:gd name="connsiteY61" fmla="*/ 3872985 h 7772400"/>
                <a:gd name="connsiteX62" fmla="*/ 2339421 w 2535990"/>
                <a:gd name="connsiteY62" fmla="*/ 3886200 h 7772400"/>
                <a:gd name="connsiteX63" fmla="*/ 2275475 w 2535990"/>
                <a:gd name="connsiteY63" fmla="*/ 3899415 h 7772400"/>
                <a:gd name="connsiteX64" fmla="*/ 1939582 w 2535990"/>
                <a:gd name="connsiteY64" fmla="*/ 3955731 h 7772400"/>
                <a:gd name="connsiteX65" fmla="*/ 1693345 w 2535990"/>
                <a:gd name="connsiteY65" fmla="*/ 3989023 h 7772400"/>
                <a:gd name="connsiteX66" fmla="*/ 1728537 w 2535990"/>
                <a:gd name="connsiteY66" fmla="*/ 3990380 h 7772400"/>
                <a:gd name="connsiteX67" fmla="*/ 2535990 w 2535990"/>
                <a:gd name="connsiteY67" fmla="*/ 4090310 h 7772400"/>
                <a:gd name="connsiteX68" fmla="*/ 1861777 w 2535990"/>
                <a:gd name="connsiteY68" fmla="*/ 4239155 h 7772400"/>
                <a:gd name="connsiteX69" fmla="*/ 1688768 w 2535990"/>
                <a:gd name="connsiteY69" fmla="*/ 4261316 h 7772400"/>
                <a:gd name="connsiteX70" fmla="*/ 1706875 w 2535990"/>
                <a:gd name="connsiteY70" fmla="*/ 4262015 h 7772400"/>
                <a:gd name="connsiteX71" fmla="*/ 2514329 w 2535990"/>
                <a:gd name="connsiteY71" fmla="*/ 4361944 h 7772400"/>
                <a:gd name="connsiteX72" fmla="*/ 1840116 w 2535990"/>
                <a:gd name="connsiteY72" fmla="*/ 4510789 h 7772400"/>
                <a:gd name="connsiteX73" fmla="*/ 1662651 w 2535990"/>
                <a:gd name="connsiteY73" fmla="*/ 4533521 h 7772400"/>
                <a:gd name="connsiteX74" fmla="*/ 1665959 w 2535990"/>
                <a:gd name="connsiteY74" fmla="*/ 4533649 h 7772400"/>
                <a:gd name="connsiteX75" fmla="*/ 2473412 w 2535990"/>
                <a:gd name="connsiteY75" fmla="*/ 4633578 h 7772400"/>
                <a:gd name="connsiteX76" fmla="*/ 1799199 w 2535990"/>
                <a:gd name="connsiteY76" fmla="*/ 4782423 h 7772400"/>
                <a:gd name="connsiteX77" fmla="*/ 1635004 w 2535990"/>
                <a:gd name="connsiteY77" fmla="*/ 4803455 h 7772400"/>
                <a:gd name="connsiteX78" fmla="*/ 1835790 w 2535990"/>
                <a:gd name="connsiteY78" fmla="*/ 4810170 h 7772400"/>
                <a:gd name="connsiteX79" fmla="*/ 2427682 w 2535990"/>
                <a:gd name="connsiteY79" fmla="*/ 4902891 h 7772400"/>
                <a:gd name="connsiteX80" fmla="*/ 1753469 w 2535990"/>
                <a:gd name="connsiteY80" fmla="*/ 5051735 h 7772400"/>
                <a:gd name="connsiteX81" fmla="*/ 1601651 w 2535990"/>
                <a:gd name="connsiteY81" fmla="*/ 5071182 h 7772400"/>
                <a:gd name="connsiteX82" fmla="*/ 1780433 w 2535990"/>
                <a:gd name="connsiteY82" fmla="*/ 5077161 h 7772400"/>
                <a:gd name="connsiteX83" fmla="*/ 2372325 w 2535990"/>
                <a:gd name="connsiteY83" fmla="*/ 5169882 h 7772400"/>
                <a:gd name="connsiteX84" fmla="*/ 1828478 w 2535990"/>
                <a:gd name="connsiteY84" fmla="*/ 5299534 h 7772400"/>
                <a:gd name="connsiteX85" fmla="*/ 1790619 w 2535990"/>
                <a:gd name="connsiteY85" fmla="*/ 5305108 h 7772400"/>
                <a:gd name="connsiteX86" fmla="*/ 1937766 w 2535990"/>
                <a:gd name="connsiteY86" fmla="*/ 5327342 h 7772400"/>
                <a:gd name="connsiteX87" fmla="*/ 2309166 w 2535990"/>
                <a:gd name="connsiteY87" fmla="*/ 5437760 h 7772400"/>
                <a:gd name="connsiteX88" fmla="*/ 1755673 w 2535990"/>
                <a:gd name="connsiteY88" fmla="*/ 5521198 h 7772400"/>
                <a:gd name="connsiteX89" fmla="*/ 1723597 w 2535990"/>
                <a:gd name="connsiteY89" fmla="*/ 5523186 h 7772400"/>
                <a:gd name="connsiteX90" fmla="*/ 1874611 w 2535990"/>
                <a:gd name="connsiteY90" fmla="*/ 5559244 h 7772400"/>
                <a:gd name="connsiteX91" fmla="*/ 2234622 w 2535990"/>
                <a:gd name="connsiteY91" fmla="*/ 5700465 h 7772400"/>
                <a:gd name="connsiteX92" fmla="*/ 1675696 w 2535990"/>
                <a:gd name="connsiteY92" fmla="*/ 5737052 h 7772400"/>
                <a:gd name="connsiteX93" fmla="*/ 1649188 w 2535990"/>
                <a:gd name="connsiteY93" fmla="*/ 5736462 h 7772400"/>
                <a:gd name="connsiteX94" fmla="*/ 1807699 w 2535990"/>
                <a:gd name="connsiteY94" fmla="*/ 5788821 h 7772400"/>
                <a:gd name="connsiteX95" fmla="*/ 2153579 w 2535990"/>
                <a:gd name="connsiteY95" fmla="*/ 5959771 h 7772400"/>
                <a:gd name="connsiteX96" fmla="*/ 1593475 w 2535990"/>
                <a:gd name="connsiteY96" fmla="*/ 5949229 h 7772400"/>
                <a:gd name="connsiteX97" fmla="*/ 1560553 w 2535990"/>
                <a:gd name="connsiteY97" fmla="*/ 5945711 h 7772400"/>
                <a:gd name="connsiteX98" fmla="*/ 1729819 w 2535990"/>
                <a:gd name="connsiteY98" fmla="*/ 6018075 h 7772400"/>
                <a:gd name="connsiteX99" fmla="*/ 2058938 w 2535990"/>
                <a:gd name="connsiteY99" fmla="*/ 6217453 h 7772400"/>
                <a:gd name="connsiteX100" fmla="*/ 1501918 w 2535990"/>
                <a:gd name="connsiteY100" fmla="*/ 6159864 h 7772400"/>
                <a:gd name="connsiteX101" fmla="*/ 1457504 w 2535990"/>
                <a:gd name="connsiteY101" fmla="*/ 6151286 h 7772400"/>
                <a:gd name="connsiteX102" fmla="*/ 1641022 w 2535990"/>
                <a:gd name="connsiteY102" fmla="*/ 6249020 h 7772400"/>
                <a:gd name="connsiteX103" fmla="*/ 1950873 w 2535990"/>
                <a:gd name="connsiteY103" fmla="*/ 6475308 h 7772400"/>
                <a:gd name="connsiteX104" fmla="*/ 1401176 w 2535990"/>
                <a:gd name="connsiteY104" fmla="*/ 6371108 h 7772400"/>
                <a:gd name="connsiteX105" fmla="*/ 1392703 w 2535990"/>
                <a:gd name="connsiteY105" fmla="*/ 6368716 h 7772400"/>
                <a:gd name="connsiteX106" fmla="*/ 1541372 w 2535990"/>
                <a:gd name="connsiteY106" fmla="*/ 6465092 h 7772400"/>
                <a:gd name="connsiteX107" fmla="*/ 1829599 w 2535990"/>
                <a:gd name="connsiteY107" fmla="*/ 6716568 h 7772400"/>
                <a:gd name="connsiteX108" fmla="*/ 1291408 w 2535990"/>
                <a:gd name="connsiteY108" fmla="*/ 6566553 h 7772400"/>
                <a:gd name="connsiteX109" fmla="*/ 1258542 w 2535990"/>
                <a:gd name="connsiteY109" fmla="*/ 6554178 h 7772400"/>
                <a:gd name="connsiteX110" fmla="*/ 1270476 w 2535990"/>
                <a:gd name="connsiteY110" fmla="*/ 6562848 h 7772400"/>
                <a:gd name="connsiteX111" fmla="*/ 1700192 w 2535990"/>
                <a:gd name="connsiteY111" fmla="*/ 6966279 h 7772400"/>
                <a:gd name="connsiteX112" fmla="*/ 1177603 w 2535990"/>
                <a:gd name="connsiteY112" fmla="*/ 6771588 h 7772400"/>
                <a:gd name="connsiteX113" fmla="*/ 1164711 w 2535990"/>
                <a:gd name="connsiteY113" fmla="*/ 6765435 h 7772400"/>
                <a:gd name="connsiteX114" fmla="*/ 1312352 w 2535990"/>
                <a:gd name="connsiteY114" fmla="*/ 6902499 h 7772400"/>
                <a:gd name="connsiteX115" fmla="*/ 1550928 w 2535990"/>
                <a:gd name="connsiteY115" fmla="*/ 7198434 h 7772400"/>
                <a:gd name="connsiteX116" fmla="*/ 1156198 w 2535990"/>
                <a:gd name="connsiteY116" fmla="*/ 7022111 h 7772400"/>
                <a:gd name="connsiteX117" fmla="*/ 1025873 w 2535990"/>
                <a:gd name="connsiteY117" fmla="*/ 6946787 h 7772400"/>
                <a:gd name="connsiteX118" fmla="*/ 1030933 w 2535990"/>
                <a:gd name="connsiteY118" fmla="*/ 6952019 h 7772400"/>
                <a:gd name="connsiteX119" fmla="*/ 1381494 w 2535990"/>
                <a:gd name="connsiteY119" fmla="*/ 7421298 h 7772400"/>
                <a:gd name="connsiteX120" fmla="*/ 1360488 w 2535990"/>
                <a:gd name="connsiteY120" fmla="*/ 7421801 h 7772400"/>
                <a:gd name="connsiteX121" fmla="*/ 741894 w 2535990"/>
                <a:gd name="connsiteY121" fmla="*/ 7027780 h 7772400"/>
                <a:gd name="connsiteX122" fmla="*/ 631627 w 2535990"/>
                <a:gd name="connsiteY122" fmla="*/ 6945387 h 7772400"/>
                <a:gd name="connsiteX123" fmla="*/ 684455 w 2535990"/>
                <a:gd name="connsiteY123" fmla="*/ 7044858 h 7772400"/>
                <a:gd name="connsiteX124" fmla="*/ 990780 w 2535990"/>
                <a:gd name="connsiteY124" fmla="*/ 7772400 h 7772400"/>
                <a:gd name="connsiteX125" fmla="*/ 38037 w 2535990"/>
                <a:gd name="connsiteY125" fmla="*/ 6584055 h 7772400"/>
                <a:gd name="connsiteX126" fmla="*/ 174574 w 2535990"/>
                <a:gd name="connsiteY126" fmla="*/ 6226627 h 7772400"/>
                <a:gd name="connsiteX127" fmla="*/ 38037 w 2535990"/>
                <a:gd name="connsiteY127" fmla="*/ 1188345 h 7772400"/>
                <a:gd name="connsiteX128" fmla="*/ 990780 w 2535990"/>
                <a:gd name="connsiteY128" fmla="*/ 0 h 7772400"/>
                <a:gd name="connsiteX0" fmla="*/ 1071835 w 2617045"/>
                <a:gd name="connsiteY0" fmla="*/ 0 h 7772400"/>
                <a:gd name="connsiteX1" fmla="*/ 765510 w 2617045"/>
                <a:gd name="connsiteY1" fmla="*/ 727542 h 7772400"/>
                <a:gd name="connsiteX2" fmla="*/ 712682 w 2617045"/>
                <a:gd name="connsiteY2" fmla="*/ 827013 h 7772400"/>
                <a:gd name="connsiteX3" fmla="*/ 822949 w 2617045"/>
                <a:gd name="connsiteY3" fmla="*/ 744620 h 7772400"/>
                <a:gd name="connsiteX4" fmla="*/ 1441543 w 2617045"/>
                <a:gd name="connsiteY4" fmla="*/ 350599 h 7772400"/>
                <a:gd name="connsiteX5" fmla="*/ 1462549 w 2617045"/>
                <a:gd name="connsiteY5" fmla="*/ 351102 h 7772400"/>
                <a:gd name="connsiteX6" fmla="*/ 1111988 w 2617045"/>
                <a:gd name="connsiteY6" fmla="*/ 820381 h 7772400"/>
                <a:gd name="connsiteX7" fmla="*/ 1106928 w 2617045"/>
                <a:gd name="connsiteY7" fmla="*/ 825613 h 7772400"/>
                <a:gd name="connsiteX8" fmla="*/ 1237253 w 2617045"/>
                <a:gd name="connsiteY8" fmla="*/ 750289 h 7772400"/>
                <a:gd name="connsiteX9" fmla="*/ 1631983 w 2617045"/>
                <a:gd name="connsiteY9" fmla="*/ 573966 h 7772400"/>
                <a:gd name="connsiteX10" fmla="*/ 1393407 w 2617045"/>
                <a:gd name="connsiteY10" fmla="*/ 869901 h 7772400"/>
                <a:gd name="connsiteX11" fmla="*/ 1245766 w 2617045"/>
                <a:gd name="connsiteY11" fmla="*/ 1006965 h 7772400"/>
                <a:gd name="connsiteX12" fmla="*/ 1258658 w 2617045"/>
                <a:gd name="connsiteY12" fmla="*/ 1000812 h 7772400"/>
                <a:gd name="connsiteX13" fmla="*/ 1781247 w 2617045"/>
                <a:gd name="connsiteY13" fmla="*/ 806121 h 7772400"/>
                <a:gd name="connsiteX14" fmla="*/ 1351531 w 2617045"/>
                <a:gd name="connsiteY14" fmla="*/ 1209553 h 7772400"/>
                <a:gd name="connsiteX15" fmla="*/ 1339597 w 2617045"/>
                <a:gd name="connsiteY15" fmla="*/ 1218222 h 7772400"/>
                <a:gd name="connsiteX16" fmla="*/ 1372463 w 2617045"/>
                <a:gd name="connsiteY16" fmla="*/ 1205848 h 7772400"/>
                <a:gd name="connsiteX17" fmla="*/ 1910654 w 2617045"/>
                <a:gd name="connsiteY17" fmla="*/ 1055832 h 7772400"/>
                <a:gd name="connsiteX18" fmla="*/ 1622427 w 2617045"/>
                <a:gd name="connsiteY18" fmla="*/ 1307309 h 7772400"/>
                <a:gd name="connsiteX19" fmla="*/ 1473758 w 2617045"/>
                <a:gd name="connsiteY19" fmla="*/ 1403685 h 7772400"/>
                <a:gd name="connsiteX20" fmla="*/ 1482231 w 2617045"/>
                <a:gd name="connsiteY20" fmla="*/ 1401292 h 7772400"/>
                <a:gd name="connsiteX21" fmla="*/ 2031928 w 2617045"/>
                <a:gd name="connsiteY21" fmla="*/ 1297093 h 7772400"/>
                <a:gd name="connsiteX22" fmla="*/ 1722077 w 2617045"/>
                <a:gd name="connsiteY22" fmla="*/ 1523381 h 7772400"/>
                <a:gd name="connsiteX23" fmla="*/ 1538559 w 2617045"/>
                <a:gd name="connsiteY23" fmla="*/ 1621114 h 7772400"/>
                <a:gd name="connsiteX24" fmla="*/ 1582973 w 2617045"/>
                <a:gd name="connsiteY24" fmla="*/ 1612536 h 7772400"/>
                <a:gd name="connsiteX25" fmla="*/ 2139993 w 2617045"/>
                <a:gd name="connsiteY25" fmla="*/ 1554948 h 7772400"/>
                <a:gd name="connsiteX26" fmla="*/ 1810874 w 2617045"/>
                <a:gd name="connsiteY26" fmla="*/ 1754325 h 7772400"/>
                <a:gd name="connsiteX27" fmla="*/ 1641608 w 2617045"/>
                <a:gd name="connsiteY27" fmla="*/ 1826690 h 7772400"/>
                <a:gd name="connsiteX28" fmla="*/ 1674530 w 2617045"/>
                <a:gd name="connsiteY28" fmla="*/ 1823171 h 7772400"/>
                <a:gd name="connsiteX29" fmla="*/ 2234634 w 2617045"/>
                <a:gd name="connsiteY29" fmla="*/ 1812629 h 7772400"/>
                <a:gd name="connsiteX30" fmla="*/ 1888754 w 2617045"/>
                <a:gd name="connsiteY30" fmla="*/ 1983580 h 7772400"/>
                <a:gd name="connsiteX31" fmla="*/ 1730243 w 2617045"/>
                <a:gd name="connsiteY31" fmla="*/ 2035939 h 7772400"/>
                <a:gd name="connsiteX32" fmla="*/ 1756751 w 2617045"/>
                <a:gd name="connsiteY32" fmla="*/ 2035348 h 7772400"/>
                <a:gd name="connsiteX33" fmla="*/ 2315677 w 2617045"/>
                <a:gd name="connsiteY33" fmla="*/ 2071936 h 7772400"/>
                <a:gd name="connsiteX34" fmla="*/ 1955666 w 2617045"/>
                <a:gd name="connsiteY34" fmla="*/ 2213156 h 7772400"/>
                <a:gd name="connsiteX35" fmla="*/ 1804652 w 2617045"/>
                <a:gd name="connsiteY35" fmla="*/ 2249215 h 7772400"/>
                <a:gd name="connsiteX36" fmla="*/ 1836728 w 2617045"/>
                <a:gd name="connsiteY36" fmla="*/ 2251203 h 7772400"/>
                <a:gd name="connsiteX37" fmla="*/ 2390221 w 2617045"/>
                <a:gd name="connsiteY37" fmla="*/ 2334640 h 7772400"/>
                <a:gd name="connsiteX38" fmla="*/ 2018821 w 2617045"/>
                <a:gd name="connsiteY38" fmla="*/ 2445058 h 7772400"/>
                <a:gd name="connsiteX39" fmla="*/ 1871674 w 2617045"/>
                <a:gd name="connsiteY39" fmla="*/ 2467292 h 7772400"/>
                <a:gd name="connsiteX40" fmla="*/ 1909533 w 2617045"/>
                <a:gd name="connsiteY40" fmla="*/ 2472866 h 7772400"/>
                <a:gd name="connsiteX41" fmla="*/ 2453380 w 2617045"/>
                <a:gd name="connsiteY41" fmla="*/ 2602518 h 7772400"/>
                <a:gd name="connsiteX42" fmla="*/ 1861488 w 2617045"/>
                <a:gd name="connsiteY42" fmla="*/ 2695240 h 7772400"/>
                <a:gd name="connsiteX43" fmla="*/ 1682706 w 2617045"/>
                <a:gd name="connsiteY43" fmla="*/ 2701218 h 7772400"/>
                <a:gd name="connsiteX44" fmla="*/ 1834524 w 2617045"/>
                <a:gd name="connsiteY44" fmla="*/ 2720665 h 7772400"/>
                <a:gd name="connsiteX45" fmla="*/ 2508737 w 2617045"/>
                <a:gd name="connsiteY45" fmla="*/ 2869510 h 7772400"/>
                <a:gd name="connsiteX46" fmla="*/ 1916845 w 2617045"/>
                <a:gd name="connsiteY46" fmla="*/ 2962231 h 7772400"/>
                <a:gd name="connsiteX47" fmla="*/ 1716059 w 2617045"/>
                <a:gd name="connsiteY47" fmla="*/ 2968945 h 7772400"/>
                <a:gd name="connsiteX48" fmla="*/ 1880254 w 2617045"/>
                <a:gd name="connsiteY48" fmla="*/ 2989978 h 7772400"/>
                <a:gd name="connsiteX49" fmla="*/ 2554467 w 2617045"/>
                <a:gd name="connsiteY49" fmla="*/ 3138822 h 7772400"/>
                <a:gd name="connsiteX50" fmla="*/ 1747014 w 2617045"/>
                <a:gd name="connsiteY50" fmla="*/ 3238751 h 7772400"/>
                <a:gd name="connsiteX51" fmla="*/ 1743706 w 2617045"/>
                <a:gd name="connsiteY51" fmla="*/ 3238879 h 7772400"/>
                <a:gd name="connsiteX52" fmla="*/ 1921171 w 2617045"/>
                <a:gd name="connsiteY52" fmla="*/ 3261611 h 7772400"/>
                <a:gd name="connsiteX53" fmla="*/ 2595384 w 2617045"/>
                <a:gd name="connsiteY53" fmla="*/ 3410456 h 7772400"/>
                <a:gd name="connsiteX54" fmla="*/ 1787930 w 2617045"/>
                <a:gd name="connsiteY54" fmla="*/ 3510385 h 7772400"/>
                <a:gd name="connsiteX55" fmla="*/ 1769823 w 2617045"/>
                <a:gd name="connsiteY55" fmla="*/ 3511084 h 7772400"/>
                <a:gd name="connsiteX56" fmla="*/ 1942832 w 2617045"/>
                <a:gd name="connsiteY56" fmla="*/ 3533245 h 7772400"/>
                <a:gd name="connsiteX57" fmla="*/ 2617045 w 2617045"/>
                <a:gd name="connsiteY57" fmla="*/ 3682090 h 7772400"/>
                <a:gd name="connsiteX58" fmla="*/ 1809592 w 2617045"/>
                <a:gd name="connsiteY58" fmla="*/ 3782020 h 7772400"/>
                <a:gd name="connsiteX59" fmla="*/ 1774400 w 2617045"/>
                <a:gd name="connsiteY59" fmla="*/ 3783377 h 7772400"/>
                <a:gd name="connsiteX60" fmla="*/ 2020637 w 2617045"/>
                <a:gd name="connsiteY60" fmla="*/ 3816669 h 7772400"/>
                <a:gd name="connsiteX61" fmla="*/ 2356530 w 2617045"/>
                <a:gd name="connsiteY61" fmla="*/ 3872985 h 7772400"/>
                <a:gd name="connsiteX62" fmla="*/ 2420476 w 2617045"/>
                <a:gd name="connsiteY62" fmla="*/ 3886200 h 7772400"/>
                <a:gd name="connsiteX63" fmla="*/ 2356530 w 2617045"/>
                <a:gd name="connsiteY63" fmla="*/ 3899415 h 7772400"/>
                <a:gd name="connsiteX64" fmla="*/ 2020637 w 2617045"/>
                <a:gd name="connsiteY64" fmla="*/ 3955731 h 7772400"/>
                <a:gd name="connsiteX65" fmla="*/ 1774400 w 2617045"/>
                <a:gd name="connsiteY65" fmla="*/ 3989023 h 7772400"/>
                <a:gd name="connsiteX66" fmla="*/ 1809592 w 2617045"/>
                <a:gd name="connsiteY66" fmla="*/ 3990380 h 7772400"/>
                <a:gd name="connsiteX67" fmla="*/ 2617045 w 2617045"/>
                <a:gd name="connsiteY67" fmla="*/ 4090310 h 7772400"/>
                <a:gd name="connsiteX68" fmla="*/ 1942832 w 2617045"/>
                <a:gd name="connsiteY68" fmla="*/ 4239155 h 7772400"/>
                <a:gd name="connsiteX69" fmla="*/ 1769823 w 2617045"/>
                <a:gd name="connsiteY69" fmla="*/ 4261316 h 7772400"/>
                <a:gd name="connsiteX70" fmla="*/ 1787930 w 2617045"/>
                <a:gd name="connsiteY70" fmla="*/ 4262015 h 7772400"/>
                <a:gd name="connsiteX71" fmla="*/ 2595384 w 2617045"/>
                <a:gd name="connsiteY71" fmla="*/ 4361944 h 7772400"/>
                <a:gd name="connsiteX72" fmla="*/ 1921171 w 2617045"/>
                <a:gd name="connsiteY72" fmla="*/ 4510789 h 7772400"/>
                <a:gd name="connsiteX73" fmla="*/ 1743706 w 2617045"/>
                <a:gd name="connsiteY73" fmla="*/ 4533521 h 7772400"/>
                <a:gd name="connsiteX74" fmla="*/ 1747014 w 2617045"/>
                <a:gd name="connsiteY74" fmla="*/ 4533649 h 7772400"/>
                <a:gd name="connsiteX75" fmla="*/ 2554467 w 2617045"/>
                <a:gd name="connsiteY75" fmla="*/ 4633578 h 7772400"/>
                <a:gd name="connsiteX76" fmla="*/ 1880254 w 2617045"/>
                <a:gd name="connsiteY76" fmla="*/ 4782423 h 7772400"/>
                <a:gd name="connsiteX77" fmla="*/ 1716059 w 2617045"/>
                <a:gd name="connsiteY77" fmla="*/ 4803455 h 7772400"/>
                <a:gd name="connsiteX78" fmla="*/ 1916845 w 2617045"/>
                <a:gd name="connsiteY78" fmla="*/ 4810170 h 7772400"/>
                <a:gd name="connsiteX79" fmla="*/ 2508737 w 2617045"/>
                <a:gd name="connsiteY79" fmla="*/ 4902891 h 7772400"/>
                <a:gd name="connsiteX80" fmla="*/ 1834524 w 2617045"/>
                <a:gd name="connsiteY80" fmla="*/ 5051735 h 7772400"/>
                <a:gd name="connsiteX81" fmla="*/ 1682706 w 2617045"/>
                <a:gd name="connsiteY81" fmla="*/ 5071182 h 7772400"/>
                <a:gd name="connsiteX82" fmla="*/ 1861488 w 2617045"/>
                <a:gd name="connsiteY82" fmla="*/ 5077161 h 7772400"/>
                <a:gd name="connsiteX83" fmla="*/ 2453380 w 2617045"/>
                <a:gd name="connsiteY83" fmla="*/ 5169882 h 7772400"/>
                <a:gd name="connsiteX84" fmla="*/ 1909533 w 2617045"/>
                <a:gd name="connsiteY84" fmla="*/ 5299534 h 7772400"/>
                <a:gd name="connsiteX85" fmla="*/ 1871674 w 2617045"/>
                <a:gd name="connsiteY85" fmla="*/ 5305108 h 7772400"/>
                <a:gd name="connsiteX86" fmla="*/ 2018821 w 2617045"/>
                <a:gd name="connsiteY86" fmla="*/ 5327342 h 7772400"/>
                <a:gd name="connsiteX87" fmla="*/ 2390221 w 2617045"/>
                <a:gd name="connsiteY87" fmla="*/ 5437760 h 7772400"/>
                <a:gd name="connsiteX88" fmla="*/ 1836728 w 2617045"/>
                <a:gd name="connsiteY88" fmla="*/ 5521198 h 7772400"/>
                <a:gd name="connsiteX89" fmla="*/ 1804652 w 2617045"/>
                <a:gd name="connsiteY89" fmla="*/ 5523186 h 7772400"/>
                <a:gd name="connsiteX90" fmla="*/ 1955666 w 2617045"/>
                <a:gd name="connsiteY90" fmla="*/ 5559244 h 7772400"/>
                <a:gd name="connsiteX91" fmla="*/ 2315677 w 2617045"/>
                <a:gd name="connsiteY91" fmla="*/ 5700465 h 7772400"/>
                <a:gd name="connsiteX92" fmla="*/ 1756751 w 2617045"/>
                <a:gd name="connsiteY92" fmla="*/ 5737052 h 7772400"/>
                <a:gd name="connsiteX93" fmla="*/ 1730243 w 2617045"/>
                <a:gd name="connsiteY93" fmla="*/ 5736462 h 7772400"/>
                <a:gd name="connsiteX94" fmla="*/ 1888754 w 2617045"/>
                <a:gd name="connsiteY94" fmla="*/ 5788821 h 7772400"/>
                <a:gd name="connsiteX95" fmla="*/ 2234634 w 2617045"/>
                <a:gd name="connsiteY95" fmla="*/ 5959771 h 7772400"/>
                <a:gd name="connsiteX96" fmla="*/ 1674530 w 2617045"/>
                <a:gd name="connsiteY96" fmla="*/ 5949229 h 7772400"/>
                <a:gd name="connsiteX97" fmla="*/ 1641608 w 2617045"/>
                <a:gd name="connsiteY97" fmla="*/ 5945711 h 7772400"/>
                <a:gd name="connsiteX98" fmla="*/ 1810874 w 2617045"/>
                <a:gd name="connsiteY98" fmla="*/ 6018075 h 7772400"/>
                <a:gd name="connsiteX99" fmla="*/ 2139993 w 2617045"/>
                <a:gd name="connsiteY99" fmla="*/ 6217453 h 7772400"/>
                <a:gd name="connsiteX100" fmla="*/ 1582973 w 2617045"/>
                <a:gd name="connsiteY100" fmla="*/ 6159864 h 7772400"/>
                <a:gd name="connsiteX101" fmla="*/ 1538559 w 2617045"/>
                <a:gd name="connsiteY101" fmla="*/ 6151286 h 7772400"/>
                <a:gd name="connsiteX102" fmla="*/ 1722077 w 2617045"/>
                <a:gd name="connsiteY102" fmla="*/ 6249020 h 7772400"/>
                <a:gd name="connsiteX103" fmla="*/ 2031928 w 2617045"/>
                <a:gd name="connsiteY103" fmla="*/ 6475308 h 7772400"/>
                <a:gd name="connsiteX104" fmla="*/ 1482231 w 2617045"/>
                <a:gd name="connsiteY104" fmla="*/ 6371108 h 7772400"/>
                <a:gd name="connsiteX105" fmla="*/ 1473758 w 2617045"/>
                <a:gd name="connsiteY105" fmla="*/ 6368716 h 7772400"/>
                <a:gd name="connsiteX106" fmla="*/ 1622427 w 2617045"/>
                <a:gd name="connsiteY106" fmla="*/ 6465092 h 7772400"/>
                <a:gd name="connsiteX107" fmla="*/ 1910654 w 2617045"/>
                <a:gd name="connsiteY107" fmla="*/ 6716568 h 7772400"/>
                <a:gd name="connsiteX108" fmla="*/ 1372463 w 2617045"/>
                <a:gd name="connsiteY108" fmla="*/ 6566553 h 7772400"/>
                <a:gd name="connsiteX109" fmla="*/ 1339597 w 2617045"/>
                <a:gd name="connsiteY109" fmla="*/ 6554178 h 7772400"/>
                <a:gd name="connsiteX110" fmla="*/ 1351531 w 2617045"/>
                <a:gd name="connsiteY110" fmla="*/ 6562848 h 7772400"/>
                <a:gd name="connsiteX111" fmla="*/ 1781247 w 2617045"/>
                <a:gd name="connsiteY111" fmla="*/ 6966279 h 7772400"/>
                <a:gd name="connsiteX112" fmla="*/ 1258658 w 2617045"/>
                <a:gd name="connsiteY112" fmla="*/ 6771588 h 7772400"/>
                <a:gd name="connsiteX113" fmla="*/ 1245766 w 2617045"/>
                <a:gd name="connsiteY113" fmla="*/ 6765435 h 7772400"/>
                <a:gd name="connsiteX114" fmla="*/ 1393407 w 2617045"/>
                <a:gd name="connsiteY114" fmla="*/ 6902499 h 7772400"/>
                <a:gd name="connsiteX115" fmla="*/ 1631983 w 2617045"/>
                <a:gd name="connsiteY115" fmla="*/ 7198434 h 7772400"/>
                <a:gd name="connsiteX116" fmla="*/ 1237253 w 2617045"/>
                <a:gd name="connsiteY116" fmla="*/ 7022111 h 7772400"/>
                <a:gd name="connsiteX117" fmla="*/ 1106928 w 2617045"/>
                <a:gd name="connsiteY117" fmla="*/ 6946787 h 7772400"/>
                <a:gd name="connsiteX118" fmla="*/ 1111988 w 2617045"/>
                <a:gd name="connsiteY118" fmla="*/ 6952019 h 7772400"/>
                <a:gd name="connsiteX119" fmla="*/ 1462549 w 2617045"/>
                <a:gd name="connsiteY119" fmla="*/ 7421298 h 7772400"/>
                <a:gd name="connsiteX120" fmla="*/ 1441543 w 2617045"/>
                <a:gd name="connsiteY120" fmla="*/ 7421801 h 7772400"/>
                <a:gd name="connsiteX121" fmla="*/ 822949 w 2617045"/>
                <a:gd name="connsiteY121" fmla="*/ 7027780 h 7772400"/>
                <a:gd name="connsiteX122" fmla="*/ 712682 w 2617045"/>
                <a:gd name="connsiteY122" fmla="*/ 6945387 h 7772400"/>
                <a:gd name="connsiteX123" fmla="*/ 765510 w 2617045"/>
                <a:gd name="connsiteY123" fmla="*/ 7044858 h 7772400"/>
                <a:gd name="connsiteX124" fmla="*/ 1071835 w 2617045"/>
                <a:gd name="connsiteY124" fmla="*/ 7772400 h 7772400"/>
                <a:gd name="connsiteX125" fmla="*/ 119092 w 2617045"/>
                <a:gd name="connsiteY125" fmla="*/ 6584055 h 7772400"/>
                <a:gd name="connsiteX126" fmla="*/ 119092 w 2617045"/>
                <a:gd name="connsiteY126" fmla="*/ 1188345 h 7772400"/>
                <a:gd name="connsiteX127" fmla="*/ 1071835 w 2617045"/>
                <a:gd name="connsiteY127" fmla="*/ 0 h 7772400"/>
                <a:gd name="connsiteX0" fmla="*/ 972535 w 2517745"/>
                <a:gd name="connsiteY0" fmla="*/ 0 h 7772400"/>
                <a:gd name="connsiteX1" fmla="*/ 666210 w 2517745"/>
                <a:gd name="connsiteY1" fmla="*/ 727542 h 7772400"/>
                <a:gd name="connsiteX2" fmla="*/ 613382 w 2517745"/>
                <a:gd name="connsiteY2" fmla="*/ 827013 h 7772400"/>
                <a:gd name="connsiteX3" fmla="*/ 723649 w 2517745"/>
                <a:gd name="connsiteY3" fmla="*/ 744620 h 7772400"/>
                <a:gd name="connsiteX4" fmla="*/ 1342243 w 2517745"/>
                <a:gd name="connsiteY4" fmla="*/ 350599 h 7772400"/>
                <a:gd name="connsiteX5" fmla="*/ 1363249 w 2517745"/>
                <a:gd name="connsiteY5" fmla="*/ 351102 h 7772400"/>
                <a:gd name="connsiteX6" fmla="*/ 1012688 w 2517745"/>
                <a:gd name="connsiteY6" fmla="*/ 820381 h 7772400"/>
                <a:gd name="connsiteX7" fmla="*/ 1007628 w 2517745"/>
                <a:gd name="connsiteY7" fmla="*/ 825613 h 7772400"/>
                <a:gd name="connsiteX8" fmla="*/ 1137953 w 2517745"/>
                <a:gd name="connsiteY8" fmla="*/ 750289 h 7772400"/>
                <a:gd name="connsiteX9" fmla="*/ 1532683 w 2517745"/>
                <a:gd name="connsiteY9" fmla="*/ 573966 h 7772400"/>
                <a:gd name="connsiteX10" fmla="*/ 1294107 w 2517745"/>
                <a:gd name="connsiteY10" fmla="*/ 869901 h 7772400"/>
                <a:gd name="connsiteX11" fmla="*/ 1146466 w 2517745"/>
                <a:gd name="connsiteY11" fmla="*/ 1006965 h 7772400"/>
                <a:gd name="connsiteX12" fmla="*/ 1159358 w 2517745"/>
                <a:gd name="connsiteY12" fmla="*/ 1000812 h 7772400"/>
                <a:gd name="connsiteX13" fmla="*/ 1681947 w 2517745"/>
                <a:gd name="connsiteY13" fmla="*/ 806121 h 7772400"/>
                <a:gd name="connsiteX14" fmla="*/ 1252231 w 2517745"/>
                <a:gd name="connsiteY14" fmla="*/ 1209553 h 7772400"/>
                <a:gd name="connsiteX15" fmla="*/ 1240297 w 2517745"/>
                <a:gd name="connsiteY15" fmla="*/ 1218222 h 7772400"/>
                <a:gd name="connsiteX16" fmla="*/ 1273163 w 2517745"/>
                <a:gd name="connsiteY16" fmla="*/ 1205848 h 7772400"/>
                <a:gd name="connsiteX17" fmla="*/ 1811354 w 2517745"/>
                <a:gd name="connsiteY17" fmla="*/ 1055832 h 7772400"/>
                <a:gd name="connsiteX18" fmla="*/ 1523127 w 2517745"/>
                <a:gd name="connsiteY18" fmla="*/ 1307309 h 7772400"/>
                <a:gd name="connsiteX19" fmla="*/ 1374458 w 2517745"/>
                <a:gd name="connsiteY19" fmla="*/ 1403685 h 7772400"/>
                <a:gd name="connsiteX20" fmla="*/ 1382931 w 2517745"/>
                <a:gd name="connsiteY20" fmla="*/ 1401292 h 7772400"/>
                <a:gd name="connsiteX21" fmla="*/ 1932628 w 2517745"/>
                <a:gd name="connsiteY21" fmla="*/ 1297093 h 7772400"/>
                <a:gd name="connsiteX22" fmla="*/ 1622777 w 2517745"/>
                <a:gd name="connsiteY22" fmla="*/ 1523381 h 7772400"/>
                <a:gd name="connsiteX23" fmla="*/ 1439259 w 2517745"/>
                <a:gd name="connsiteY23" fmla="*/ 1621114 h 7772400"/>
                <a:gd name="connsiteX24" fmla="*/ 1483673 w 2517745"/>
                <a:gd name="connsiteY24" fmla="*/ 1612536 h 7772400"/>
                <a:gd name="connsiteX25" fmla="*/ 2040693 w 2517745"/>
                <a:gd name="connsiteY25" fmla="*/ 1554948 h 7772400"/>
                <a:gd name="connsiteX26" fmla="*/ 1711574 w 2517745"/>
                <a:gd name="connsiteY26" fmla="*/ 1754325 h 7772400"/>
                <a:gd name="connsiteX27" fmla="*/ 1542308 w 2517745"/>
                <a:gd name="connsiteY27" fmla="*/ 1826690 h 7772400"/>
                <a:gd name="connsiteX28" fmla="*/ 1575230 w 2517745"/>
                <a:gd name="connsiteY28" fmla="*/ 1823171 h 7772400"/>
                <a:gd name="connsiteX29" fmla="*/ 2135334 w 2517745"/>
                <a:gd name="connsiteY29" fmla="*/ 1812629 h 7772400"/>
                <a:gd name="connsiteX30" fmla="*/ 1789454 w 2517745"/>
                <a:gd name="connsiteY30" fmla="*/ 1983580 h 7772400"/>
                <a:gd name="connsiteX31" fmla="*/ 1630943 w 2517745"/>
                <a:gd name="connsiteY31" fmla="*/ 2035939 h 7772400"/>
                <a:gd name="connsiteX32" fmla="*/ 1657451 w 2517745"/>
                <a:gd name="connsiteY32" fmla="*/ 2035348 h 7772400"/>
                <a:gd name="connsiteX33" fmla="*/ 2216377 w 2517745"/>
                <a:gd name="connsiteY33" fmla="*/ 2071936 h 7772400"/>
                <a:gd name="connsiteX34" fmla="*/ 1856366 w 2517745"/>
                <a:gd name="connsiteY34" fmla="*/ 2213156 h 7772400"/>
                <a:gd name="connsiteX35" fmla="*/ 1705352 w 2517745"/>
                <a:gd name="connsiteY35" fmla="*/ 2249215 h 7772400"/>
                <a:gd name="connsiteX36" fmla="*/ 1737428 w 2517745"/>
                <a:gd name="connsiteY36" fmla="*/ 2251203 h 7772400"/>
                <a:gd name="connsiteX37" fmla="*/ 2290921 w 2517745"/>
                <a:gd name="connsiteY37" fmla="*/ 2334640 h 7772400"/>
                <a:gd name="connsiteX38" fmla="*/ 1919521 w 2517745"/>
                <a:gd name="connsiteY38" fmla="*/ 2445058 h 7772400"/>
                <a:gd name="connsiteX39" fmla="*/ 1772374 w 2517745"/>
                <a:gd name="connsiteY39" fmla="*/ 2467292 h 7772400"/>
                <a:gd name="connsiteX40" fmla="*/ 1810233 w 2517745"/>
                <a:gd name="connsiteY40" fmla="*/ 2472866 h 7772400"/>
                <a:gd name="connsiteX41" fmla="*/ 2354080 w 2517745"/>
                <a:gd name="connsiteY41" fmla="*/ 2602518 h 7772400"/>
                <a:gd name="connsiteX42" fmla="*/ 1762188 w 2517745"/>
                <a:gd name="connsiteY42" fmla="*/ 2695240 h 7772400"/>
                <a:gd name="connsiteX43" fmla="*/ 1583406 w 2517745"/>
                <a:gd name="connsiteY43" fmla="*/ 2701218 h 7772400"/>
                <a:gd name="connsiteX44" fmla="*/ 1735224 w 2517745"/>
                <a:gd name="connsiteY44" fmla="*/ 2720665 h 7772400"/>
                <a:gd name="connsiteX45" fmla="*/ 2409437 w 2517745"/>
                <a:gd name="connsiteY45" fmla="*/ 2869510 h 7772400"/>
                <a:gd name="connsiteX46" fmla="*/ 1817545 w 2517745"/>
                <a:gd name="connsiteY46" fmla="*/ 2962231 h 7772400"/>
                <a:gd name="connsiteX47" fmla="*/ 1616759 w 2517745"/>
                <a:gd name="connsiteY47" fmla="*/ 2968945 h 7772400"/>
                <a:gd name="connsiteX48" fmla="*/ 1780954 w 2517745"/>
                <a:gd name="connsiteY48" fmla="*/ 2989978 h 7772400"/>
                <a:gd name="connsiteX49" fmla="*/ 2455167 w 2517745"/>
                <a:gd name="connsiteY49" fmla="*/ 3138822 h 7772400"/>
                <a:gd name="connsiteX50" fmla="*/ 1647714 w 2517745"/>
                <a:gd name="connsiteY50" fmla="*/ 3238751 h 7772400"/>
                <a:gd name="connsiteX51" fmla="*/ 1644406 w 2517745"/>
                <a:gd name="connsiteY51" fmla="*/ 3238879 h 7772400"/>
                <a:gd name="connsiteX52" fmla="*/ 1821871 w 2517745"/>
                <a:gd name="connsiteY52" fmla="*/ 3261611 h 7772400"/>
                <a:gd name="connsiteX53" fmla="*/ 2496084 w 2517745"/>
                <a:gd name="connsiteY53" fmla="*/ 3410456 h 7772400"/>
                <a:gd name="connsiteX54" fmla="*/ 1688630 w 2517745"/>
                <a:gd name="connsiteY54" fmla="*/ 3510385 h 7772400"/>
                <a:gd name="connsiteX55" fmla="*/ 1670523 w 2517745"/>
                <a:gd name="connsiteY55" fmla="*/ 3511084 h 7772400"/>
                <a:gd name="connsiteX56" fmla="*/ 1843532 w 2517745"/>
                <a:gd name="connsiteY56" fmla="*/ 3533245 h 7772400"/>
                <a:gd name="connsiteX57" fmla="*/ 2517745 w 2517745"/>
                <a:gd name="connsiteY57" fmla="*/ 3682090 h 7772400"/>
                <a:gd name="connsiteX58" fmla="*/ 1710292 w 2517745"/>
                <a:gd name="connsiteY58" fmla="*/ 3782020 h 7772400"/>
                <a:gd name="connsiteX59" fmla="*/ 1675100 w 2517745"/>
                <a:gd name="connsiteY59" fmla="*/ 3783377 h 7772400"/>
                <a:gd name="connsiteX60" fmla="*/ 1921337 w 2517745"/>
                <a:gd name="connsiteY60" fmla="*/ 3816669 h 7772400"/>
                <a:gd name="connsiteX61" fmla="*/ 2257230 w 2517745"/>
                <a:gd name="connsiteY61" fmla="*/ 3872985 h 7772400"/>
                <a:gd name="connsiteX62" fmla="*/ 2321176 w 2517745"/>
                <a:gd name="connsiteY62" fmla="*/ 3886200 h 7772400"/>
                <a:gd name="connsiteX63" fmla="*/ 2257230 w 2517745"/>
                <a:gd name="connsiteY63" fmla="*/ 3899415 h 7772400"/>
                <a:gd name="connsiteX64" fmla="*/ 1921337 w 2517745"/>
                <a:gd name="connsiteY64" fmla="*/ 3955731 h 7772400"/>
                <a:gd name="connsiteX65" fmla="*/ 1675100 w 2517745"/>
                <a:gd name="connsiteY65" fmla="*/ 3989023 h 7772400"/>
                <a:gd name="connsiteX66" fmla="*/ 1710292 w 2517745"/>
                <a:gd name="connsiteY66" fmla="*/ 3990380 h 7772400"/>
                <a:gd name="connsiteX67" fmla="*/ 2517745 w 2517745"/>
                <a:gd name="connsiteY67" fmla="*/ 4090310 h 7772400"/>
                <a:gd name="connsiteX68" fmla="*/ 1843532 w 2517745"/>
                <a:gd name="connsiteY68" fmla="*/ 4239155 h 7772400"/>
                <a:gd name="connsiteX69" fmla="*/ 1670523 w 2517745"/>
                <a:gd name="connsiteY69" fmla="*/ 4261316 h 7772400"/>
                <a:gd name="connsiteX70" fmla="*/ 1688630 w 2517745"/>
                <a:gd name="connsiteY70" fmla="*/ 4262015 h 7772400"/>
                <a:gd name="connsiteX71" fmla="*/ 2496084 w 2517745"/>
                <a:gd name="connsiteY71" fmla="*/ 4361944 h 7772400"/>
                <a:gd name="connsiteX72" fmla="*/ 1821871 w 2517745"/>
                <a:gd name="connsiteY72" fmla="*/ 4510789 h 7772400"/>
                <a:gd name="connsiteX73" fmla="*/ 1644406 w 2517745"/>
                <a:gd name="connsiteY73" fmla="*/ 4533521 h 7772400"/>
                <a:gd name="connsiteX74" fmla="*/ 1647714 w 2517745"/>
                <a:gd name="connsiteY74" fmla="*/ 4533649 h 7772400"/>
                <a:gd name="connsiteX75" fmla="*/ 2455167 w 2517745"/>
                <a:gd name="connsiteY75" fmla="*/ 4633578 h 7772400"/>
                <a:gd name="connsiteX76" fmla="*/ 1780954 w 2517745"/>
                <a:gd name="connsiteY76" fmla="*/ 4782423 h 7772400"/>
                <a:gd name="connsiteX77" fmla="*/ 1616759 w 2517745"/>
                <a:gd name="connsiteY77" fmla="*/ 4803455 h 7772400"/>
                <a:gd name="connsiteX78" fmla="*/ 1817545 w 2517745"/>
                <a:gd name="connsiteY78" fmla="*/ 4810170 h 7772400"/>
                <a:gd name="connsiteX79" fmla="*/ 2409437 w 2517745"/>
                <a:gd name="connsiteY79" fmla="*/ 4902891 h 7772400"/>
                <a:gd name="connsiteX80" fmla="*/ 1735224 w 2517745"/>
                <a:gd name="connsiteY80" fmla="*/ 5051735 h 7772400"/>
                <a:gd name="connsiteX81" fmla="*/ 1583406 w 2517745"/>
                <a:gd name="connsiteY81" fmla="*/ 5071182 h 7772400"/>
                <a:gd name="connsiteX82" fmla="*/ 1762188 w 2517745"/>
                <a:gd name="connsiteY82" fmla="*/ 5077161 h 7772400"/>
                <a:gd name="connsiteX83" fmla="*/ 2354080 w 2517745"/>
                <a:gd name="connsiteY83" fmla="*/ 5169882 h 7772400"/>
                <a:gd name="connsiteX84" fmla="*/ 1810233 w 2517745"/>
                <a:gd name="connsiteY84" fmla="*/ 5299534 h 7772400"/>
                <a:gd name="connsiteX85" fmla="*/ 1772374 w 2517745"/>
                <a:gd name="connsiteY85" fmla="*/ 5305108 h 7772400"/>
                <a:gd name="connsiteX86" fmla="*/ 1919521 w 2517745"/>
                <a:gd name="connsiteY86" fmla="*/ 5327342 h 7772400"/>
                <a:gd name="connsiteX87" fmla="*/ 2290921 w 2517745"/>
                <a:gd name="connsiteY87" fmla="*/ 5437760 h 7772400"/>
                <a:gd name="connsiteX88" fmla="*/ 1737428 w 2517745"/>
                <a:gd name="connsiteY88" fmla="*/ 5521198 h 7772400"/>
                <a:gd name="connsiteX89" fmla="*/ 1705352 w 2517745"/>
                <a:gd name="connsiteY89" fmla="*/ 5523186 h 7772400"/>
                <a:gd name="connsiteX90" fmla="*/ 1856366 w 2517745"/>
                <a:gd name="connsiteY90" fmla="*/ 5559244 h 7772400"/>
                <a:gd name="connsiteX91" fmla="*/ 2216377 w 2517745"/>
                <a:gd name="connsiteY91" fmla="*/ 5700465 h 7772400"/>
                <a:gd name="connsiteX92" fmla="*/ 1657451 w 2517745"/>
                <a:gd name="connsiteY92" fmla="*/ 5737052 h 7772400"/>
                <a:gd name="connsiteX93" fmla="*/ 1630943 w 2517745"/>
                <a:gd name="connsiteY93" fmla="*/ 5736462 h 7772400"/>
                <a:gd name="connsiteX94" fmla="*/ 1789454 w 2517745"/>
                <a:gd name="connsiteY94" fmla="*/ 5788821 h 7772400"/>
                <a:gd name="connsiteX95" fmla="*/ 2135334 w 2517745"/>
                <a:gd name="connsiteY95" fmla="*/ 5959771 h 7772400"/>
                <a:gd name="connsiteX96" fmla="*/ 1575230 w 2517745"/>
                <a:gd name="connsiteY96" fmla="*/ 5949229 h 7772400"/>
                <a:gd name="connsiteX97" fmla="*/ 1542308 w 2517745"/>
                <a:gd name="connsiteY97" fmla="*/ 5945711 h 7772400"/>
                <a:gd name="connsiteX98" fmla="*/ 1711574 w 2517745"/>
                <a:gd name="connsiteY98" fmla="*/ 6018075 h 7772400"/>
                <a:gd name="connsiteX99" fmla="*/ 2040693 w 2517745"/>
                <a:gd name="connsiteY99" fmla="*/ 6217453 h 7772400"/>
                <a:gd name="connsiteX100" fmla="*/ 1483673 w 2517745"/>
                <a:gd name="connsiteY100" fmla="*/ 6159864 h 7772400"/>
                <a:gd name="connsiteX101" fmla="*/ 1439259 w 2517745"/>
                <a:gd name="connsiteY101" fmla="*/ 6151286 h 7772400"/>
                <a:gd name="connsiteX102" fmla="*/ 1622777 w 2517745"/>
                <a:gd name="connsiteY102" fmla="*/ 6249020 h 7772400"/>
                <a:gd name="connsiteX103" fmla="*/ 1932628 w 2517745"/>
                <a:gd name="connsiteY103" fmla="*/ 6475308 h 7772400"/>
                <a:gd name="connsiteX104" fmla="*/ 1382931 w 2517745"/>
                <a:gd name="connsiteY104" fmla="*/ 6371108 h 7772400"/>
                <a:gd name="connsiteX105" fmla="*/ 1374458 w 2517745"/>
                <a:gd name="connsiteY105" fmla="*/ 6368716 h 7772400"/>
                <a:gd name="connsiteX106" fmla="*/ 1523127 w 2517745"/>
                <a:gd name="connsiteY106" fmla="*/ 6465092 h 7772400"/>
                <a:gd name="connsiteX107" fmla="*/ 1811354 w 2517745"/>
                <a:gd name="connsiteY107" fmla="*/ 6716568 h 7772400"/>
                <a:gd name="connsiteX108" fmla="*/ 1273163 w 2517745"/>
                <a:gd name="connsiteY108" fmla="*/ 6566553 h 7772400"/>
                <a:gd name="connsiteX109" fmla="*/ 1240297 w 2517745"/>
                <a:gd name="connsiteY109" fmla="*/ 6554178 h 7772400"/>
                <a:gd name="connsiteX110" fmla="*/ 1252231 w 2517745"/>
                <a:gd name="connsiteY110" fmla="*/ 6562848 h 7772400"/>
                <a:gd name="connsiteX111" fmla="*/ 1681947 w 2517745"/>
                <a:gd name="connsiteY111" fmla="*/ 6966279 h 7772400"/>
                <a:gd name="connsiteX112" fmla="*/ 1159358 w 2517745"/>
                <a:gd name="connsiteY112" fmla="*/ 6771588 h 7772400"/>
                <a:gd name="connsiteX113" fmla="*/ 1146466 w 2517745"/>
                <a:gd name="connsiteY113" fmla="*/ 6765435 h 7772400"/>
                <a:gd name="connsiteX114" fmla="*/ 1294107 w 2517745"/>
                <a:gd name="connsiteY114" fmla="*/ 6902499 h 7772400"/>
                <a:gd name="connsiteX115" fmla="*/ 1532683 w 2517745"/>
                <a:gd name="connsiteY115" fmla="*/ 7198434 h 7772400"/>
                <a:gd name="connsiteX116" fmla="*/ 1137953 w 2517745"/>
                <a:gd name="connsiteY116" fmla="*/ 7022111 h 7772400"/>
                <a:gd name="connsiteX117" fmla="*/ 1007628 w 2517745"/>
                <a:gd name="connsiteY117" fmla="*/ 6946787 h 7772400"/>
                <a:gd name="connsiteX118" fmla="*/ 1012688 w 2517745"/>
                <a:gd name="connsiteY118" fmla="*/ 6952019 h 7772400"/>
                <a:gd name="connsiteX119" fmla="*/ 1363249 w 2517745"/>
                <a:gd name="connsiteY119" fmla="*/ 7421298 h 7772400"/>
                <a:gd name="connsiteX120" fmla="*/ 1342243 w 2517745"/>
                <a:gd name="connsiteY120" fmla="*/ 7421801 h 7772400"/>
                <a:gd name="connsiteX121" fmla="*/ 723649 w 2517745"/>
                <a:gd name="connsiteY121" fmla="*/ 7027780 h 7772400"/>
                <a:gd name="connsiteX122" fmla="*/ 613382 w 2517745"/>
                <a:gd name="connsiteY122" fmla="*/ 6945387 h 7772400"/>
                <a:gd name="connsiteX123" fmla="*/ 666210 w 2517745"/>
                <a:gd name="connsiteY123" fmla="*/ 7044858 h 7772400"/>
                <a:gd name="connsiteX124" fmla="*/ 972535 w 2517745"/>
                <a:gd name="connsiteY124" fmla="*/ 7772400 h 7772400"/>
                <a:gd name="connsiteX125" fmla="*/ 19792 w 2517745"/>
                <a:gd name="connsiteY125" fmla="*/ 6584055 h 7772400"/>
                <a:gd name="connsiteX126" fmla="*/ 945584 w 2517745"/>
                <a:gd name="connsiteY126" fmla="*/ 5318185 h 7772400"/>
                <a:gd name="connsiteX127" fmla="*/ 19792 w 2517745"/>
                <a:gd name="connsiteY127" fmla="*/ 1188345 h 7772400"/>
                <a:gd name="connsiteX128" fmla="*/ 972535 w 2517745"/>
                <a:gd name="connsiteY128" fmla="*/ 0 h 7772400"/>
                <a:gd name="connsiteX0" fmla="*/ 969884 w 2515094"/>
                <a:gd name="connsiteY0" fmla="*/ 0 h 7772400"/>
                <a:gd name="connsiteX1" fmla="*/ 663559 w 2515094"/>
                <a:gd name="connsiteY1" fmla="*/ 727542 h 7772400"/>
                <a:gd name="connsiteX2" fmla="*/ 610731 w 2515094"/>
                <a:gd name="connsiteY2" fmla="*/ 827013 h 7772400"/>
                <a:gd name="connsiteX3" fmla="*/ 720998 w 2515094"/>
                <a:gd name="connsiteY3" fmla="*/ 744620 h 7772400"/>
                <a:gd name="connsiteX4" fmla="*/ 1339592 w 2515094"/>
                <a:gd name="connsiteY4" fmla="*/ 350599 h 7772400"/>
                <a:gd name="connsiteX5" fmla="*/ 1360598 w 2515094"/>
                <a:gd name="connsiteY5" fmla="*/ 351102 h 7772400"/>
                <a:gd name="connsiteX6" fmla="*/ 1010037 w 2515094"/>
                <a:gd name="connsiteY6" fmla="*/ 820381 h 7772400"/>
                <a:gd name="connsiteX7" fmla="*/ 1004977 w 2515094"/>
                <a:gd name="connsiteY7" fmla="*/ 825613 h 7772400"/>
                <a:gd name="connsiteX8" fmla="*/ 1135302 w 2515094"/>
                <a:gd name="connsiteY8" fmla="*/ 750289 h 7772400"/>
                <a:gd name="connsiteX9" fmla="*/ 1530032 w 2515094"/>
                <a:gd name="connsiteY9" fmla="*/ 573966 h 7772400"/>
                <a:gd name="connsiteX10" fmla="*/ 1291456 w 2515094"/>
                <a:gd name="connsiteY10" fmla="*/ 869901 h 7772400"/>
                <a:gd name="connsiteX11" fmla="*/ 1143815 w 2515094"/>
                <a:gd name="connsiteY11" fmla="*/ 1006965 h 7772400"/>
                <a:gd name="connsiteX12" fmla="*/ 1156707 w 2515094"/>
                <a:gd name="connsiteY12" fmla="*/ 1000812 h 7772400"/>
                <a:gd name="connsiteX13" fmla="*/ 1679296 w 2515094"/>
                <a:gd name="connsiteY13" fmla="*/ 806121 h 7772400"/>
                <a:gd name="connsiteX14" fmla="*/ 1249580 w 2515094"/>
                <a:gd name="connsiteY14" fmla="*/ 1209553 h 7772400"/>
                <a:gd name="connsiteX15" fmla="*/ 1237646 w 2515094"/>
                <a:gd name="connsiteY15" fmla="*/ 1218222 h 7772400"/>
                <a:gd name="connsiteX16" fmla="*/ 1270512 w 2515094"/>
                <a:gd name="connsiteY16" fmla="*/ 1205848 h 7772400"/>
                <a:gd name="connsiteX17" fmla="*/ 1808703 w 2515094"/>
                <a:gd name="connsiteY17" fmla="*/ 1055832 h 7772400"/>
                <a:gd name="connsiteX18" fmla="*/ 1520476 w 2515094"/>
                <a:gd name="connsiteY18" fmla="*/ 1307309 h 7772400"/>
                <a:gd name="connsiteX19" fmla="*/ 1371807 w 2515094"/>
                <a:gd name="connsiteY19" fmla="*/ 1403685 h 7772400"/>
                <a:gd name="connsiteX20" fmla="*/ 1380280 w 2515094"/>
                <a:gd name="connsiteY20" fmla="*/ 1401292 h 7772400"/>
                <a:gd name="connsiteX21" fmla="*/ 1929977 w 2515094"/>
                <a:gd name="connsiteY21" fmla="*/ 1297093 h 7772400"/>
                <a:gd name="connsiteX22" fmla="*/ 1620126 w 2515094"/>
                <a:gd name="connsiteY22" fmla="*/ 1523381 h 7772400"/>
                <a:gd name="connsiteX23" fmla="*/ 1436608 w 2515094"/>
                <a:gd name="connsiteY23" fmla="*/ 1621114 h 7772400"/>
                <a:gd name="connsiteX24" fmla="*/ 1481022 w 2515094"/>
                <a:gd name="connsiteY24" fmla="*/ 1612536 h 7772400"/>
                <a:gd name="connsiteX25" fmla="*/ 2038042 w 2515094"/>
                <a:gd name="connsiteY25" fmla="*/ 1554948 h 7772400"/>
                <a:gd name="connsiteX26" fmla="*/ 1708923 w 2515094"/>
                <a:gd name="connsiteY26" fmla="*/ 1754325 h 7772400"/>
                <a:gd name="connsiteX27" fmla="*/ 1539657 w 2515094"/>
                <a:gd name="connsiteY27" fmla="*/ 1826690 h 7772400"/>
                <a:gd name="connsiteX28" fmla="*/ 1572579 w 2515094"/>
                <a:gd name="connsiteY28" fmla="*/ 1823171 h 7772400"/>
                <a:gd name="connsiteX29" fmla="*/ 2132683 w 2515094"/>
                <a:gd name="connsiteY29" fmla="*/ 1812629 h 7772400"/>
                <a:gd name="connsiteX30" fmla="*/ 1786803 w 2515094"/>
                <a:gd name="connsiteY30" fmla="*/ 1983580 h 7772400"/>
                <a:gd name="connsiteX31" fmla="*/ 1628292 w 2515094"/>
                <a:gd name="connsiteY31" fmla="*/ 2035939 h 7772400"/>
                <a:gd name="connsiteX32" fmla="*/ 1654800 w 2515094"/>
                <a:gd name="connsiteY32" fmla="*/ 2035348 h 7772400"/>
                <a:gd name="connsiteX33" fmla="*/ 2213726 w 2515094"/>
                <a:gd name="connsiteY33" fmla="*/ 2071936 h 7772400"/>
                <a:gd name="connsiteX34" fmla="*/ 1853715 w 2515094"/>
                <a:gd name="connsiteY34" fmla="*/ 2213156 h 7772400"/>
                <a:gd name="connsiteX35" fmla="*/ 1702701 w 2515094"/>
                <a:gd name="connsiteY35" fmla="*/ 2249215 h 7772400"/>
                <a:gd name="connsiteX36" fmla="*/ 1734777 w 2515094"/>
                <a:gd name="connsiteY36" fmla="*/ 2251203 h 7772400"/>
                <a:gd name="connsiteX37" fmla="*/ 2288270 w 2515094"/>
                <a:gd name="connsiteY37" fmla="*/ 2334640 h 7772400"/>
                <a:gd name="connsiteX38" fmla="*/ 1916870 w 2515094"/>
                <a:gd name="connsiteY38" fmla="*/ 2445058 h 7772400"/>
                <a:gd name="connsiteX39" fmla="*/ 1769723 w 2515094"/>
                <a:gd name="connsiteY39" fmla="*/ 2467292 h 7772400"/>
                <a:gd name="connsiteX40" fmla="*/ 1807582 w 2515094"/>
                <a:gd name="connsiteY40" fmla="*/ 2472866 h 7772400"/>
                <a:gd name="connsiteX41" fmla="*/ 2351429 w 2515094"/>
                <a:gd name="connsiteY41" fmla="*/ 2602518 h 7772400"/>
                <a:gd name="connsiteX42" fmla="*/ 1759537 w 2515094"/>
                <a:gd name="connsiteY42" fmla="*/ 2695240 h 7772400"/>
                <a:gd name="connsiteX43" fmla="*/ 1580755 w 2515094"/>
                <a:gd name="connsiteY43" fmla="*/ 2701218 h 7772400"/>
                <a:gd name="connsiteX44" fmla="*/ 1732573 w 2515094"/>
                <a:gd name="connsiteY44" fmla="*/ 2720665 h 7772400"/>
                <a:gd name="connsiteX45" fmla="*/ 2406786 w 2515094"/>
                <a:gd name="connsiteY45" fmla="*/ 2869510 h 7772400"/>
                <a:gd name="connsiteX46" fmla="*/ 1814894 w 2515094"/>
                <a:gd name="connsiteY46" fmla="*/ 2962231 h 7772400"/>
                <a:gd name="connsiteX47" fmla="*/ 1614108 w 2515094"/>
                <a:gd name="connsiteY47" fmla="*/ 2968945 h 7772400"/>
                <a:gd name="connsiteX48" fmla="*/ 1778303 w 2515094"/>
                <a:gd name="connsiteY48" fmla="*/ 2989978 h 7772400"/>
                <a:gd name="connsiteX49" fmla="*/ 2452516 w 2515094"/>
                <a:gd name="connsiteY49" fmla="*/ 3138822 h 7772400"/>
                <a:gd name="connsiteX50" fmla="*/ 1645063 w 2515094"/>
                <a:gd name="connsiteY50" fmla="*/ 3238751 h 7772400"/>
                <a:gd name="connsiteX51" fmla="*/ 1641755 w 2515094"/>
                <a:gd name="connsiteY51" fmla="*/ 3238879 h 7772400"/>
                <a:gd name="connsiteX52" fmla="*/ 1819220 w 2515094"/>
                <a:gd name="connsiteY52" fmla="*/ 3261611 h 7772400"/>
                <a:gd name="connsiteX53" fmla="*/ 2493433 w 2515094"/>
                <a:gd name="connsiteY53" fmla="*/ 3410456 h 7772400"/>
                <a:gd name="connsiteX54" fmla="*/ 1685979 w 2515094"/>
                <a:gd name="connsiteY54" fmla="*/ 3510385 h 7772400"/>
                <a:gd name="connsiteX55" fmla="*/ 1667872 w 2515094"/>
                <a:gd name="connsiteY55" fmla="*/ 3511084 h 7772400"/>
                <a:gd name="connsiteX56" fmla="*/ 1840881 w 2515094"/>
                <a:gd name="connsiteY56" fmla="*/ 3533245 h 7772400"/>
                <a:gd name="connsiteX57" fmla="*/ 2515094 w 2515094"/>
                <a:gd name="connsiteY57" fmla="*/ 3682090 h 7772400"/>
                <a:gd name="connsiteX58" fmla="*/ 1707641 w 2515094"/>
                <a:gd name="connsiteY58" fmla="*/ 3782020 h 7772400"/>
                <a:gd name="connsiteX59" fmla="*/ 1672449 w 2515094"/>
                <a:gd name="connsiteY59" fmla="*/ 3783377 h 7772400"/>
                <a:gd name="connsiteX60" fmla="*/ 1918686 w 2515094"/>
                <a:gd name="connsiteY60" fmla="*/ 3816669 h 7772400"/>
                <a:gd name="connsiteX61" fmla="*/ 2254579 w 2515094"/>
                <a:gd name="connsiteY61" fmla="*/ 3872985 h 7772400"/>
                <a:gd name="connsiteX62" fmla="*/ 2318525 w 2515094"/>
                <a:gd name="connsiteY62" fmla="*/ 3886200 h 7772400"/>
                <a:gd name="connsiteX63" fmla="*/ 2254579 w 2515094"/>
                <a:gd name="connsiteY63" fmla="*/ 3899415 h 7772400"/>
                <a:gd name="connsiteX64" fmla="*/ 1918686 w 2515094"/>
                <a:gd name="connsiteY64" fmla="*/ 3955731 h 7772400"/>
                <a:gd name="connsiteX65" fmla="*/ 1672449 w 2515094"/>
                <a:gd name="connsiteY65" fmla="*/ 3989023 h 7772400"/>
                <a:gd name="connsiteX66" fmla="*/ 1707641 w 2515094"/>
                <a:gd name="connsiteY66" fmla="*/ 3990380 h 7772400"/>
                <a:gd name="connsiteX67" fmla="*/ 2515094 w 2515094"/>
                <a:gd name="connsiteY67" fmla="*/ 4090310 h 7772400"/>
                <a:gd name="connsiteX68" fmla="*/ 1840881 w 2515094"/>
                <a:gd name="connsiteY68" fmla="*/ 4239155 h 7772400"/>
                <a:gd name="connsiteX69" fmla="*/ 1667872 w 2515094"/>
                <a:gd name="connsiteY69" fmla="*/ 4261316 h 7772400"/>
                <a:gd name="connsiteX70" fmla="*/ 1685979 w 2515094"/>
                <a:gd name="connsiteY70" fmla="*/ 4262015 h 7772400"/>
                <a:gd name="connsiteX71" fmla="*/ 2493433 w 2515094"/>
                <a:gd name="connsiteY71" fmla="*/ 4361944 h 7772400"/>
                <a:gd name="connsiteX72" fmla="*/ 1819220 w 2515094"/>
                <a:gd name="connsiteY72" fmla="*/ 4510789 h 7772400"/>
                <a:gd name="connsiteX73" fmla="*/ 1641755 w 2515094"/>
                <a:gd name="connsiteY73" fmla="*/ 4533521 h 7772400"/>
                <a:gd name="connsiteX74" fmla="*/ 1645063 w 2515094"/>
                <a:gd name="connsiteY74" fmla="*/ 4533649 h 7772400"/>
                <a:gd name="connsiteX75" fmla="*/ 2452516 w 2515094"/>
                <a:gd name="connsiteY75" fmla="*/ 4633578 h 7772400"/>
                <a:gd name="connsiteX76" fmla="*/ 1778303 w 2515094"/>
                <a:gd name="connsiteY76" fmla="*/ 4782423 h 7772400"/>
                <a:gd name="connsiteX77" fmla="*/ 1614108 w 2515094"/>
                <a:gd name="connsiteY77" fmla="*/ 4803455 h 7772400"/>
                <a:gd name="connsiteX78" fmla="*/ 1814894 w 2515094"/>
                <a:gd name="connsiteY78" fmla="*/ 4810170 h 7772400"/>
                <a:gd name="connsiteX79" fmla="*/ 2406786 w 2515094"/>
                <a:gd name="connsiteY79" fmla="*/ 4902891 h 7772400"/>
                <a:gd name="connsiteX80" fmla="*/ 1732573 w 2515094"/>
                <a:gd name="connsiteY80" fmla="*/ 5051735 h 7772400"/>
                <a:gd name="connsiteX81" fmla="*/ 1580755 w 2515094"/>
                <a:gd name="connsiteY81" fmla="*/ 5071182 h 7772400"/>
                <a:gd name="connsiteX82" fmla="*/ 1759537 w 2515094"/>
                <a:gd name="connsiteY82" fmla="*/ 5077161 h 7772400"/>
                <a:gd name="connsiteX83" fmla="*/ 2351429 w 2515094"/>
                <a:gd name="connsiteY83" fmla="*/ 5169882 h 7772400"/>
                <a:gd name="connsiteX84" fmla="*/ 1807582 w 2515094"/>
                <a:gd name="connsiteY84" fmla="*/ 5299534 h 7772400"/>
                <a:gd name="connsiteX85" fmla="*/ 1769723 w 2515094"/>
                <a:gd name="connsiteY85" fmla="*/ 5305108 h 7772400"/>
                <a:gd name="connsiteX86" fmla="*/ 1916870 w 2515094"/>
                <a:gd name="connsiteY86" fmla="*/ 5327342 h 7772400"/>
                <a:gd name="connsiteX87" fmla="*/ 2288270 w 2515094"/>
                <a:gd name="connsiteY87" fmla="*/ 5437760 h 7772400"/>
                <a:gd name="connsiteX88" fmla="*/ 1734777 w 2515094"/>
                <a:gd name="connsiteY88" fmla="*/ 5521198 h 7772400"/>
                <a:gd name="connsiteX89" fmla="*/ 1702701 w 2515094"/>
                <a:gd name="connsiteY89" fmla="*/ 5523186 h 7772400"/>
                <a:gd name="connsiteX90" fmla="*/ 1853715 w 2515094"/>
                <a:gd name="connsiteY90" fmla="*/ 5559244 h 7772400"/>
                <a:gd name="connsiteX91" fmla="*/ 2213726 w 2515094"/>
                <a:gd name="connsiteY91" fmla="*/ 5700465 h 7772400"/>
                <a:gd name="connsiteX92" fmla="*/ 1654800 w 2515094"/>
                <a:gd name="connsiteY92" fmla="*/ 5737052 h 7772400"/>
                <a:gd name="connsiteX93" fmla="*/ 1628292 w 2515094"/>
                <a:gd name="connsiteY93" fmla="*/ 5736462 h 7772400"/>
                <a:gd name="connsiteX94" fmla="*/ 1786803 w 2515094"/>
                <a:gd name="connsiteY94" fmla="*/ 5788821 h 7772400"/>
                <a:gd name="connsiteX95" fmla="*/ 2132683 w 2515094"/>
                <a:gd name="connsiteY95" fmla="*/ 5959771 h 7772400"/>
                <a:gd name="connsiteX96" fmla="*/ 1572579 w 2515094"/>
                <a:gd name="connsiteY96" fmla="*/ 5949229 h 7772400"/>
                <a:gd name="connsiteX97" fmla="*/ 1539657 w 2515094"/>
                <a:gd name="connsiteY97" fmla="*/ 5945711 h 7772400"/>
                <a:gd name="connsiteX98" fmla="*/ 1708923 w 2515094"/>
                <a:gd name="connsiteY98" fmla="*/ 6018075 h 7772400"/>
                <a:gd name="connsiteX99" fmla="*/ 2038042 w 2515094"/>
                <a:gd name="connsiteY99" fmla="*/ 6217453 h 7772400"/>
                <a:gd name="connsiteX100" fmla="*/ 1481022 w 2515094"/>
                <a:gd name="connsiteY100" fmla="*/ 6159864 h 7772400"/>
                <a:gd name="connsiteX101" fmla="*/ 1436608 w 2515094"/>
                <a:gd name="connsiteY101" fmla="*/ 6151286 h 7772400"/>
                <a:gd name="connsiteX102" fmla="*/ 1620126 w 2515094"/>
                <a:gd name="connsiteY102" fmla="*/ 6249020 h 7772400"/>
                <a:gd name="connsiteX103" fmla="*/ 1929977 w 2515094"/>
                <a:gd name="connsiteY103" fmla="*/ 6475308 h 7772400"/>
                <a:gd name="connsiteX104" fmla="*/ 1380280 w 2515094"/>
                <a:gd name="connsiteY104" fmla="*/ 6371108 h 7772400"/>
                <a:gd name="connsiteX105" fmla="*/ 1371807 w 2515094"/>
                <a:gd name="connsiteY105" fmla="*/ 6368716 h 7772400"/>
                <a:gd name="connsiteX106" fmla="*/ 1520476 w 2515094"/>
                <a:gd name="connsiteY106" fmla="*/ 6465092 h 7772400"/>
                <a:gd name="connsiteX107" fmla="*/ 1808703 w 2515094"/>
                <a:gd name="connsiteY107" fmla="*/ 6716568 h 7772400"/>
                <a:gd name="connsiteX108" fmla="*/ 1270512 w 2515094"/>
                <a:gd name="connsiteY108" fmla="*/ 6566553 h 7772400"/>
                <a:gd name="connsiteX109" fmla="*/ 1237646 w 2515094"/>
                <a:gd name="connsiteY109" fmla="*/ 6554178 h 7772400"/>
                <a:gd name="connsiteX110" fmla="*/ 1249580 w 2515094"/>
                <a:gd name="connsiteY110" fmla="*/ 6562848 h 7772400"/>
                <a:gd name="connsiteX111" fmla="*/ 1679296 w 2515094"/>
                <a:gd name="connsiteY111" fmla="*/ 6966279 h 7772400"/>
                <a:gd name="connsiteX112" fmla="*/ 1156707 w 2515094"/>
                <a:gd name="connsiteY112" fmla="*/ 6771588 h 7772400"/>
                <a:gd name="connsiteX113" fmla="*/ 1143815 w 2515094"/>
                <a:gd name="connsiteY113" fmla="*/ 6765435 h 7772400"/>
                <a:gd name="connsiteX114" fmla="*/ 1291456 w 2515094"/>
                <a:gd name="connsiteY114" fmla="*/ 6902499 h 7772400"/>
                <a:gd name="connsiteX115" fmla="*/ 1530032 w 2515094"/>
                <a:gd name="connsiteY115" fmla="*/ 7198434 h 7772400"/>
                <a:gd name="connsiteX116" fmla="*/ 1135302 w 2515094"/>
                <a:gd name="connsiteY116" fmla="*/ 7022111 h 7772400"/>
                <a:gd name="connsiteX117" fmla="*/ 1004977 w 2515094"/>
                <a:gd name="connsiteY117" fmla="*/ 6946787 h 7772400"/>
                <a:gd name="connsiteX118" fmla="*/ 1010037 w 2515094"/>
                <a:gd name="connsiteY118" fmla="*/ 6952019 h 7772400"/>
                <a:gd name="connsiteX119" fmla="*/ 1360598 w 2515094"/>
                <a:gd name="connsiteY119" fmla="*/ 7421298 h 7772400"/>
                <a:gd name="connsiteX120" fmla="*/ 1339592 w 2515094"/>
                <a:gd name="connsiteY120" fmla="*/ 7421801 h 7772400"/>
                <a:gd name="connsiteX121" fmla="*/ 720998 w 2515094"/>
                <a:gd name="connsiteY121" fmla="*/ 7027780 h 7772400"/>
                <a:gd name="connsiteX122" fmla="*/ 610731 w 2515094"/>
                <a:gd name="connsiteY122" fmla="*/ 6945387 h 7772400"/>
                <a:gd name="connsiteX123" fmla="*/ 663559 w 2515094"/>
                <a:gd name="connsiteY123" fmla="*/ 7044858 h 7772400"/>
                <a:gd name="connsiteX124" fmla="*/ 969884 w 2515094"/>
                <a:gd name="connsiteY124" fmla="*/ 7772400 h 7772400"/>
                <a:gd name="connsiteX125" fmla="*/ 17141 w 2515094"/>
                <a:gd name="connsiteY125" fmla="*/ 6584055 h 7772400"/>
                <a:gd name="connsiteX126" fmla="*/ 1132714 w 2515094"/>
                <a:gd name="connsiteY126" fmla="*/ 3834441 h 7772400"/>
                <a:gd name="connsiteX127" fmla="*/ 17141 w 2515094"/>
                <a:gd name="connsiteY127" fmla="*/ 1188345 h 7772400"/>
                <a:gd name="connsiteX128" fmla="*/ 969884 w 2515094"/>
                <a:gd name="connsiteY128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515094" h="7772400">
                  <a:moveTo>
                    <a:pt x="969884" y="0"/>
                  </a:moveTo>
                  <a:cubicBezTo>
                    <a:pt x="937531" y="229127"/>
                    <a:pt x="796408" y="482900"/>
                    <a:pt x="663559" y="727542"/>
                  </a:cubicBezTo>
                  <a:lnTo>
                    <a:pt x="610731" y="827013"/>
                  </a:lnTo>
                  <a:lnTo>
                    <a:pt x="720998" y="744620"/>
                  </a:lnTo>
                  <a:cubicBezTo>
                    <a:pt x="989919" y="548680"/>
                    <a:pt x="1260424" y="371107"/>
                    <a:pt x="1339592" y="350599"/>
                  </a:cubicBezTo>
                  <a:cubicBezTo>
                    <a:pt x="1350148" y="347866"/>
                    <a:pt x="1357302" y="347923"/>
                    <a:pt x="1360598" y="351102"/>
                  </a:cubicBezTo>
                  <a:cubicBezTo>
                    <a:pt x="1289363" y="510341"/>
                    <a:pt x="1155332" y="667076"/>
                    <a:pt x="1010037" y="820381"/>
                  </a:cubicBezTo>
                  <a:lnTo>
                    <a:pt x="1004977" y="825613"/>
                  </a:lnTo>
                  <a:lnTo>
                    <a:pt x="1135302" y="750289"/>
                  </a:lnTo>
                  <a:cubicBezTo>
                    <a:pt x="1345543" y="632891"/>
                    <a:pt x="1512058" y="553304"/>
                    <a:pt x="1530032" y="573966"/>
                  </a:cubicBezTo>
                  <a:cubicBezTo>
                    <a:pt x="1473131" y="675729"/>
                    <a:pt x="1388527" y="774038"/>
                    <a:pt x="1291456" y="869901"/>
                  </a:cubicBezTo>
                  <a:lnTo>
                    <a:pt x="1143815" y="1006965"/>
                  </a:lnTo>
                  <a:lnTo>
                    <a:pt x="1156707" y="1000812"/>
                  </a:lnTo>
                  <a:cubicBezTo>
                    <a:pt x="1428132" y="873500"/>
                    <a:pt x="1660583" y="780343"/>
                    <a:pt x="1679296" y="806121"/>
                  </a:cubicBezTo>
                  <a:cubicBezTo>
                    <a:pt x="1580477" y="951010"/>
                    <a:pt x="1420266" y="1082914"/>
                    <a:pt x="1249580" y="1209553"/>
                  </a:cubicBezTo>
                  <a:lnTo>
                    <a:pt x="1237646" y="1218222"/>
                  </a:lnTo>
                  <a:lnTo>
                    <a:pt x="1270512" y="1205848"/>
                  </a:lnTo>
                  <a:cubicBezTo>
                    <a:pt x="1552406" y="1101838"/>
                    <a:pt x="1792390" y="1028579"/>
                    <a:pt x="1808703" y="1055832"/>
                  </a:cubicBezTo>
                  <a:cubicBezTo>
                    <a:pt x="1734346" y="1146518"/>
                    <a:pt x="1633330" y="1229161"/>
                    <a:pt x="1520476" y="1307309"/>
                  </a:cubicBezTo>
                  <a:lnTo>
                    <a:pt x="1371807" y="1403685"/>
                  </a:lnTo>
                  <a:lnTo>
                    <a:pt x="1380280" y="1401292"/>
                  </a:lnTo>
                  <a:cubicBezTo>
                    <a:pt x="1670499" y="1321377"/>
                    <a:pt x="1916189" y="1268572"/>
                    <a:pt x="1929977" y="1297093"/>
                  </a:cubicBezTo>
                  <a:cubicBezTo>
                    <a:pt x="1847710" y="1381182"/>
                    <a:pt x="1739611" y="1455018"/>
                    <a:pt x="1620126" y="1523381"/>
                  </a:cubicBezTo>
                  <a:lnTo>
                    <a:pt x="1436608" y="1621114"/>
                  </a:lnTo>
                  <a:lnTo>
                    <a:pt x="1481022" y="1612536"/>
                  </a:lnTo>
                  <a:cubicBezTo>
                    <a:pt x="1777357" y="1557325"/>
                    <a:pt x="2026884" y="1525376"/>
                    <a:pt x="2038042" y="1554948"/>
                  </a:cubicBezTo>
                  <a:cubicBezTo>
                    <a:pt x="1948490" y="1631801"/>
                    <a:pt x="1834131" y="1696268"/>
                    <a:pt x="1708923" y="1754325"/>
                  </a:cubicBezTo>
                  <a:lnTo>
                    <a:pt x="1539657" y="1826690"/>
                  </a:lnTo>
                  <a:lnTo>
                    <a:pt x="1572579" y="1823171"/>
                  </a:lnTo>
                  <a:cubicBezTo>
                    <a:pt x="1872776" y="1793083"/>
                    <a:pt x="2124239" y="1782233"/>
                    <a:pt x="2132683" y="1812629"/>
                  </a:cubicBezTo>
                  <a:cubicBezTo>
                    <a:pt x="2036528" y="1881662"/>
                    <a:pt x="1916779" y="1936270"/>
                    <a:pt x="1786803" y="1983580"/>
                  </a:cubicBezTo>
                  <a:lnTo>
                    <a:pt x="1628292" y="2035939"/>
                  </a:lnTo>
                  <a:lnTo>
                    <a:pt x="1654800" y="2035348"/>
                  </a:lnTo>
                  <a:cubicBezTo>
                    <a:pt x="1956573" y="2030613"/>
                    <a:pt x="2208061" y="2040944"/>
                    <a:pt x="2213726" y="2071936"/>
                  </a:cubicBezTo>
                  <a:cubicBezTo>
                    <a:pt x="2111698" y="2132621"/>
                    <a:pt x="1987472" y="2176954"/>
                    <a:pt x="1853715" y="2213156"/>
                  </a:cubicBezTo>
                  <a:lnTo>
                    <a:pt x="1702701" y="2249215"/>
                  </a:lnTo>
                  <a:lnTo>
                    <a:pt x="1734777" y="2251203"/>
                  </a:lnTo>
                  <a:cubicBezTo>
                    <a:pt x="2035830" y="2271855"/>
                    <a:pt x="2285427" y="2303291"/>
                    <a:pt x="2288270" y="2334640"/>
                  </a:cubicBezTo>
                  <a:cubicBezTo>
                    <a:pt x="2181148" y="2386518"/>
                    <a:pt x="2053389" y="2420238"/>
                    <a:pt x="1916870" y="2445058"/>
                  </a:cubicBezTo>
                  <a:lnTo>
                    <a:pt x="1769723" y="2467292"/>
                  </a:lnTo>
                  <a:lnTo>
                    <a:pt x="1807582" y="2472866"/>
                  </a:lnTo>
                  <a:cubicBezTo>
                    <a:pt x="2105623" y="2518749"/>
                    <a:pt x="2351429" y="2571049"/>
                    <a:pt x="2351429" y="2602518"/>
                  </a:cubicBezTo>
                  <a:cubicBezTo>
                    <a:pt x="2184327" y="2666529"/>
                    <a:pt x="1974656" y="2685939"/>
                    <a:pt x="1759537" y="2695240"/>
                  </a:cubicBezTo>
                  <a:lnTo>
                    <a:pt x="1580755" y="2701218"/>
                  </a:lnTo>
                  <a:lnTo>
                    <a:pt x="1732573" y="2720665"/>
                  </a:lnTo>
                  <a:cubicBezTo>
                    <a:pt x="2085732" y="2770373"/>
                    <a:pt x="2406786" y="2833545"/>
                    <a:pt x="2406786" y="2869510"/>
                  </a:cubicBezTo>
                  <a:cubicBezTo>
                    <a:pt x="2239684" y="2933521"/>
                    <a:pt x="2030013" y="2952931"/>
                    <a:pt x="1814894" y="2962231"/>
                  </a:cubicBezTo>
                  <a:lnTo>
                    <a:pt x="1614108" y="2968945"/>
                  </a:lnTo>
                  <a:lnTo>
                    <a:pt x="1778303" y="2989978"/>
                  </a:lnTo>
                  <a:cubicBezTo>
                    <a:pt x="2131463" y="3039686"/>
                    <a:pt x="2452516" y="3102857"/>
                    <a:pt x="2452516" y="3138822"/>
                  </a:cubicBezTo>
                  <a:cubicBezTo>
                    <a:pt x="2229714" y="3224170"/>
                    <a:pt x="1931234" y="3230227"/>
                    <a:pt x="1645063" y="3238751"/>
                  </a:cubicBezTo>
                  <a:lnTo>
                    <a:pt x="1641755" y="3238879"/>
                  </a:lnTo>
                  <a:lnTo>
                    <a:pt x="1819220" y="3261611"/>
                  </a:lnTo>
                  <a:cubicBezTo>
                    <a:pt x="2172379" y="3311320"/>
                    <a:pt x="2493433" y="3374491"/>
                    <a:pt x="2493433" y="3410456"/>
                  </a:cubicBezTo>
                  <a:cubicBezTo>
                    <a:pt x="2270630" y="3495805"/>
                    <a:pt x="1972151" y="3501861"/>
                    <a:pt x="1685979" y="3510385"/>
                  </a:cubicBezTo>
                  <a:lnTo>
                    <a:pt x="1667872" y="3511084"/>
                  </a:lnTo>
                  <a:lnTo>
                    <a:pt x="1840881" y="3533245"/>
                  </a:lnTo>
                  <a:cubicBezTo>
                    <a:pt x="2194040" y="3582954"/>
                    <a:pt x="2515094" y="3646125"/>
                    <a:pt x="2515094" y="3682090"/>
                  </a:cubicBezTo>
                  <a:cubicBezTo>
                    <a:pt x="2292292" y="3767438"/>
                    <a:pt x="1993812" y="3773495"/>
                    <a:pt x="1707641" y="3782020"/>
                  </a:cubicBezTo>
                  <a:lnTo>
                    <a:pt x="1672449" y="3783377"/>
                  </a:lnTo>
                  <a:lnTo>
                    <a:pt x="1918686" y="3816669"/>
                  </a:lnTo>
                  <a:cubicBezTo>
                    <a:pt x="2041036" y="3834680"/>
                    <a:pt x="2157185" y="3854042"/>
                    <a:pt x="2254579" y="3872985"/>
                  </a:cubicBezTo>
                  <a:lnTo>
                    <a:pt x="2318525" y="3886200"/>
                  </a:lnTo>
                  <a:lnTo>
                    <a:pt x="2254579" y="3899415"/>
                  </a:lnTo>
                  <a:cubicBezTo>
                    <a:pt x="2157185" y="3918359"/>
                    <a:pt x="2041036" y="3937720"/>
                    <a:pt x="1918686" y="3955731"/>
                  </a:cubicBezTo>
                  <a:lnTo>
                    <a:pt x="1672449" y="3989023"/>
                  </a:lnTo>
                  <a:lnTo>
                    <a:pt x="1707641" y="3990380"/>
                  </a:lnTo>
                  <a:cubicBezTo>
                    <a:pt x="1993812" y="3998905"/>
                    <a:pt x="2292292" y="4004962"/>
                    <a:pt x="2515094" y="4090310"/>
                  </a:cubicBezTo>
                  <a:cubicBezTo>
                    <a:pt x="2515094" y="4126275"/>
                    <a:pt x="2194040" y="4189447"/>
                    <a:pt x="1840881" y="4239155"/>
                  </a:cubicBezTo>
                  <a:lnTo>
                    <a:pt x="1667872" y="4261316"/>
                  </a:lnTo>
                  <a:lnTo>
                    <a:pt x="1685979" y="4262015"/>
                  </a:lnTo>
                  <a:cubicBezTo>
                    <a:pt x="1972151" y="4270539"/>
                    <a:pt x="2270630" y="4276596"/>
                    <a:pt x="2493433" y="4361944"/>
                  </a:cubicBezTo>
                  <a:cubicBezTo>
                    <a:pt x="2493433" y="4397909"/>
                    <a:pt x="2172379" y="4461081"/>
                    <a:pt x="1819220" y="4510789"/>
                  </a:cubicBezTo>
                  <a:lnTo>
                    <a:pt x="1641755" y="4533521"/>
                  </a:lnTo>
                  <a:lnTo>
                    <a:pt x="1645063" y="4533649"/>
                  </a:lnTo>
                  <a:cubicBezTo>
                    <a:pt x="1931234" y="4542173"/>
                    <a:pt x="2229714" y="4548230"/>
                    <a:pt x="2452516" y="4633578"/>
                  </a:cubicBezTo>
                  <a:cubicBezTo>
                    <a:pt x="2452516" y="4669543"/>
                    <a:pt x="2131463" y="4732715"/>
                    <a:pt x="1778303" y="4782423"/>
                  </a:cubicBezTo>
                  <a:lnTo>
                    <a:pt x="1614108" y="4803455"/>
                  </a:lnTo>
                  <a:lnTo>
                    <a:pt x="1814894" y="4810170"/>
                  </a:lnTo>
                  <a:cubicBezTo>
                    <a:pt x="2030013" y="4819470"/>
                    <a:pt x="2239684" y="4838880"/>
                    <a:pt x="2406786" y="4902891"/>
                  </a:cubicBezTo>
                  <a:cubicBezTo>
                    <a:pt x="2406786" y="4938856"/>
                    <a:pt x="2085732" y="5002027"/>
                    <a:pt x="1732573" y="5051735"/>
                  </a:cubicBezTo>
                  <a:lnTo>
                    <a:pt x="1580755" y="5071182"/>
                  </a:lnTo>
                  <a:lnTo>
                    <a:pt x="1759537" y="5077161"/>
                  </a:lnTo>
                  <a:cubicBezTo>
                    <a:pt x="1974656" y="5086461"/>
                    <a:pt x="2184327" y="5105871"/>
                    <a:pt x="2351429" y="5169882"/>
                  </a:cubicBezTo>
                  <a:cubicBezTo>
                    <a:pt x="2351429" y="5201351"/>
                    <a:pt x="2105623" y="5253651"/>
                    <a:pt x="1807582" y="5299534"/>
                  </a:cubicBezTo>
                  <a:lnTo>
                    <a:pt x="1769723" y="5305108"/>
                  </a:lnTo>
                  <a:lnTo>
                    <a:pt x="1916870" y="5327342"/>
                  </a:lnTo>
                  <a:cubicBezTo>
                    <a:pt x="2053389" y="5352162"/>
                    <a:pt x="2181148" y="5385883"/>
                    <a:pt x="2288270" y="5437760"/>
                  </a:cubicBezTo>
                  <a:cubicBezTo>
                    <a:pt x="2285427" y="5469110"/>
                    <a:pt x="2035830" y="5500545"/>
                    <a:pt x="1734777" y="5521198"/>
                  </a:cubicBezTo>
                  <a:lnTo>
                    <a:pt x="1702701" y="5523186"/>
                  </a:lnTo>
                  <a:lnTo>
                    <a:pt x="1853715" y="5559244"/>
                  </a:lnTo>
                  <a:cubicBezTo>
                    <a:pt x="1987472" y="5595446"/>
                    <a:pt x="2111698" y="5639779"/>
                    <a:pt x="2213726" y="5700465"/>
                  </a:cubicBezTo>
                  <a:cubicBezTo>
                    <a:pt x="2208061" y="5731456"/>
                    <a:pt x="1956573" y="5741788"/>
                    <a:pt x="1654800" y="5737052"/>
                  </a:cubicBezTo>
                  <a:lnTo>
                    <a:pt x="1628292" y="5736462"/>
                  </a:lnTo>
                  <a:lnTo>
                    <a:pt x="1786803" y="5788821"/>
                  </a:lnTo>
                  <a:cubicBezTo>
                    <a:pt x="1916779" y="5836130"/>
                    <a:pt x="2036528" y="5890739"/>
                    <a:pt x="2132683" y="5959771"/>
                  </a:cubicBezTo>
                  <a:cubicBezTo>
                    <a:pt x="2124239" y="5990168"/>
                    <a:pt x="1872776" y="5979317"/>
                    <a:pt x="1572579" y="5949229"/>
                  </a:cubicBezTo>
                  <a:lnTo>
                    <a:pt x="1539657" y="5945711"/>
                  </a:lnTo>
                  <a:lnTo>
                    <a:pt x="1708923" y="6018075"/>
                  </a:lnTo>
                  <a:cubicBezTo>
                    <a:pt x="1834131" y="6076132"/>
                    <a:pt x="1948490" y="6140600"/>
                    <a:pt x="2038042" y="6217453"/>
                  </a:cubicBezTo>
                  <a:cubicBezTo>
                    <a:pt x="2026884" y="6247024"/>
                    <a:pt x="1777357" y="6215075"/>
                    <a:pt x="1481022" y="6159864"/>
                  </a:cubicBezTo>
                  <a:lnTo>
                    <a:pt x="1436608" y="6151286"/>
                  </a:lnTo>
                  <a:lnTo>
                    <a:pt x="1620126" y="6249020"/>
                  </a:lnTo>
                  <a:cubicBezTo>
                    <a:pt x="1739611" y="6317382"/>
                    <a:pt x="1847710" y="6391218"/>
                    <a:pt x="1929977" y="6475308"/>
                  </a:cubicBezTo>
                  <a:cubicBezTo>
                    <a:pt x="1916189" y="6503829"/>
                    <a:pt x="1670499" y="6451023"/>
                    <a:pt x="1380280" y="6371108"/>
                  </a:cubicBezTo>
                  <a:lnTo>
                    <a:pt x="1371807" y="6368716"/>
                  </a:lnTo>
                  <a:lnTo>
                    <a:pt x="1520476" y="6465092"/>
                  </a:lnTo>
                  <a:cubicBezTo>
                    <a:pt x="1633330" y="6543239"/>
                    <a:pt x="1734346" y="6625883"/>
                    <a:pt x="1808703" y="6716568"/>
                  </a:cubicBezTo>
                  <a:cubicBezTo>
                    <a:pt x="1792390" y="6743822"/>
                    <a:pt x="1552406" y="6670562"/>
                    <a:pt x="1270512" y="6566553"/>
                  </a:cubicBezTo>
                  <a:lnTo>
                    <a:pt x="1237646" y="6554178"/>
                  </a:lnTo>
                  <a:lnTo>
                    <a:pt x="1249580" y="6562848"/>
                  </a:lnTo>
                  <a:cubicBezTo>
                    <a:pt x="1420266" y="6689486"/>
                    <a:pt x="1580477" y="6821391"/>
                    <a:pt x="1679296" y="6966279"/>
                  </a:cubicBezTo>
                  <a:cubicBezTo>
                    <a:pt x="1660583" y="6992057"/>
                    <a:pt x="1428132" y="6898900"/>
                    <a:pt x="1156707" y="6771588"/>
                  </a:cubicBezTo>
                  <a:lnTo>
                    <a:pt x="1143815" y="6765435"/>
                  </a:lnTo>
                  <a:lnTo>
                    <a:pt x="1291456" y="6902499"/>
                  </a:lnTo>
                  <a:cubicBezTo>
                    <a:pt x="1388527" y="6998362"/>
                    <a:pt x="1473131" y="7096671"/>
                    <a:pt x="1530032" y="7198434"/>
                  </a:cubicBezTo>
                  <a:cubicBezTo>
                    <a:pt x="1512058" y="7219097"/>
                    <a:pt x="1345543" y="7139510"/>
                    <a:pt x="1135302" y="7022111"/>
                  </a:cubicBezTo>
                  <a:lnTo>
                    <a:pt x="1004977" y="6946787"/>
                  </a:lnTo>
                  <a:lnTo>
                    <a:pt x="1010037" y="6952019"/>
                  </a:lnTo>
                  <a:cubicBezTo>
                    <a:pt x="1155332" y="7105324"/>
                    <a:pt x="1289363" y="7262059"/>
                    <a:pt x="1360598" y="7421298"/>
                  </a:cubicBezTo>
                  <a:cubicBezTo>
                    <a:pt x="1357302" y="7424477"/>
                    <a:pt x="1350148" y="7424535"/>
                    <a:pt x="1339592" y="7421801"/>
                  </a:cubicBezTo>
                  <a:cubicBezTo>
                    <a:pt x="1260424" y="7401293"/>
                    <a:pt x="989919" y="7223720"/>
                    <a:pt x="720998" y="7027780"/>
                  </a:cubicBezTo>
                  <a:lnTo>
                    <a:pt x="610731" y="6945387"/>
                  </a:lnTo>
                  <a:lnTo>
                    <a:pt x="663559" y="7044858"/>
                  </a:lnTo>
                  <a:cubicBezTo>
                    <a:pt x="796408" y="7289501"/>
                    <a:pt x="937531" y="7543273"/>
                    <a:pt x="969884" y="7772400"/>
                  </a:cubicBezTo>
                  <a:cubicBezTo>
                    <a:pt x="538721" y="7185347"/>
                    <a:pt x="198167" y="7170683"/>
                    <a:pt x="17141" y="6584055"/>
                  </a:cubicBezTo>
                  <a:cubicBezTo>
                    <a:pt x="-162755" y="6221027"/>
                    <a:pt x="1132714" y="4733726"/>
                    <a:pt x="1132714" y="3834441"/>
                  </a:cubicBezTo>
                  <a:cubicBezTo>
                    <a:pt x="1132714" y="2935156"/>
                    <a:pt x="-162755" y="2120717"/>
                    <a:pt x="17141" y="1188345"/>
                  </a:cubicBezTo>
                  <a:cubicBezTo>
                    <a:pt x="198167" y="601717"/>
                    <a:pt x="538721" y="587053"/>
                    <a:pt x="969884" y="0"/>
                  </a:cubicBezTo>
                  <a:close/>
                </a:path>
              </a:pathLst>
            </a:custGeom>
            <a:solidFill>
              <a:srgbClr val="FFFF80">
                <a:alpha val="9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3821487" y="3749040"/>
              <a:ext cx="2051972" cy="2560320"/>
            </a:xfrm>
            <a:custGeom>
              <a:avLst/>
              <a:gdLst>
                <a:gd name="connsiteX0" fmla="*/ 1307923 w 2346385"/>
                <a:gd name="connsiteY0" fmla="*/ 0 h 2743200"/>
                <a:gd name="connsiteX1" fmla="*/ 1372828 w 2346385"/>
                <a:gd name="connsiteY1" fmla="*/ 7975 h 2743200"/>
                <a:gd name="connsiteX2" fmla="*/ 1424486 w 2346385"/>
                <a:gd name="connsiteY2" fmla="*/ 29619 h 2743200"/>
                <a:gd name="connsiteX3" fmla="*/ 1458925 w 2346385"/>
                <a:gd name="connsiteY3" fmla="*/ 66074 h 2743200"/>
                <a:gd name="connsiteX4" fmla="*/ 1473495 w 2346385"/>
                <a:gd name="connsiteY4" fmla="*/ 111642 h 2743200"/>
                <a:gd name="connsiteX5" fmla="*/ 1461574 w 2346385"/>
                <a:gd name="connsiteY5" fmla="*/ 176576 h 2743200"/>
                <a:gd name="connsiteX6" fmla="*/ 1262889 w 2346385"/>
                <a:gd name="connsiteY6" fmla="*/ 348596 h 2743200"/>
                <a:gd name="connsiteX7" fmla="*/ 1538399 w 2346385"/>
                <a:gd name="connsiteY7" fmla="*/ 238094 h 2743200"/>
                <a:gd name="connsiteX8" fmla="*/ 1631119 w 2346385"/>
                <a:gd name="connsiteY8" fmla="*/ 240372 h 2743200"/>
                <a:gd name="connsiteX9" fmla="*/ 1696023 w 2346385"/>
                <a:gd name="connsiteY9" fmla="*/ 259739 h 2743200"/>
                <a:gd name="connsiteX10" fmla="*/ 1743707 w 2346385"/>
                <a:gd name="connsiteY10" fmla="*/ 290497 h 2743200"/>
                <a:gd name="connsiteX11" fmla="*/ 1771522 w 2346385"/>
                <a:gd name="connsiteY11" fmla="*/ 330369 h 2743200"/>
                <a:gd name="connsiteX12" fmla="*/ 1778145 w 2346385"/>
                <a:gd name="connsiteY12" fmla="*/ 382772 h 2743200"/>
                <a:gd name="connsiteX13" fmla="*/ 1752979 w 2346385"/>
                <a:gd name="connsiteY13" fmla="*/ 444289 h 2743200"/>
                <a:gd name="connsiteX14" fmla="*/ 1523829 w 2346385"/>
                <a:gd name="connsiteY14" fmla="*/ 586690 h 2743200"/>
                <a:gd name="connsiteX15" fmla="*/ 1817883 w 2346385"/>
                <a:gd name="connsiteY15" fmla="*/ 518337 h 2743200"/>
                <a:gd name="connsiteX16" fmla="*/ 1910603 w 2346385"/>
                <a:gd name="connsiteY16" fmla="*/ 536564 h 2743200"/>
                <a:gd name="connsiteX17" fmla="*/ 1971533 w 2346385"/>
                <a:gd name="connsiteY17" fmla="*/ 566184 h 2743200"/>
                <a:gd name="connsiteX18" fmla="*/ 2011269 w 2346385"/>
                <a:gd name="connsiteY18" fmla="*/ 607195 h 2743200"/>
                <a:gd name="connsiteX19" fmla="*/ 2032463 w 2346385"/>
                <a:gd name="connsiteY19" fmla="*/ 652763 h 2743200"/>
                <a:gd name="connsiteX20" fmla="*/ 2027164 w 2346385"/>
                <a:gd name="connsiteY20" fmla="*/ 705167 h 2743200"/>
                <a:gd name="connsiteX21" fmla="*/ 1992726 w 2346385"/>
                <a:gd name="connsiteY21" fmla="*/ 763266 h 2743200"/>
                <a:gd name="connsiteX22" fmla="*/ 1738409 w 2346385"/>
                <a:gd name="connsiteY22" fmla="*/ 871490 h 2743200"/>
                <a:gd name="connsiteX23" fmla="*/ 2041735 w 2346385"/>
                <a:gd name="connsiteY23" fmla="*/ 850985 h 2743200"/>
                <a:gd name="connsiteX24" fmla="*/ 2129156 w 2346385"/>
                <a:gd name="connsiteY24" fmla="*/ 882882 h 2743200"/>
                <a:gd name="connsiteX25" fmla="*/ 2183463 w 2346385"/>
                <a:gd name="connsiteY25" fmla="*/ 922754 h 2743200"/>
                <a:gd name="connsiteX26" fmla="*/ 2215253 w 2346385"/>
                <a:gd name="connsiteY26" fmla="*/ 969461 h 2743200"/>
                <a:gd name="connsiteX27" fmla="*/ 2224525 w 2346385"/>
                <a:gd name="connsiteY27" fmla="*/ 1019587 h 2743200"/>
                <a:gd name="connsiteX28" fmla="*/ 2213929 w 2346385"/>
                <a:gd name="connsiteY28" fmla="*/ 1070851 h 2743200"/>
                <a:gd name="connsiteX29" fmla="*/ 2164920 w 2346385"/>
                <a:gd name="connsiteY29" fmla="*/ 1127811 h 2743200"/>
                <a:gd name="connsiteX30" fmla="*/ 1894708 w 2346385"/>
                <a:gd name="connsiteY30" fmla="*/ 1195024 h 2743200"/>
                <a:gd name="connsiteX31" fmla="*/ 2196709 w 2346385"/>
                <a:gd name="connsiteY31" fmla="*/ 1223504 h 2743200"/>
                <a:gd name="connsiteX32" fmla="*/ 2276183 w 2346385"/>
                <a:gd name="connsiteY32" fmla="*/ 1269072 h 2743200"/>
                <a:gd name="connsiteX33" fmla="*/ 2322543 w 2346385"/>
                <a:gd name="connsiteY33" fmla="*/ 1319197 h 2743200"/>
                <a:gd name="connsiteX34" fmla="*/ 2346385 w 2346385"/>
                <a:gd name="connsiteY34" fmla="*/ 1371600 h 2743200"/>
                <a:gd name="connsiteX35" fmla="*/ 2322543 w 2346385"/>
                <a:gd name="connsiteY35" fmla="*/ 1424003 h 2743200"/>
                <a:gd name="connsiteX36" fmla="*/ 2276183 w 2346385"/>
                <a:gd name="connsiteY36" fmla="*/ 1474128 h 2743200"/>
                <a:gd name="connsiteX37" fmla="*/ 2196709 w 2346385"/>
                <a:gd name="connsiteY37" fmla="*/ 1519697 h 2743200"/>
                <a:gd name="connsiteX38" fmla="*/ 1894708 w 2346385"/>
                <a:gd name="connsiteY38" fmla="*/ 1548176 h 2743200"/>
                <a:gd name="connsiteX39" fmla="*/ 2164920 w 2346385"/>
                <a:gd name="connsiteY39" fmla="*/ 1615389 h 2743200"/>
                <a:gd name="connsiteX40" fmla="*/ 2213929 w 2346385"/>
                <a:gd name="connsiteY40" fmla="*/ 1672349 h 2743200"/>
                <a:gd name="connsiteX41" fmla="*/ 2224525 w 2346385"/>
                <a:gd name="connsiteY41" fmla="*/ 1723613 h 2743200"/>
                <a:gd name="connsiteX42" fmla="*/ 2215253 w 2346385"/>
                <a:gd name="connsiteY42" fmla="*/ 1773739 h 2743200"/>
                <a:gd name="connsiteX43" fmla="*/ 2183463 w 2346385"/>
                <a:gd name="connsiteY43" fmla="*/ 1820446 h 2743200"/>
                <a:gd name="connsiteX44" fmla="*/ 2129156 w 2346385"/>
                <a:gd name="connsiteY44" fmla="*/ 1860318 h 2743200"/>
                <a:gd name="connsiteX45" fmla="*/ 2041735 w 2346385"/>
                <a:gd name="connsiteY45" fmla="*/ 1892216 h 2743200"/>
                <a:gd name="connsiteX46" fmla="*/ 1738409 w 2346385"/>
                <a:gd name="connsiteY46" fmla="*/ 1871710 h 2743200"/>
                <a:gd name="connsiteX47" fmla="*/ 1992726 w 2346385"/>
                <a:gd name="connsiteY47" fmla="*/ 1979934 h 2743200"/>
                <a:gd name="connsiteX48" fmla="*/ 2027164 w 2346385"/>
                <a:gd name="connsiteY48" fmla="*/ 2038034 h 2743200"/>
                <a:gd name="connsiteX49" fmla="*/ 2032463 w 2346385"/>
                <a:gd name="connsiteY49" fmla="*/ 2090437 h 2743200"/>
                <a:gd name="connsiteX50" fmla="*/ 2011269 w 2346385"/>
                <a:gd name="connsiteY50" fmla="*/ 2136005 h 2743200"/>
                <a:gd name="connsiteX51" fmla="*/ 1971533 w 2346385"/>
                <a:gd name="connsiteY51" fmla="*/ 2177016 h 2743200"/>
                <a:gd name="connsiteX52" fmla="*/ 1910603 w 2346385"/>
                <a:gd name="connsiteY52" fmla="*/ 2206636 h 2743200"/>
                <a:gd name="connsiteX53" fmla="*/ 1817883 w 2346385"/>
                <a:gd name="connsiteY53" fmla="*/ 2224863 h 2743200"/>
                <a:gd name="connsiteX54" fmla="*/ 1523829 w 2346385"/>
                <a:gd name="connsiteY54" fmla="*/ 2156510 h 2743200"/>
                <a:gd name="connsiteX55" fmla="*/ 1752979 w 2346385"/>
                <a:gd name="connsiteY55" fmla="*/ 2298911 h 2743200"/>
                <a:gd name="connsiteX56" fmla="*/ 1778145 w 2346385"/>
                <a:gd name="connsiteY56" fmla="*/ 2360428 h 2743200"/>
                <a:gd name="connsiteX57" fmla="*/ 1771522 w 2346385"/>
                <a:gd name="connsiteY57" fmla="*/ 2412831 h 2743200"/>
                <a:gd name="connsiteX58" fmla="*/ 1743707 w 2346385"/>
                <a:gd name="connsiteY58" fmla="*/ 2452703 h 2743200"/>
                <a:gd name="connsiteX59" fmla="*/ 1696023 w 2346385"/>
                <a:gd name="connsiteY59" fmla="*/ 2483462 h 2743200"/>
                <a:gd name="connsiteX60" fmla="*/ 1631119 w 2346385"/>
                <a:gd name="connsiteY60" fmla="*/ 2502828 h 2743200"/>
                <a:gd name="connsiteX61" fmla="*/ 1538399 w 2346385"/>
                <a:gd name="connsiteY61" fmla="*/ 2505107 h 2743200"/>
                <a:gd name="connsiteX62" fmla="*/ 1262889 w 2346385"/>
                <a:gd name="connsiteY62" fmla="*/ 2394604 h 2743200"/>
                <a:gd name="connsiteX63" fmla="*/ 1461574 w 2346385"/>
                <a:gd name="connsiteY63" fmla="*/ 2566624 h 2743200"/>
                <a:gd name="connsiteX64" fmla="*/ 1473495 w 2346385"/>
                <a:gd name="connsiteY64" fmla="*/ 2631558 h 2743200"/>
                <a:gd name="connsiteX65" fmla="*/ 1458925 w 2346385"/>
                <a:gd name="connsiteY65" fmla="*/ 2677127 h 2743200"/>
                <a:gd name="connsiteX66" fmla="*/ 1424486 w 2346385"/>
                <a:gd name="connsiteY66" fmla="*/ 2713581 h 2743200"/>
                <a:gd name="connsiteX67" fmla="*/ 1372828 w 2346385"/>
                <a:gd name="connsiteY67" fmla="*/ 2735225 h 2743200"/>
                <a:gd name="connsiteX68" fmla="*/ 1307923 w 2346385"/>
                <a:gd name="connsiteY68" fmla="*/ 2743200 h 2743200"/>
                <a:gd name="connsiteX69" fmla="*/ 1216529 w 2346385"/>
                <a:gd name="connsiteY69" fmla="*/ 2729530 h 2743200"/>
                <a:gd name="connsiteX70" fmla="*/ 970159 w 2346385"/>
                <a:gd name="connsiteY70" fmla="*/ 2579155 h 2743200"/>
                <a:gd name="connsiteX71" fmla="*/ 509722 w 2346385"/>
                <a:gd name="connsiteY71" fmla="*/ 2138525 h 2743200"/>
                <a:gd name="connsiteX72" fmla="*/ 450392 w 2346385"/>
                <a:gd name="connsiteY72" fmla="*/ 2057400 h 2743200"/>
                <a:gd name="connsiteX73" fmla="*/ 0 w 2346385"/>
                <a:gd name="connsiteY73" fmla="*/ 2057400 h 2743200"/>
                <a:gd name="connsiteX74" fmla="*/ 0 w 2346385"/>
                <a:gd name="connsiteY74" fmla="*/ 685800 h 2743200"/>
                <a:gd name="connsiteX75" fmla="*/ 450392 w 2346385"/>
                <a:gd name="connsiteY75" fmla="*/ 685800 h 2743200"/>
                <a:gd name="connsiteX76" fmla="*/ 509722 w 2346385"/>
                <a:gd name="connsiteY76" fmla="*/ 604675 h 2743200"/>
                <a:gd name="connsiteX77" fmla="*/ 970159 w 2346385"/>
                <a:gd name="connsiteY77" fmla="*/ 164045 h 2743200"/>
                <a:gd name="connsiteX78" fmla="*/ 1216529 w 2346385"/>
                <a:gd name="connsiteY78" fmla="*/ 13670 h 2743200"/>
                <a:gd name="connsiteX79" fmla="*/ 1307923 w 2346385"/>
                <a:gd name="connsiteY79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346385" h="2743200">
                  <a:moveTo>
                    <a:pt x="1307923" y="0"/>
                  </a:moveTo>
                  <a:cubicBezTo>
                    <a:pt x="1330442" y="0"/>
                    <a:pt x="1354284" y="3418"/>
                    <a:pt x="1372828" y="7975"/>
                  </a:cubicBezTo>
                  <a:cubicBezTo>
                    <a:pt x="1391372" y="13670"/>
                    <a:pt x="1409916" y="21645"/>
                    <a:pt x="1424486" y="29619"/>
                  </a:cubicBezTo>
                  <a:cubicBezTo>
                    <a:pt x="1437732" y="39872"/>
                    <a:pt x="1449653" y="52403"/>
                    <a:pt x="1458925" y="66074"/>
                  </a:cubicBezTo>
                  <a:cubicBezTo>
                    <a:pt x="1465548" y="79745"/>
                    <a:pt x="1470845" y="95693"/>
                    <a:pt x="1473495" y="111642"/>
                  </a:cubicBezTo>
                  <a:cubicBezTo>
                    <a:pt x="1473495" y="132148"/>
                    <a:pt x="1470845" y="152654"/>
                    <a:pt x="1461574" y="176576"/>
                  </a:cubicBezTo>
                  <a:cubicBezTo>
                    <a:pt x="1445680" y="203918"/>
                    <a:pt x="1417863" y="240372"/>
                    <a:pt x="1262889" y="348596"/>
                  </a:cubicBezTo>
                  <a:cubicBezTo>
                    <a:pt x="1443030" y="259739"/>
                    <a:pt x="1496013" y="243790"/>
                    <a:pt x="1538399" y="238094"/>
                  </a:cubicBezTo>
                  <a:cubicBezTo>
                    <a:pt x="1572838" y="235815"/>
                    <a:pt x="1603303" y="235815"/>
                    <a:pt x="1631119" y="240372"/>
                  </a:cubicBezTo>
                  <a:cubicBezTo>
                    <a:pt x="1657610" y="243790"/>
                    <a:pt x="1677478" y="251764"/>
                    <a:pt x="1696023" y="259739"/>
                  </a:cubicBezTo>
                  <a:cubicBezTo>
                    <a:pt x="1715891" y="267713"/>
                    <a:pt x="1729137" y="277966"/>
                    <a:pt x="1743707" y="290497"/>
                  </a:cubicBezTo>
                  <a:cubicBezTo>
                    <a:pt x="1754303" y="301889"/>
                    <a:pt x="1763575" y="316699"/>
                    <a:pt x="1771522" y="330369"/>
                  </a:cubicBezTo>
                  <a:cubicBezTo>
                    <a:pt x="1775497" y="346318"/>
                    <a:pt x="1778145" y="364545"/>
                    <a:pt x="1778145" y="382772"/>
                  </a:cubicBezTo>
                  <a:cubicBezTo>
                    <a:pt x="1772848" y="399860"/>
                    <a:pt x="1766225" y="420366"/>
                    <a:pt x="1752979" y="444289"/>
                  </a:cubicBezTo>
                  <a:cubicBezTo>
                    <a:pt x="1731786" y="470491"/>
                    <a:pt x="1696023" y="500110"/>
                    <a:pt x="1523829" y="586690"/>
                  </a:cubicBezTo>
                  <a:cubicBezTo>
                    <a:pt x="1717216" y="524033"/>
                    <a:pt x="1775497" y="518337"/>
                    <a:pt x="1817883" y="518337"/>
                  </a:cubicBezTo>
                  <a:cubicBezTo>
                    <a:pt x="1852322" y="522894"/>
                    <a:pt x="1882786" y="528590"/>
                    <a:pt x="1910603" y="536564"/>
                  </a:cubicBezTo>
                  <a:cubicBezTo>
                    <a:pt x="1934444" y="546818"/>
                    <a:pt x="1952988" y="557070"/>
                    <a:pt x="1971533" y="566184"/>
                  </a:cubicBezTo>
                  <a:cubicBezTo>
                    <a:pt x="1987427" y="578715"/>
                    <a:pt x="2001998" y="592385"/>
                    <a:pt x="2011269" y="607195"/>
                  </a:cubicBezTo>
                  <a:cubicBezTo>
                    <a:pt x="2020541" y="620866"/>
                    <a:pt x="2027164" y="636815"/>
                    <a:pt x="2032463" y="652763"/>
                  </a:cubicBezTo>
                  <a:cubicBezTo>
                    <a:pt x="2032463" y="668712"/>
                    <a:pt x="2032463" y="686939"/>
                    <a:pt x="2027164" y="705167"/>
                  </a:cubicBezTo>
                  <a:cubicBezTo>
                    <a:pt x="2020541" y="722255"/>
                    <a:pt x="2008621" y="742760"/>
                    <a:pt x="1992726" y="763266"/>
                  </a:cubicBezTo>
                  <a:cubicBezTo>
                    <a:pt x="1966234" y="787190"/>
                    <a:pt x="1925173" y="813391"/>
                    <a:pt x="1738409" y="871490"/>
                  </a:cubicBezTo>
                  <a:cubicBezTo>
                    <a:pt x="1941067" y="840731"/>
                    <a:pt x="1999348" y="843010"/>
                    <a:pt x="2041735" y="850985"/>
                  </a:cubicBezTo>
                  <a:cubicBezTo>
                    <a:pt x="2076173" y="861237"/>
                    <a:pt x="2103989" y="871490"/>
                    <a:pt x="2129156" y="882882"/>
                  </a:cubicBezTo>
                  <a:cubicBezTo>
                    <a:pt x="2150349" y="895414"/>
                    <a:pt x="2168893" y="909084"/>
                    <a:pt x="2183463" y="922754"/>
                  </a:cubicBezTo>
                  <a:cubicBezTo>
                    <a:pt x="2196709" y="938703"/>
                    <a:pt x="2208630" y="953513"/>
                    <a:pt x="2215253" y="969461"/>
                  </a:cubicBezTo>
                  <a:cubicBezTo>
                    <a:pt x="2223201" y="985411"/>
                    <a:pt x="2224525" y="1003638"/>
                    <a:pt x="2224525" y="1019587"/>
                  </a:cubicBezTo>
                  <a:cubicBezTo>
                    <a:pt x="2224525" y="1036675"/>
                    <a:pt x="2220552" y="1053763"/>
                    <a:pt x="2213929" y="1070851"/>
                  </a:cubicBezTo>
                  <a:cubicBezTo>
                    <a:pt x="2202007" y="1089078"/>
                    <a:pt x="2186113" y="1107305"/>
                    <a:pt x="2164920" y="1127811"/>
                  </a:cubicBezTo>
                  <a:cubicBezTo>
                    <a:pt x="2137104" y="1144899"/>
                    <a:pt x="2090743" y="1165405"/>
                    <a:pt x="1894708" y="1195024"/>
                  </a:cubicBezTo>
                  <a:cubicBezTo>
                    <a:pt x="2101341" y="1197302"/>
                    <a:pt x="2156972" y="1209833"/>
                    <a:pt x="2196709" y="1223504"/>
                  </a:cubicBezTo>
                  <a:cubicBezTo>
                    <a:pt x="2229824" y="1237175"/>
                    <a:pt x="2254990" y="1253123"/>
                    <a:pt x="2276183" y="1269072"/>
                  </a:cubicBezTo>
                  <a:cubicBezTo>
                    <a:pt x="2294727" y="1285021"/>
                    <a:pt x="2311946" y="1303248"/>
                    <a:pt x="2322543" y="1319197"/>
                  </a:cubicBezTo>
                  <a:cubicBezTo>
                    <a:pt x="2331815" y="1337424"/>
                    <a:pt x="2339762" y="1353373"/>
                    <a:pt x="2346385" y="1371600"/>
                  </a:cubicBezTo>
                  <a:cubicBezTo>
                    <a:pt x="2339762" y="1389827"/>
                    <a:pt x="2331815" y="1405776"/>
                    <a:pt x="2322543" y="1424003"/>
                  </a:cubicBezTo>
                  <a:cubicBezTo>
                    <a:pt x="2311946" y="1439952"/>
                    <a:pt x="2294727" y="1458179"/>
                    <a:pt x="2276183" y="1474128"/>
                  </a:cubicBezTo>
                  <a:cubicBezTo>
                    <a:pt x="2254990" y="1490077"/>
                    <a:pt x="2229824" y="1506026"/>
                    <a:pt x="2196709" y="1519697"/>
                  </a:cubicBezTo>
                  <a:cubicBezTo>
                    <a:pt x="2156972" y="1533367"/>
                    <a:pt x="2101341" y="1545898"/>
                    <a:pt x="1894708" y="1548176"/>
                  </a:cubicBezTo>
                  <a:cubicBezTo>
                    <a:pt x="2090743" y="1577795"/>
                    <a:pt x="2137104" y="1598301"/>
                    <a:pt x="2164920" y="1615389"/>
                  </a:cubicBezTo>
                  <a:cubicBezTo>
                    <a:pt x="2186113" y="1635895"/>
                    <a:pt x="2202007" y="1654122"/>
                    <a:pt x="2213929" y="1672349"/>
                  </a:cubicBezTo>
                  <a:cubicBezTo>
                    <a:pt x="2220552" y="1689437"/>
                    <a:pt x="2224525" y="1706525"/>
                    <a:pt x="2224525" y="1723613"/>
                  </a:cubicBezTo>
                  <a:cubicBezTo>
                    <a:pt x="2224525" y="1739562"/>
                    <a:pt x="2223201" y="1757789"/>
                    <a:pt x="2215253" y="1773739"/>
                  </a:cubicBezTo>
                  <a:cubicBezTo>
                    <a:pt x="2208630" y="1789688"/>
                    <a:pt x="2196709" y="1804497"/>
                    <a:pt x="2183463" y="1820446"/>
                  </a:cubicBezTo>
                  <a:cubicBezTo>
                    <a:pt x="2168893" y="1834116"/>
                    <a:pt x="2150349" y="1847786"/>
                    <a:pt x="2129156" y="1860318"/>
                  </a:cubicBezTo>
                  <a:cubicBezTo>
                    <a:pt x="2103989" y="1871710"/>
                    <a:pt x="2076173" y="1881963"/>
                    <a:pt x="2041735" y="1892216"/>
                  </a:cubicBezTo>
                  <a:cubicBezTo>
                    <a:pt x="1999348" y="1900190"/>
                    <a:pt x="1941067" y="1902469"/>
                    <a:pt x="1738409" y="1871710"/>
                  </a:cubicBezTo>
                  <a:cubicBezTo>
                    <a:pt x="1925173" y="1929809"/>
                    <a:pt x="1966234" y="1956011"/>
                    <a:pt x="1992726" y="1979934"/>
                  </a:cubicBezTo>
                  <a:cubicBezTo>
                    <a:pt x="2008621" y="2000440"/>
                    <a:pt x="2020541" y="2020946"/>
                    <a:pt x="2027164" y="2038034"/>
                  </a:cubicBezTo>
                  <a:cubicBezTo>
                    <a:pt x="2032463" y="2056261"/>
                    <a:pt x="2032463" y="2074488"/>
                    <a:pt x="2032463" y="2090437"/>
                  </a:cubicBezTo>
                  <a:cubicBezTo>
                    <a:pt x="2027164" y="2106386"/>
                    <a:pt x="2020541" y="2122334"/>
                    <a:pt x="2011269" y="2136005"/>
                  </a:cubicBezTo>
                  <a:cubicBezTo>
                    <a:pt x="2001998" y="2150815"/>
                    <a:pt x="1987427" y="2164485"/>
                    <a:pt x="1971533" y="2177016"/>
                  </a:cubicBezTo>
                  <a:cubicBezTo>
                    <a:pt x="1952988" y="2186130"/>
                    <a:pt x="1934444" y="2196383"/>
                    <a:pt x="1910603" y="2206636"/>
                  </a:cubicBezTo>
                  <a:cubicBezTo>
                    <a:pt x="1882786" y="2214610"/>
                    <a:pt x="1852322" y="2220306"/>
                    <a:pt x="1817883" y="2224863"/>
                  </a:cubicBezTo>
                  <a:cubicBezTo>
                    <a:pt x="1775497" y="2224863"/>
                    <a:pt x="1717216" y="2219167"/>
                    <a:pt x="1523829" y="2156510"/>
                  </a:cubicBezTo>
                  <a:cubicBezTo>
                    <a:pt x="1696023" y="2243090"/>
                    <a:pt x="1731786" y="2272709"/>
                    <a:pt x="1752979" y="2298911"/>
                  </a:cubicBezTo>
                  <a:cubicBezTo>
                    <a:pt x="1766225" y="2322834"/>
                    <a:pt x="1772848" y="2343340"/>
                    <a:pt x="1778145" y="2360428"/>
                  </a:cubicBezTo>
                  <a:cubicBezTo>
                    <a:pt x="1778145" y="2378655"/>
                    <a:pt x="1775497" y="2396882"/>
                    <a:pt x="1771522" y="2412831"/>
                  </a:cubicBezTo>
                  <a:cubicBezTo>
                    <a:pt x="1763575" y="2426501"/>
                    <a:pt x="1754303" y="2441312"/>
                    <a:pt x="1743707" y="2452703"/>
                  </a:cubicBezTo>
                  <a:cubicBezTo>
                    <a:pt x="1729137" y="2465234"/>
                    <a:pt x="1715891" y="2475488"/>
                    <a:pt x="1696023" y="2483462"/>
                  </a:cubicBezTo>
                  <a:cubicBezTo>
                    <a:pt x="1677478" y="2491436"/>
                    <a:pt x="1657610" y="2499410"/>
                    <a:pt x="1631119" y="2502828"/>
                  </a:cubicBezTo>
                  <a:cubicBezTo>
                    <a:pt x="1603303" y="2507385"/>
                    <a:pt x="1572838" y="2507385"/>
                    <a:pt x="1538399" y="2505107"/>
                  </a:cubicBezTo>
                  <a:cubicBezTo>
                    <a:pt x="1496013" y="2499410"/>
                    <a:pt x="1443030" y="2483462"/>
                    <a:pt x="1262889" y="2394604"/>
                  </a:cubicBezTo>
                  <a:cubicBezTo>
                    <a:pt x="1417863" y="2502828"/>
                    <a:pt x="1445680" y="2539283"/>
                    <a:pt x="1461574" y="2566624"/>
                  </a:cubicBezTo>
                  <a:cubicBezTo>
                    <a:pt x="1470845" y="2590547"/>
                    <a:pt x="1473495" y="2611052"/>
                    <a:pt x="1473495" y="2631558"/>
                  </a:cubicBezTo>
                  <a:cubicBezTo>
                    <a:pt x="1470845" y="2647507"/>
                    <a:pt x="1465548" y="2663456"/>
                    <a:pt x="1458925" y="2677127"/>
                  </a:cubicBezTo>
                  <a:cubicBezTo>
                    <a:pt x="1449653" y="2690797"/>
                    <a:pt x="1437732" y="2703328"/>
                    <a:pt x="1424486" y="2713581"/>
                  </a:cubicBezTo>
                  <a:cubicBezTo>
                    <a:pt x="1409916" y="2721555"/>
                    <a:pt x="1391372" y="2729530"/>
                    <a:pt x="1372828" y="2735225"/>
                  </a:cubicBezTo>
                  <a:cubicBezTo>
                    <a:pt x="1354284" y="2739782"/>
                    <a:pt x="1330442" y="2743200"/>
                    <a:pt x="1307923" y="2743200"/>
                  </a:cubicBezTo>
                  <a:cubicBezTo>
                    <a:pt x="1280108" y="2740922"/>
                    <a:pt x="1249643" y="2737504"/>
                    <a:pt x="1216529" y="2729530"/>
                  </a:cubicBezTo>
                  <a:cubicBezTo>
                    <a:pt x="1176792" y="2716998"/>
                    <a:pt x="1126458" y="2693075"/>
                    <a:pt x="970159" y="2579155"/>
                  </a:cubicBezTo>
                  <a:cubicBezTo>
                    <a:pt x="846092" y="2496223"/>
                    <a:pt x="664055" y="2331626"/>
                    <a:pt x="509722" y="2138525"/>
                  </a:cubicBezTo>
                  <a:lnTo>
                    <a:pt x="450392" y="2057400"/>
                  </a:lnTo>
                  <a:lnTo>
                    <a:pt x="0" y="2057400"/>
                  </a:lnTo>
                  <a:lnTo>
                    <a:pt x="0" y="685800"/>
                  </a:lnTo>
                  <a:lnTo>
                    <a:pt x="450392" y="685800"/>
                  </a:lnTo>
                  <a:lnTo>
                    <a:pt x="509722" y="604675"/>
                  </a:lnTo>
                  <a:cubicBezTo>
                    <a:pt x="664055" y="411575"/>
                    <a:pt x="846092" y="246977"/>
                    <a:pt x="970159" y="164045"/>
                  </a:cubicBezTo>
                  <a:cubicBezTo>
                    <a:pt x="1126458" y="50125"/>
                    <a:pt x="1176792" y="26202"/>
                    <a:pt x="1216529" y="13670"/>
                  </a:cubicBezTo>
                  <a:cubicBezTo>
                    <a:pt x="1249643" y="5696"/>
                    <a:pt x="1280108" y="2279"/>
                    <a:pt x="1307923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3685695" y="4206240"/>
              <a:ext cx="1537091" cy="1645920"/>
            </a:xfrm>
            <a:custGeom>
              <a:avLst/>
              <a:gdLst>
                <a:gd name="connsiteX0" fmla="*/ 1041450 w 1757630"/>
                <a:gd name="connsiteY0" fmla="*/ 0 h 1828800"/>
                <a:gd name="connsiteX1" fmla="*/ 1086212 w 1757630"/>
                <a:gd name="connsiteY1" fmla="*/ 5317 h 1828800"/>
                <a:gd name="connsiteX2" fmla="*/ 1121838 w 1757630"/>
                <a:gd name="connsiteY2" fmla="*/ 19746 h 1828800"/>
                <a:gd name="connsiteX3" fmla="*/ 1145589 w 1757630"/>
                <a:gd name="connsiteY3" fmla="*/ 44049 h 1828800"/>
                <a:gd name="connsiteX4" fmla="*/ 1155637 w 1757630"/>
                <a:gd name="connsiteY4" fmla="*/ 74428 h 1828800"/>
                <a:gd name="connsiteX5" fmla="*/ 1147415 w 1757630"/>
                <a:gd name="connsiteY5" fmla="*/ 117718 h 1828800"/>
                <a:gd name="connsiteX6" fmla="*/ 1010391 w 1757630"/>
                <a:gd name="connsiteY6" fmla="*/ 232398 h 1828800"/>
                <a:gd name="connsiteX7" fmla="*/ 1200398 w 1757630"/>
                <a:gd name="connsiteY7" fmla="*/ 158729 h 1828800"/>
                <a:gd name="connsiteX8" fmla="*/ 1264343 w 1757630"/>
                <a:gd name="connsiteY8" fmla="*/ 160248 h 1828800"/>
                <a:gd name="connsiteX9" fmla="*/ 1309104 w 1757630"/>
                <a:gd name="connsiteY9" fmla="*/ 173159 h 1828800"/>
                <a:gd name="connsiteX10" fmla="*/ 1341990 w 1757630"/>
                <a:gd name="connsiteY10" fmla="*/ 193665 h 1828800"/>
                <a:gd name="connsiteX11" fmla="*/ 1361173 w 1757630"/>
                <a:gd name="connsiteY11" fmla="*/ 220246 h 1828800"/>
                <a:gd name="connsiteX12" fmla="*/ 1365741 w 1757630"/>
                <a:gd name="connsiteY12" fmla="*/ 255182 h 1828800"/>
                <a:gd name="connsiteX13" fmla="*/ 1348384 w 1757630"/>
                <a:gd name="connsiteY13" fmla="*/ 296193 h 1828800"/>
                <a:gd name="connsiteX14" fmla="*/ 1190350 w 1757630"/>
                <a:gd name="connsiteY14" fmla="*/ 391127 h 1828800"/>
                <a:gd name="connsiteX15" fmla="*/ 1393146 w 1757630"/>
                <a:gd name="connsiteY15" fmla="*/ 345558 h 1828800"/>
                <a:gd name="connsiteX16" fmla="*/ 1457091 w 1757630"/>
                <a:gd name="connsiteY16" fmla="*/ 357710 h 1828800"/>
                <a:gd name="connsiteX17" fmla="*/ 1499112 w 1757630"/>
                <a:gd name="connsiteY17" fmla="*/ 377456 h 1828800"/>
                <a:gd name="connsiteX18" fmla="*/ 1526516 w 1757630"/>
                <a:gd name="connsiteY18" fmla="*/ 404797 h 1828800"/>
                <a:gd name="connsiteX19" fmla="*/ 1541132 w 1757630"/>
                <a:gd name="connsiteY19" fmla="*/ 435176 h 1828800"/>
                <a:gd name="connsiteX20" fmla="*/ 1537478 w 1757630"/>
                <a:gd name="connsiteY20" fmla="*/ 470111 h 1828800"/>
                <a:gd name="connsiteX21" fmla="*/ 1513727 w 1757630"/>
                <a:gd name="connsiteY21" fmla="*/ 508844 h 1828800"/>
                <a:gd name="connsiteX22" fmla="*/ 1338336 w 1757630"/>
                <a:gd name="connsiteY22" fmla="*/ 580994 h 1828800"/>
                <a:gd name="connsiteX23" fmla="*/ 1547526 w 1757630"/>
                <a:gd name="connsiteY23" fmla="*/ 567323 h 1828800"/>
                <a:gd name="connsiteX24" fmla="*/ 1607817 w 1757630"/>
                <a:gd name="connsiteY24" fmla="*/ 588588 h 1828800"/>
                <a:gd name="connsiteX25" fmla="*/ 1645270 w 1757630"/>
                <a:gd name="connsiteY25" fmla="*/ 615170 h 1828800"/>
                <a:gd name="connsiteX26" fmla="*/ 1667194 w 1757630"/>
                <a:gd name="connsiteY26" fmla="*/ 646308 h 1828800"/>
                <a:gd name="connsiteX27" fmla="*/ 1673589 w 1757630"/>
                <a:gd name="connsiteY27" fmla="*/ 679725 h 1828800"/>
                <a:gd name="connsiteX28" fmla="*/ 1666281 w 1757630"/>
                <a:gd name="connsiteY28" fmla="*/ 713901 h 1828800"/>
                <a:gd name="connsiteX29" fmla="*/ 1632482 w 1757630"/>
                <a:gd name="connsiteY29" fmla="*/ 751874 h 1828800"/>
                <a:gd name="connsiteX30" fmla="*/ 1446129 w 1757630"/>
                <a:gd name="connsiteY30" fmla="*/ 796683 h 1828800"/>
                <a:gd name="connsiteX31" fmla="*/ 1654405 w 1757630"/>
                <a:gd name="connsiteY31" fmla="*/ 815669 h 1828800"/>
                <a:gd name="connsiteX32" fmla="*/ 1709215 w 1757630"/>
                <a:gd name="connsiteY32" fmla="*/ 846048 h 1828800"/>
                <a:gd name="connsiteX33" fmla="*/ 1741187 w 1757630"/>
                <a:gd name="connsiteY33" fmla="*/ 879465 h 1828800"/>
                <a:gd name="connsiteX34" fmla="*/ 1757630 w 1757630"/>
                <a:gd name="connsiteY34" fmla="*/ 914400 h 1828800"/>
                <a:gd name="connsiteX35" fmla="*/ 1741187 w 1757630"/>
                <a:gd name="connsiteY35" fmla="*/ 949336 h 1828800"/>
                <a:gd name="connsiteX36" fmla="*/ 1709215 w 1757630"/>
                <a:gd name="connsiteY36" fmla="*/ 982752 h 1828800"/>
                <a:gd name="connsiteX37" fmla="*/ 1654405 w 1757630"/>
                <a:gd name="connsiteY37" fmla="*/ 1013131 h 1828800"/>
                <a:gd name="connsiteX38" fmla="*/ 1446129 w 1757630"/>
                <a:gd name="connsiteY38" fmla="*/ 1032118 h 1828800"/>
                <a:gd name="connsiteX39" fmla="*/ 1632482 w 1757630"/>
                <a:gd name="connsiteY39" fmla="*/ 1076926 h 1828800"/>
                <a:gd name="connsiteX40" fmla="*/ 1666281 w 1757630"/>
                <a:gd name="connsiteY40" fmla="*/ 1114900 h 1828800"/>
                <a:gd name="connsiteX41" fmla="*/ 1673589 w 1757630"/>
                <a:gd name="connsiteY41" fmla="*/ 1149076 h 1828800"/>
                <a:gd name="connsiteX42" fmla="*/ 1667194 w 1757630"/>
                <a:gd name="connsiteY42" fmla="*/ 1182493 h 1828800"/>
                <a:gd name="connsiteX43" fmla="*/ 1645270 w 1757630"/>
                <a:gd name="connsiteY43" fmla="*/ 1213631 h 1828800"/>
                <a:gd name="connsiteX44" fmla="*/ 1607817 w 1757630"/>
                <a:gd name="connsiteY44" fmla="*/ 1240212 h 1828800"/>
                <a:gd name="connsiteX45" fmla="*/ 1547526 w 1757630"/>
                <a:gd name="connsiteY45" fmla="*/ 1261477 h 1828800"/>
                <a:gd name="connsiteX46" fmla="*/ 1338336 w 1757630"/>
                <a:gd name="connsiteY46" fmla="*/ 1247807 h 1828800"/>
                <a:gd name="connsiteX47" fmla="*/ 1513727 w 1757630"/>
                <a:gd name="connsiteY47" fmla="*/ 1319956 h 1828800"/>
                <a:gd name="connsiteX48" fmla="*/ 1537478 w 1757630"/>
                <a:gd name="connsiteY48" fmla="*/ 1358689 h 1828800"/>
                <a:gd name="connsiteX49" fmla="*/ 1541132 w 1757630"/>
                <a:gd name="connsiteY49" fmla="*/ 1393625 h 1828800"/>
                <a:gd name="connsiteX50" fmla="*/ 1526516 w 1757630"/>
                <a:gd name="connsiteY50" fmla="*/ 1424004 h 1828800"/>
                <a:gd name="connsiteX51" fmla="*/ 1499112 w 1757630"/>
                <a:gd name="connsiteY51" fmla="*/ 1451344 h 1828800"/>
                <a:gd name="connsiteX52" fmla="*/ 1457091 w 1757630"/>
                <a:gd name="connsiteY52" fmla="*/ 1471091 h 1828800"/>
                <a:gd name="connsiteX53" fmla="*/ 1393146 w 1757630"/>
                <a:gd name="connsiteY53" fmla="*/ 1483242 h 1828800"/>
                <a:gd name="connsiteX54" fmla="*/ 1190350 w 1757630"/>
                <a:gd name="connsiteY54" fmla="*/ 1437674 h 1828800"/>
                <a:gd name="connsiteX55" fmla="*/ 1348384 w 1757630"/>
                <a:gd name="connsiteY55" fmla="*/ 1532608 h 1828800"/>
                <a:gd name="connsiteX56" fmla="*/ 1365741 w 1757630"/>
                <a:gd name="connsiteY56" fmla="*/ 1573619 h 1828800"/>
                <a:gd name="connsiteX57" fmla="*/ 1361173 w 1757630"/>
                <a:gd name="connsiteY57" fmla="*/ 1608554 h 1828800"/>
                <a:gd name="connsiteX58" fmla="*/ 1341990 w 1757630"/>
                <a:gd name="connsiteY58" fmla="*/ 1635136 h 1828800"/>
                <a:gd name="connsiteX59" fmla="*/ 1309104 w 1757630"/>
                <a:gd name="connsiteY59" fmla="*/ 1655641 h 1828800"/>
                <a:gd name="connsiteX60" fmla="*/ 1264343 w 1757630"/>
                <a:gd name="connsiteY60" fmla="*/ 1668552 h 1828800"/>
                <a:gd name="connsiteX61" fmla="*/ 1200398 w 1757630"/>
                <a:gd name="connsiteY61" fmla="*/ 1670071 h 1828800"/>
                <a:gd name="connsiteX62" fmla="*/ 1010391 w 1757630"/>
                <a:gd name="connsiteY62" fmla="*/ 1596403 h 1828800"/>
                <a:gd name="connsiteX63" fmla="*/ 1147415 w 1757630"/>
                <a:gd name="connsiteY63" fmla="*/ 1711083 h 1828800"/>
                <a:gd name="connsiteX64" fmla="*/ 1155637 w 1757630"/>
                <a:gd name="connsiteY64" fmla="*/ 1754372 h 1828800"/>
                <a:gd name="connsiteX65" fmla="*/ 1145589 w 1757630"/>
                <a:gd name="connsiteY65" fmla="*/ 1784751 h 1828800"/>
                <a:gd name="connsiteX66" fmla="*/ 1121838 w 1757630"/>
                <a:gd name="connsiteY66" fmla="*/ 1809054 h 1828800"/>
                <a:gd name="connsiteX67" fmla="*/ 1086212 w 1757630"/>
                <a:gd name="connsiteY67" fmla="*/ 1823484 h 1828800"/>
                <a:gd name="connsiteX68" fmla="*/ 1041450 w 1757630"/>
                <a:gd name="connsiteY68" fmla="*/ 1828800 h 1828800"/>
                <a:gd name="connsiteX69" fmla="*/ 978419 w 1757630"/>
                <a:gd name="connsiteY69" fmla="*/ 1819687 h 1828800"/>
                <a:gd name="connsiteX70" fmla="*/ 808509 w 1757630"/>
                <a:gd name="connsiteY70" fmla="*/ 1719437 h 1828800"/>
                <a:gd name="connsiteX71" fmla="*/ 490966 w 1757630"/>
                <a:gd name="connsiteY71" fmla="*/ 1425684 h 1828800"/>
                <a:gd name="connsiteX72" fmla="*/ 450049 w 1757630"/>
                <a:gd name="connsiteY72" fmla="*/ 1371600 h 1828800"/>
                <a:gd name="connsiteX73" fmla="*/ 0 w 1757630"/>
                <a:gd name="connsiteY73" fmla="*/ 1371600 h 1828800"/>
                <a:gd name="connsiteX74" fmla="*/ 0 w 1757630"/>
                <a:gd name="connsiteY74" fmla="*/ 457200 h 1828800"/>
                <a:gd name="connsiteX75" fmla="*/ 450049 w 1757630"/>
                <a:gd name="connsiteY75" fmla="*/ 457200 h 1828800"/>
                <a:gd name="connsiteX76" fmla="*/ 490966 w 1757630"/>
                <a:gd name="connsiteY76" fmla="*/ 403117 h 1828800"/>
                <a:gd name="connsiteX77" fmla="*/ 808509 w 1757630"/>
                <a:gd name="connsiteY77" fmla="*/ 109364 h 1828800"/>
                <a:gd name="connsiteX78" fmla="*/ 978419 w 1757630"/>
                <a:gd name="connsiteY78" fmla="*/ 9114 h 1828800"/>
                <a:gd name="connsiteX79" fmla="*/ 1041450 w 1757630"/>
                <a:gd name="connsiteY79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57630" h="1828800">
                  <a:moveTo>
                    <a:pt x="1041450" y="0"/>
                  </a:moveTo>
                  <a:cubicBezTo>
                    <a:pt x="1056980" y="0"/>
                    <a:pt x="1073423" y="2279"/>
                    <a:pt x="1086212" y="5317"/>
                  </a:cubicBezTo>
                  <a:cubicBezTo>
                    <a:pt x="1099000" y="9114"/>
                    <a:pt x="1111789" y="14430"/>
                    <a:pt x="1121838" y="19746"/>
                  </a:cubicBezTo>
                  <a:cubicBezTo>
                    <a:pt x="1130973" y="26582"/>
                    <a:pt x="1139194" y="34936"/>
                    <a:pt x="1145589" y="44049"/>
                  </a:cubicBezTo>
                  <a:cubicBezTo>
                    <a:pt x="1150156" y="53163"/>
                    <a:pt x="1153810" y="63796"/>
                    <a:pt x="1155637" y="74428"/>
                  </a:cubicBezTo>
                  <a:cubicBezTo>
                    <a:pt x="1155637" y="88099"/>
                    <a:pt x="1153810" y="101769"/>
                    <a:pt x="1147415" y="117718"/>
                  </a:cubicBezTo>
                  <a:cubicBezTo>
                    <a:pt x="1136454" y="135945"/>
                    <a:pt x="1117270" y="160248"/>
                    <a:pt x="1010391" y="232398"/>
                  </a:cubicBezTo>
                  <a:cubicBezTo>
                    <a:pt x="1134626" y="173159"/>
                    <a:pt x="1171166" y="162527"/>
                    <a:pt x="1200398" y="158729"/>
                  </a:cubicBezTo>
                  <a:cubicBezTo>
                    <a:pt x="1224149" y="157210"/>
                    <a:pt x="1245160" y="157210"/>
                    <a:pt x="1264343" y="160248"/>
                  </a:cubicBezTo>
                  <a:cubicBezTo>
                    <a:pt x="1282613" y="162527"/>
                    <a:pt x="1296315" y="167843"/>
                    <a:pt x="1309104" y="173159"/>
                  </a:cubicBezTo>
                  <a:cubicBezTo>
                    <a:pt x="1322807" y="178475"/>
                    <a:pt x="1331942" y="185311"/>
                    <a:pt x="1341990" y="193665"/>
                  </a:cubicBezTo>
                  <a:cubicBezTo>
                    <a:pt x="1349298" y="201259"/>
                    <a:pt x="1355692" y="211133"/>
                    <a:pt x="1361173" y="220246"/>
                  </a:cubicBezTo>
                  <a:cubicBezTo>
                    <a:pt x="1363914" y="230879"/>
                    <a:pt x="1365741" y="243030"/>
                    <a:pt x="1365741" y="255182"/>
                  </a:cubicBezTo>
                  <a:cubicBezTo>
                    <a:pt x="1362087" y="266574"/>
                    <a:pt x="1357520" y="280244"/>
                    <a:pt x="1348384" y="296193"/>
                  </a:cubicBezTo>
                  <a:cubicBezTo>
                    <a:pt x="1333769" y="313661"/>
                    <a:pt x="1309104" y="333407"/>
                    <a:pt x="1190350" y="391127"/>
                  </a:cubicBezTo>
                  <a:cubicBezTo>
                    <a:pt x="1323720" y="349356"/>
                    <a:pt x="1363914" y="345558"/>
                    <a:pt x="1393146" y="345558"/>
                  </a:cubicBezTo>
                  <a:cubicBezTo>
                    <a:pt x="1416897" y="348596"/>
                    <a:pt x="1437907" y="352394"/>
                    <a:pt x="1457091" y="357710"/>
                  </a:cubicBezTo>
                  <a:cubicBezTo>
                    <a:pt x="1473533" y="364545"/>
                    <a:pt x="1486322" y="371380"/>
                    <a:pt x="1499112" y="377456"/>
                  </a:cubicBezTo>
                  <a:cubicBezTo>
                    <a:pt x="1510073" y="385810"/>
                    <a:pt x="1520122" y="394924"/>
                    <a:pt x="1526516" y="404797"/>
                  </a:cubicBezTo>
                  <a:cubicBezTo>
                    <a:pt x="1532910" y="413911"/>
                    <a:pt x="1537478" y="424543"/>
                    <a:pt x="1541132" y="435176"/>
                  </a:cubicBezTo>
                  <a:cubicBezTo>
                    <a:pt x="1541132" y="445808"/>
                    <a:pt x="1541132" y="457960"/>
                    <a:pt x="1537478" y="470111"/>
                  </a:cubicBezTo>
                  <a:cubicBezTo>
                    <a:pt x="1532910" y="481503"/>
                    <a:pt x="1524689" y="495174"/>
                    <a:pt x="1513727" y="508844"/>
                  </a:cubicBezTo>
                  <a:cubicBezTo>
                    <a:pt x="1495457" y="524793"/>
                    <a:pt x="1467139" y="542261"/>
                    <a:pt x="1338336" y="580994"/>
                  </a:cubicBezTo>
                  <a:cubicBezTo>
                    <a:pt x="1478101" y="560488"/>
                    <a:pt x="1518294" y="562007"/>
                    <a:pt x="1547526" y="567323"/>
                  </a:cubicBezTo>
                  <a:cubicBezTo>
                    <a:pt x="1571277" y="574158"/>
                    <a:pt x="1590461" y="580994"/>
                    <a:pt x="1607817" y="588588"/>
                  </a:cubicBezTo>
                  <a:cubicBezTo>
                    <a:pt x="1622433" y="596943"/>
                    <a:pt x="1635222" y="606056"/>
                    <a:pt x="1645270" y="615170"/>
                  </a:cubicBezTo>
                  <a:cubicBezTo>
                    <a:pt x="1654405" y="625802"/>
                    <a:pt x="1662627" y="635675"/>
                    <a:pt x="1667194" y="646308"/>
                  </a:cubicBezTo>
                  <a:cubicBezTo>
                    <a:pt x="1672675" y="656941"/>
                    <a:pt x="1673589" y="669092"/>
                    <a:pt x="1673589" y="679725"/>
                  </a:cubicBezTo>
                  <a:cubicBezTo>
                    <a:pt x="1673589" y="691117"/>
                    <a:pt x="1670849" y="702509"/>
                    <a:pt x="1666281" y="713901"/>
                  </a:cubicBezTo>
                  <a:cubicBezTo>
                    <a:pt x="1658059" y="726052"/>
                    <a:pt x="1647098" y="738204"/>
                    <a:pt x="1632482" y="751874"/>
                  </a:cubicBezTo>
                  <a:cubicBezTo>
                    <a:pt x="1613298" y="763266"/>
                    <a:pt x="1581325" y="776937"/>
                    <a:pt x="1446129" y="796683"/>
                  </a:cubicBezTo>
                  <a:cubicBezTo>
                    <a:pt x="1588634" y="798202"/>
                    <a:pt x="1627001" y="806556"/>
                    <a:pt x="1654405" y="815669"/>
                  </a:cubicBezTo>
                  <a:cubicBezTo>
                    <a:pt x="1677243" y="824783"/>
                    <a:pt x="1694599" y="835416"/>
                    <a:pt x="1709215" y="846048"/>
                  </a:cubicBezTo>
                  <a:cubicBezTo>
                    <a:pt x="1722004" y="856681"/>
                    <a:pt x="1733879" y="868832"/>
                    <a:pt x="1741187" y="879465"/>
                  </a:cubicBezTo>
                  <a:cubicBezTo>
                    <a:pt x="1747582" y="891616"/>
                    <a:pt x="1753063" y="902249"/>
                    <a:pt x="1757630" y="914400"/>
                  </a:cubicBezTo>
                  <a:cubicBezTo>
                    <a:pt x="1753063" y="926552"/>
                    <a:pt x="1747582" y="937184"/>
                    <a:pt x="1741187" y="949336"/>
                  </a:cubicBezTo>
                  <a:cubicBezTo>
                    <a:pt x="1733879" y="959968"/>
                    <a:pt x="1722004" y="972120"/>
                    <a:pt x="1709215" y="982752"/>
                  </a:cubicBezTo>
                  <a:cubicBezTo>
                    <a:pt x="1694599" y="993385"/>
                    <a:pt x="1677243" y="1004017"/>
                    <a:pt x="1654405" y="1013131"/>
                  </a:cubicBezTo>
                  <a:cubicBezTo>
                    <a:pt x="1627001" y="1022245"/>
                    <a:pt x="1588634" y="1030599"/>
                    <a:pt x="1446129" y="1032118"/>
                  </a:cubicBezTo>
                  <a:cubicBezTo>
                    <a:pt x="1581325" y="1051864"/>
                    <a:pt x="1613298" y="1065534"/>
                    <a:pt x="1632482" y="1076926"/>
                  </a:cubicBezTo>
                  <a:cubicBezTo>
                    <a:pt x="1647098" y="1090597"/>
                    <a:pt x="1658059" y="1102748"/>
                    <a:pt x="1666281" y="1114900"/>
                  </a:cubicBezTo>
                  <a:cubicBezTo>
                    <a:pt x="1670849" y="1126292"/>
                    <a:pt x="1673589" y="1137684"/>
                    <a:pt x="1673589" y="1149076"/>
                  </a:cubicBezTo>
                  <a:cubicBezTo>
                    <a:pt x="1673589" y="1159708"/>
                    <a:pt x="1672675" y="1171860"/>
                    <a:pt x="1667194" y="1182493"/>
                  </a:cubicBezTo>
                  <a:cubicBezTo>
                    <a:pt x="1662627" y="1193125"/>
                    <a:pt x="1654405" y="1202998"/>
                    <a:pt x="1645270" y="1213631"/>
                  </a:cubicBezTo>
                  <a:cubicBezTo>
                    <a:pt x="1635222" y="1222744"/>
                    <a:pt x="1622433" y="1231858"/>
                    <a:pt x="1607817" y="1240212"/>
                  </a:cubicBezTo>
                  <a:cubicBezTo>
                    <a:pt x="1590461" y="1247807"/>
                    <a:pt x="1571277" y="1254642"/>
                    <a:pt x="1547526" y="1261477"/>
                  </a:cubicBezTo>
                  <a:cubicBezTo>
                    <a:pt x="1518294" y="1266794"/>
                    <a:pt x="1478101" y="1268313"/>
                    <a:pt x="1338336" y="1247807"/>
                  </a:cubicBezTo>
                  <a:cubicBezTo>
                    <a:pt x="1467139" y="1286540"/>
                    <a:pt x="1495457" y="1304007"/>
                    <a:pt x="1513727" y="1319956"/>
                  </a:cubicBezTo>
                  <a:cubicBezTo>
                    <a:pt x="1524689" y="1333627"/>
                    <a:pt x="1532910" y="1347297"/>
                    <a:pt x="1537478" y="1358689"/>
                  </a:cubicBezTo>
                  <a:cubicBezTo>
                    <a:pt x="1541132" y="1370841"/>
                    <a:pt x="1541132" y="1382992"/>
                    <a:pt x="1541132" y="1393625"/>
                  </a:cubicBezTo>
                  <a:cubicBezTo>
                    <a:pt x="1537478" y="1404257"/>
                    <a:pt x="1532910" y="1414890"/>
                    <a:pt x="1526516" y="1424004"/>
                  </a:cubicBezTo>
                  <a:cubicBezTo>
                    <a:pt x="1520122" y="1433877"/>
                    <a:pt x="1510073" y="1442990"/>
                    <a:pt x="1499112" y="1451344"/>
                  </a:cubicBezTo>
                  <a:cubicBezTo>
                    <a:pt x="1486322" y="1457420"/>
                    <a:pt x="1473533" y="1464255"/>
                    <a:pt x="1457091" y="1471091"/>
                  </a:cubicBezTo>
                  <a:cubicBezTo>
                    <a:pt x="1437907" y="1476407"/>
                    <a:pt x="1416897" y="1480204"/>
                    <a:pt x="1393146" y="1483242"/>
                  </a:cubicBezTo>
                  <a:cubicBezTo>
                    <a:pt x="1363914" y="1483242"/>
                    <a:pt x="1323720" y="1479445"/>
                    <a:pt x="1190350" y="1437674"/>
                  </a:cubicBezTo>
                  <a:cubicBezTo>
                    <a:pt x="1309104" y="1495394"/>
                    <a:pt x="1333769" y="1515140"/>
                    <a:pt x="1348384" y="1532608"/>
                  </a:cubicBezTo>
                  <a:cubicBezTo>
                    <a:pt x="1357520" y="1548556"/>
                    <a:pt x="1362087" y="1562227"/>
                    <a:pt x="1365741" y="1573619"/>
                  </a:cubicBezTo>
                  <a:cubicBezTo>
                    <a:pt x="1365741" y="1585770"/>
                    <a:pt x="1363914" y="1597922"/>
                    <a:pt x="1361173" y="1608554"/>
                  </a:cubicBezTo>
                  <a:cubicBezTo>
                    <a:pt x="1355692" y="1617668"/>
                    <a:pt x="1349298" y="1627541"/>
                    <a:pt x="1341990" y="1635136"/>
                  </a:cubicBezTo>
                  <a:cubicBezTo>
                    <a:pt x="1331942" y="1643490"/>
                    <a:pt x="1322807" y="1650325"/>
                    <a:pt x="1309104" y="1655641"/>
                  </a:cubicBezTo>
                  <a:cubicBezTo>
                    <a:pt x="1296315" y="1660958"/>
                    <a:pt x="1282613" y="1666274"/>
                    <a:pt x="1264343" y="1668552"/>
                  </a:cubicBezTo>
                  <a:cubicBezTo>
                    <a:pt x="1245160" y="1671590"/>
                    <a:pt x="1224149" y="1671590"/>
                    <a:pt x="1200398" y="1670071"/>
                  </a:cubicBezTo>
                  <a:cubicBezTo>
                    <a:pt x="1171166" y="1666274"/>
                    <a:pt x="1134626" y="1655641"/>
                    <a:pt x="1010391" y="1596403"/>
                  </a:cubicBezTo>
                  <a:cubicBezTo>
                    <a:pt x="1117270" y="1668552"/>
                    <a:pt x="1136454" y="1692855"/>
                    <a:pt x="1147415" y="1711083"/>
                  </a:cubicBezTo>
                  <a:cubicBezTo>
                    <a:pt x="1153810" y="1727031"/>
                    <a:pt x="1155637" y="1740702"/>
                    <a:pt x="1155637" y="1754372"/>
                  </a:cubicBezTo>
                  <a:cubicBezTo>
                    <a:pt x="1153810" y="1765005"/>
                    <a:pt x="1150156" y="1775637"/>
                    <a:pt x="1145589" y="1784751"/>
                  </a:cubicBezTo>
                  <a:cubicBezTo>
                    <a:pt x="1139194" y="1793865"/>
                    <a:pt x="1130973" y="1802219"/>
                    <a:pt x="1121838" y="1809054"/>
                  </a:cubicBezTo>
                  <a:cubicBezTo>
                    <a:pt x="1111789" y="1814370"/>
                    <a:pt x="1099000" y="1819687"/>
                    <a:pt x="1086212" y="1823484"/>
                  </a:cubicBezTo>
                  <a:cubicBezTo>
                    <a:pt x="1073423" y="1826522"/>
                    <a:pt x="1056980" y="1828800"/>
                    <a:pt x="1041450" y="1828800"/>
                  </a:cubicBezTo>
                  <a:cubicBezTo>
                    <a:pt x="1022267" y="1827281"/>
                    <a:pt x="1001256" y="1825003"/>
                    <a:pt x="978419" y="1819687"/>
                  </a:cubicBezTo>
                  <a:cubicBezTo>
                    <a:pt x="951014" y="1811332"/>
                    <a:pt x="916301" y="1795384"/>
                    <a:pt x="808509" y="1719437"/>
                  </a:cubicBezTo>
                  <a:cubicBezTo>
                    <a:pt x="722945" y="1664149"/>
                    <a:pt x="597403" y="1554417"/>
                    <a:pt x="490966" y="1425684"/>
                  </a:cubicBezTo>
                  <a:lnTo>
                    <a:pt x="450049" y="1371600"/>
                  </a:lnTo>
                  <a:lnTo>
                    <a:pt x="0" y="1371600"/>
                  </a:lnTo>
                  <a:lnTo>
                    <a:pt x="0" y="457200"/>
                  </a:lnTo>
                  <a:lnTo>
                    <a:pt x="450049" y="457200"/>
                  </a:lnTo>
                  <a:lnTo>
                    <a:pt x="490966" y="403117"/>
                  </a:lnTo>
                  <a:cubicBezTo>
                    <a:pt x="597403" y="274383"/>
                    <a:pt x="722945" y="164652"/>
                    <a:pt x="808509" y="109364"/>
                  </a:cubicBezTo>
                  <a:cubicBezTo>
                    <a:pt x="916301" y="33417"/>
                    <a:pt x="951014" y="17468"/>
                    <a:pt x="978419" y="9114"/>
                  </a:cubicBezTo>
                  <a:cubicBezTo>
                    <a:pt x="1001256" y="3798"/>
                    <a:pt x="1022267" y="1519"/>
                    <a:pt x="1041450" y="0"/>
                  </a:cubicBezTo>
                  <a:close/>
                </a:path>
              </a:pathLst>
            </a:cu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274964" y="1745419"/>
              <a:ext cx="2245162" cy="6567562"/>
              <a:chOff x="1943100" y="1470652"/>
              <a:chExt cx="2567294" cy="6202697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1943100" y="1470652"/>
                <a:ext cx="2567294" cy="3101349"/>
              </a:xfrm>
              <a:custGeom>
                <a:avLst/>
                <a:gdLst>
                  <a:gd name="connsiteX0" fmla="*/ 528501 w 2567294"/>
                  <a:gd name="connsiteY0" fmla="*/ 704 h 3101349"/>
                  <a:gd name="connsiteX1" fmla="*/ 514475 w 2567294"/>
                  <a:gd name="connsiteY1" fmla="*/ 566191 h 3101349"/>
                  <a:gd name="connsiteX2" fmla="*/ 479755 w 2567294"/>
                  <a:gd name="connsiteY2" fmla="*/ 715437 h 3101349"/>
                  <a:gd name="connsiteX3" fmla="*/ 626142 w 2567294"/>
                  <a:gd name="connsiteY3" fmla="*/ 656285 h 3101349"/>
                  <a:gd name="connsiteX4" fmla="*/ 1085558 w 2567294"/>
                  <a:gd name="connsiteY4" fmla="*/ 531490 h 3101349"/>
                  <a:gd name="connsiteX5" fmla="*/ 1109947 w 2567294"/>
                  <a:gd name="connsiteY5" fmla="*/ 542304 h 3101349"/>
                  <a:gd name="connsiteX6" fmla="*/ 898889 w 2567294"/>
                  <a:gd name="connsiteY6" fmla="*/ 848726 h 3101349"/>
                  <a:gd name="connsiteX7" fmla="*/ 833096 w 2567294"/>
                  <a:gd name="connsiteY7" fmla="*/ 908789 h 3101349"/>
                  <a:gd name="connsiteX8" fmla="*/ 1032022 w 2567294"/>
                  <a:gd name="connsiteY8" fmla="*/ 854343 h 3101349"/>
                  <a:gd name="connsiteX9" fmla="*/ 1454007 w 2567294"/>
                  <a:gd name="connsiteY9" fmla="*/ 809809 h 3101349"/>
                  <a:gd name="connsiteX10" fmla="*/ 1212076 w 2567294"/>
                  <a:gd name="connsiteY10" fmla="*/ 1092491 h 3101349"/>
                  <a:gd name="connsiteX11" fmla="*/ 1112258 w 2567294"/>
                  <a:gd name="connsiteY11" fmla="*/ 1166067 h 3101349"/>
                  <a:gd name="connsiteX12" fmla="*/ 1331510 w 2567294"/>
                  <a:gd name="connsiteY12" fmla="*/ 1130134 h 3101349"/>
                  <a:gd name="connsiteX13" fmla="*/ 1755839 w 2567294"/>
                  <a:gd name="connsiteY13" fmla="*/ 1129954 h 3101349"/>
                  <a:gd name="connsiteX14" fmla="*/ 1485684 w 2567294"/>
                  <a:gd name="connsiteY14" fmla="*/ 1385799 h 3101349"/>
                  <a:gd name="connsiteX15" fmla="*/ 1362863 w 2567294"/>
                  <a:gd name="connsiteY15" fmla="*/ 1457839 h 3101349"/>
                  <a:gd name="connsiteX16" fmla="*/ 1582376 w 2567294"/>
                  <a:gd name="connsiteY16" fmla="*/ 1445155 h 3101349"/>
                  <a:gd name="connsiteX17" fmla="*/ 2004400 w 2567294"/>
                  <a:gd name="connsiteY17" fmla="*/ 1489331 h 3101349"/>
                  <a:gd name="connsiteX18" fmla="*/ 1708982 w 2567294"/>
                  <a:gd name="connsiteY18" fmla="*/ 1715535 h 3101349"/>
                  <a:gd name="connsiteX19" fmla="*/ 1564182 w 2567294"/>
                  <a:gd name="connsiteY19" fmla="*/ 1781199 h 3101349"/>
                  <a:gd name="connsiteX20" fmla="*/ 1791410 w 2567294"/>
                  <a:gd name="connsiteY20" fmla="*/ 1791886 h 3101349"/>
                  <a:gd name="connsiteX21" fmla="*/ 2206504 w 2567294"/>
                  <a:gd name="connsiteY21" fmla="*/ 1879934 h 3101349"/>
                  <a:gd name="connsiteX22" fmla="*/ 1889059 w 2567294"/>
                  <a:gd name="connsiteY22" fmla="*/ 2074018 h 3101349"/>
                  <a:gd name="connsiteX23" fmla="*/ 1739713 w 2567294"/>
                  <a:gd name="connsiteY23" fmla="*/ 2123681 h 3101349"/>
                  <a:gd name="connsiteX24" fmla="*/ 1845938 w 2567294"/>
                  <a:gd name="connsiteY24" fmla="*/ 2138744 h 3101349"/>
                  <a:gd name="connsiteX25" fmla="*/ 2366684 w 2567294"/>
                  <a:gd name="connsiteY25" fmla="*/ 2288969 h 3101349"/>
                  <a:gd name="connsiteX26" fmla="*/ 2030691 w 2567294"/>
                  <a:gd name="connsiteY26" fmla="*/ 2448809 h 3101349"/>
                  <a:gd name="connsiteX27" fmla="*/ 1896704 w 2567294"/>
                  <a:gd name="connsiteY27" fmla="*/ 2478252 h 3101349"/>
                  <a:gd name="connsiteX28" fmla="*/ 1992137 w 2567294"/>
                  <a:gd name="connsiteY28" fmla="*/ 2502172 h 3101349"/>
                  <a:gd name="connsiteX29" fmla="*/ 2494328 w 2567294"/>
                  <a:gd name="connsiteY29" fmla="*/ 2706007 h 3101349"/>
                  <a:gd name="connsiteX30" fmla="*/ 1947771 w 2567294"/>
                  <a:gd name="connsiteY30" fmla="*/ 2851779 h 3101349"/>
                  <a:gd name="connsiteX31" fmla="*/ 1795965 w 2567294"/>
                  <a:gd name="connsiteY31" fmla="*/ 2860422 h 3101349"/>
                  <a:gd name="connsiteX32" fmla="*/ 1969388 w 2567294"/>
                  <a:gd name="connsiteY32" fmla="*/ 2898244 h 3101349"/>
                  <a:gd name="connsiteX33" fmla="*/ 2540541 w 2567294"/>
                  <a:gd name="connsiteY33" fmla="*/ 3082823 h 3101349"/>
                  <a:gd name="connsiteX34" fmla="*/ 2567294 w 2567294"/>
                  <a:gd name="connsiteY34" fmla="*/ 3101349 h 3101349"/>
                  <a:gd name="connsiteX35" fmla="*/ 1667541 w 2567294"/>
                  <a:gd name="connsiteY35" fmla="*/ 3101349 h 3101349"/>
                  <a:gd name="connsiteX36" fmla="*/ 0 w 2567294"/>
                  <a:gd name="connsiteY36" fmla="*/ 769617 h 3101349"/>
                  <a:gd name="connsiteX37" fmla="*/ 66930 w 2567294"/>
                  <a:gd name="connsiteY37" fmla="*/ 642431 h 3101349"/>
                  <a:gd name="connsiteX38" fmla="*/ 528501 w 2567294"/>
                  <a:gd name="connsiteY38" fmla="*/ 704 h 31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67294" h="3101349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V="1">
                <a:off x="1943100" y="4572000"/>
                <a:ext cx="2567294" cy="3101349"/>
              </a:xfrm>
              <a:custGeom>
                <a:avLst/>
                <a:gdLst>
                  <a:gd name="connsiteX0" fmla="*/ 528501 w 2567294"/>
                  <a:gd name="connsiteY0" fmla="*/ 704 h 3101349"/>
                  <a:gd name="connsiteX1" fmla="*/ 514475 w 2567294"/>
                  <a:gd name="connsiteY1" fmla="*/ 566191 h 3101349"/>
                  <a:gd name="connsiteX2" fmla="*/ 479755 w 2567294"/>
                  <a:gd name="connsiteY2" fmla="*/ 715437 h 3101349"/>
                  <a:gd name="connsiteX3" fmla="*/ 626142 w 2567294"/>
                  <a:gd name="connsiteY3" fmla="*/ 656285 h 3101349"/>
                  <a:gd name="connsiteX4" fmla="*/ 1085558 w 2567294"/>
                  <a:gd name="connsiteY4" fmla="*/ 531490 h 3101349"/>
                  <a:gd name="connsiteX5" fmla="*/ 1109947 w 2567294"/>
                  <a:gd name="connsiteY5" fmla="*/ 542304 h 3101349"/>
                  <a:gd name="connsiteX6" fmla="*/ 898889 w 2567294"/>
                  <a:gd name="connsiteY6" fmla="*/ 848726 h 3101349"/>
                  <a:gd name="connsiteX7" fmla="*/ 833096 w 2567294"/>
                  <a:gd name="connsiteY7" fmla="*/ 908789 h 3101349"/>
                  <a:gd name="connsiteX8" fmla="*/ 1032022 w 2567294"/>
                  <a:gd name="connsiteY8" fmla="*/ 854343 h 3101349"/>
                  <a:gd name="connsiteX9" fmla="*/ 1454007 w 2567294"/>
                  <a:gd name="connsiteY9" fmla="*/ 809809 h 3101349"/>
                  <a:gd name="connsiteX10" fmla="*/ 1212076 w 2567294"/>
                  <a:gd name="connsiteY10" fmla="*/ 1092491 h 3101349"/>
                  <a:gd name="connsiteX11" fmla="*/ 1112258 w 2567294"/>
                  <a:gd name="connsiteY11" fmla="*/ 1166067 h 3101349"/>
                  <a:gd name="connsiteX12" fmla="*/ 1331510 w 2567294"/>
                  <a:gd name="connsiteY12" fmla="*/ 1130134 h 3101349"/>
                  <a:gd name="connsiteX13" fmla="*/ 1755839 w 2567294"/>
                  <a:gd name="connsiteY13" fmla="*/ 1129954 h 3101349"/>
                  <a:gd name="connsiteX14" fmla="*/ 1485684 w 2567294"/>
                  <a:gd name="connsiteY14" fmla="*/ 1385799 h 3101349"/>
                  <a:gd name="connsiteX15" fmla="*/ 1362863 w 2567294"/>
                  <a:gd name="connsiteY15" fmla="*/ 1457839 h 3101349"/>
                  <a:gd name="connsiteX16" fmla="*/ 1582376 w 2567294"/>
                  <a:gd name="connsiteY16" fmla="*/ 1445155 h 3101349"/>
                  <a:gd name="connsiteX17" fmla="*/ 2004400 w 2567294"/>
                  <a:gd name="connsiteY17" fmla="*/ 1489331 h 3101349"/>
                  <a:gd name="connsiteX18" fmla="*/ 1708982 w 2567294"/>
                  <a:gd name="connsiteY18" fmla="*/ 1715535 h 3101349"/>
                  <a:gd name="connsiteX19" fmla="*/ 1564182 w 2567294"/>
                  <a:gd name="connsiteY19" fmla="*/ 1781199 h 3101349"/>
                  <a:gd name="connsiteX20" fmla="*/ 1791410 w 2567294"/>
                  <a:gd name="connsiteY20" fmla="*/ 1791886 h 3101349"/>
                  <a:gd name="connsiteX21" fmla="*/ 2206504 w 2567294"/>
                  <a:gd name="connsiteY21" fmla="*/ 1879934 h 3101349"/>
                  <a:gd name="connsiteX22" fmla="*/ 1889059 w 2567294"/>
                  <a:gd name="connsiteY22" fmla="*/ 2074018 h 3101349"/>
                  <a:gd name="connsiteX23" fmla="*/ 1739713 w 2567294"/>
                  <a:gd name="connsiteY23" fmla="*/ 2123681 h 3101349"/>
                  <a:gd name="connsiteX24" fmla="*/ 1845938 w 2567294"/>
                  <a:gd name="connsiteY24" fmla="*/ 2138744 h 3101349"/>
                  <a:gd name="connsiteX25" fmla="*/ 2366684 w 2567294"/>
                  <a:gd name="connsiteY25" fmla="*/ 2288969 h 3101349"/>
                  <a:gd name="connsiteX26" fmla="*/ 2030691 w 2567294"/>
                  <a:gd name="connsiteY26" fmla="*/ 2448809 h 3101349"/>
                  <a:gd name="connsiteX27" fmla="*/ 1896704 w 2567294"/>
                  <a:gd name="connsiteY27" fmla="*/ 2478252 h 3101349"/>
                  <a:gd name="connsiteX28" fmla="*/ 1992137 w 2567294"/>
                  <a:gd name="connsiteY28" fmla="*/ 2502172 h 3101349"/>
                  <a:gd name="connsiteX29" fmla="*/ 2494328 w 2567294"/>
                  <a:gd name="connsiteY29" fmla="*/ 2706007 h 3101349"/>
                  <a:gd name="connsiteX30" fmla="*/ 1947771 w 2567294"/>
                  <a:gd name="connsiteY30" fmla="*/ 2851779 h 3101349"/>
                  <a:gd name="connsiteX31" fmla="*/ 1795965 w 2567294"/>
                  <a:gd name="connsiteY31" fmla="*/ 2860422 h 3101349"/>
                  <a:gd name="connsiteX32" fmla="*/ 1969388 w 2567294"/>
                  <a:gd name="connsiteY32" fmla="*/ 2898244 h 3101349"/>
                  <a:gd name="connsiteX33" fmla="*/ 2540541 w 2567294"/>
                  <a:gd name="connsiteY33" fmla="*/ 3082823 h 3101349"/>
                  <a:gd name="connsiteX34" fmla="*/ 2567294 w 2567294"/>
                  <a:gd name="connsiteY34" fmla="*/ 3101349 h 3101349"/>
                  <a:gd name="connsiteX35" fmla="*/ 1667541 w 2567294"/>
                  <a:gd name="connsiteY35" fmla="*/ 3101349 h 3101349"/>
                  <a:gd name="connsiteX36" fmla="*/ 0 w 2567294"/>
                  <a:gd name="connsiteY36" fmla="*/ 769617 h 3101349"/>
                  <a:gd name="connsiteX37" fmla="*/ 66930 w 2567294"/>
                  <a:gd name="connsiteY37" fmla="*/ 642431 h 3101349"/>
                  <a:gd name="connsiteX38" fmla="*/ 528501 w 2567294"/>
                  <a:gd name="connsiteY38" fmla="*/ 704 h 31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67294" h="3101349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2274964" y="1745420"/>
              <a:ext cx="2245162" cy="6567560"/>
            </a:xfrm>
            <a:custGeom>
              <a:avLst/>
              <a:gdLst>
                <a:gd name="connsiteX0" fmla="*/ 528501 w 2567294"/>
                <a:gd name="connsiteY0" fmla="*/ 704 h 6202696"/>
                <a:gd name="connsiteX1" fmla="*/ 514475 w 2567294"/>
                <a:gd name="connsiteY1" fmla="*/ 566191 h 6202696"/>
                <a:gd name="connsiteX2" fmla="*/ 479755 w 2567294"/>
                <a:gd name="connsiteY2" fmla="*/ 715437 h 6202696"/>
                <a:gd name="connsiteX3" fmla="*/ 626142 w 2567294"/>
                <a:gd name="connsiteY3" fmla="*/ 656285 h 6202696"/>
                <a:gd name="connsiteX4" fmla="*/ 1085558 w 2567294"/>
                <a:gd name="connsiteY4" fmla="*/ 531490 h 6202696"/>
                <a:gd name="connsiteX5" fmla="*/ 1109947 w 2567294"/>
                <a:gd name="connsiteY5" fmla="*/ 542304 h 6202696"/>
                <a:gd name="connsiteX6" fmla="*/ 898889 w 2567294"/>
                <a:gd name="connsiteY6" fmla="*/ 848726 h 6202696"/>
                <a:gd name="connsiteX7" fmla="*/ 833096 w 2567294"/>
                <a:gd name="connsiteY7" fmla="*/ 908789 h 6202696"/>
                <a:gd name="connsiteX8" fmla="*/ 1032022 w 2567294"/>
                <a:gd name="connsiteY8" fmla="*/ 854343 h 6202696"/>
                <a:gd name="connsiteX9" fmla="*/ 1454007 w 2567294"/>
                <a:gd name="connsiteY9" fmla="*/ 809809 h 6202696"/>
                <a:gd name="connsiteX10" fmla="*/ 1212076 w 2567294"/>
                <a:gd name="connsiteY10" fmla="*/ 1092491 h 6202696"/>
                <a:gd name="connsiteX11" fmla="*/ 1112258 w 2567294"/>
                <a:gd name="connsiteY11" fmla="*/ 1166067 h 6202696"/>
                <a:gd name="connsiteX12" fmla="*/ 1331510 w 2567294"/>
                <a:gd name="connsiteY12" fmla="*/ 1130134 h 6202696"/>
                <a:gd name="connsiteX13" fmla="*/ 1755839 w 2567294"/>
                <a:gd name="connsiteY13" fmla="*/ 1129954 h 6202696"/>
                <a:gd name="connsiteX14" fmla="*/ 1485684 w 2567294"/>
                <a:gd name="connsiteY14" fmla="*/ 1385799 h 6202696"/>
                <a:gd name="connsiteX15" fmla="*/ 1362863 w 2567294"/>
                <a:gd name="connsiteY15" fmla="*/ 1457839 h 6202696"/>
                <a:gd name="connsiteX16" fmla="*/ 1582376 w 2567294"/>
                <a:gd name="connsiteY16" fmla="*/ 1445155 h 6202696"/>
                <a:gd name="connsiteX17" fmla="*/ 2004400 w 2567294"/>
                <a:gd name="connsiteY17" fmla="*/ 1489331 h 6202696"/>
                <a:gd name="connsiteX18" fmla="*/ 1708982 w 2567294"/>
                <a:gd name="connsiteY18" fmla="*/ 1715535 h 6202696"/>
                <a:gd name="connsiteX19" fmla="*/ 1564182 w 2567294"/>
                <a:gd name="connsiteY19" fmla="*/ 1781199 h 6202696"/>
                <a:gd name="connsiteX20" fmla="*/ 1791410 w 2567294"/>
                <a:gd name="connsiteY20" fmla="*/ 1791886 h 6202696"/>
                <a:gd name="connsiteX21" fmla="*/ 2206504 w 2567294"/>
                <a:gd name="connsiteY21" fmla="*/ 1879934 h 6202696"/>
                <a:gd name="connsiteX22" fmla="*/ 1889059 w 2567294"/>
                <a:gd name="connsiteY22" fmla="*/ 2074018 h 6202696"/>
                <a:gd name="connsiteX23" fmla="*/ 1739713 w 2567294"/>
                <a:gd name="connsiteY23" fmla="*/ 2123681 h 6202696"/>
                <a:gd name="connsiteX24" fmla="*/ 1845938 w 2567294"/>
                <a:gd name="connsiteY24" fmla="*/ 2138744 h 6202696"/>
                <a:gd name="connsiteX25" fmla="*/ 2366684 w 2567294"/>
                <a:gd name="connsiteY25" fmla="*/ 2288969 h 6202696"/>
                <a:gd name="connsiteX26" fmla="*/ 2030691 w 2567294"/>
                <a:gd name="connsiteY26" fmla="*/ 2448809 h 6202696"/>
                <a:gd name="connsiteX27" fmla="*/ 1896704 w 2567294"/>
                <a:gd name="connsiteY27" fmla="*/ 2478252 h 6202696"/>
                <a:gd name="connsiteX28" fmla="*/ 1992137 w 2567294"/>
                <a:gd name="connsiteY28" fmla="*/ 2502172 h 6202696"/>
                <a:gd name="connsiteX29" fmla="*/ 2494328 w 2567294"/>
                <a:gd name="connsiteY29" fmla="*/ 2706007 h 6202696"/>
                <a:gd name="connsiteX30" fmla="*/ 1947771 w 2567294"/>
                <a:gd name="connsiteY30" fmla="*/ 2851779 h 6202696"/>
                <a:gd name="connsiteX31" fmla="*/ 1795965 w 2567294"/>
                <a:gd name="connsiteY31" fmla="*/ 2860422 h 6202696"/>
                <a:gd name="connsiteX32" fmla="*/ 1969388 w 2567294"/>
                <a:gd name="connsiteY32" fmla="*/ 2898244 h 6202696"/>
                <a:gd name="connsiteX33" fmla="*/ 2540541 w 2567294"/>
                <a:gd name="connsiteY33" fmla="*/ 3082823 h 6202696"/>
                <a:gd name="connsiteX34" fmla="*/ 2567293 w 2567294"/>
                <a:gd name="connsiteY34" fmla="*/ 3101348 h 6202696"/>
                <a:gd name="connsiteX35" fmla="*/ 2567294 w 2567294"/>
                <a:gd name="connsiteY35" fmla="*/ 3101348 h 6202696"/>
                <a:gd name="connsiteX36" fmla="*/ 2567294 w 2567294"/>
                <a:gd name="connsiteY36" fmla="*/ 3101349 h 6202696"/>
                <a:gd name="connsiteX37" fmla="*/ 2567294 w 2567294"/>
                <a:gd name="connsiteY37" fmla="*/ 3101349 h 6202696"/>
                <a:gd name="connsiteX38" fmla="*/ 2567293 w 2567294"/>
                <a:gd name="connsiteY38" fmla="*/ 3101349 h 6202696"/>
                <a:gd name="connsiteX39" fmla="*/ 2540541 w 2567294"/>
                <a:gd name="connsiteY39" fmla="*/ 3119874 h 6202696"/>
                <a:gd name="connsiteX40" fmla="*/ 1969388 w 2567294"/>
                <a:gd name="connsiteY40" fmla="*/ 3304453 h 6202696"/>
                <a:gd name="connsiteX41" fmla="*/ 1795965 w 2567294"/>
                <a:gd name="connsiteY41" fmla="*/ 3342275 h 6202696"/>
                <a:gd name="connsiteX42" fmla="*/ 1947771 w 2567294"/>
                <a:gd name="connsiteY42" fmla="*/ 3350918 h 6202696"/>
                <a:gd name="connsiteX43" fmla="*/ 2494328 w 2567294"/>
                <a:gd name="connsiteY43" fmla="*/ 3496690 h 6202696"/>
                <a:gd name="connsiteX44" fmla="*/ 1992137 w 2567294"/>
                <a:gd name="connsiteY44" fmla="*/ 3700525 h 6202696"/>
                <a:gd name="connsiteX45" fmla="*/ 1896704 w 2567294"/>
                <a:gd name="connsiteY45" fmla="*/ 3724445 h 6202696"/>
                <a:gd name="connsiteX46" fmla="*/ 2030691 w 2567294"/>
                <a:gd name="connsiteY46" fmla="*/ 3753888 h 6202696"/>
                <a:gd name="connsiteX47" fmla="*/ 2366684 w 2567294"/>
                <a:gd name="connsiteY47" fmla="*/ 3913728 h 6202696"/>
                <a:gd name="connsiteX48" fmla="*/ 1845938 w 2567294"/>
                <a:gd name="connsiteY48" fmla="*/ 4063953 h 6202696"/>
                <a:gd name="connsiteX49" fmla="*/ 1739713 w 2567294"/>
                <a:gd name="connsiteY49" fmla="*/ 4079016 h 6202696"/>
                <a:gd name="connsiteX50" fmla="*/ 1889059 w 2567294"/>
                <a:gd name="connsiteY50" fmla="*/ 4128679 h 6202696"/>
                <a:gd name="connsiteX51" fmla="*/ 2206504 w 2567294"/>
                <a:gd name="connsiteY51" fmla="*/ 4322763 h 6202696"/>
                <a:gd name="connsiteX52" fmla="*/ 1791410 w 2567294"/>
                <a:gd name="connsiteY52" fmla="*/ 4410811 h 6202696"/>
                <a:gd name="connsiteX53" fmla="*/ 1564182 w 2567294"/>
                <a:gd name="connsiteY53" fmla="*/ 4421498 h 6202696"/>
                <a:gd name="connsiteX54" fmla="*/ 1708982 w 2567294"/>
                <a:gd name="connsiteY54" fmla="*/ 4487162 h 6202696"/>
                <a:gd name="connsiteX55" fmla="*/ 2004400 w 2567294"/>
                <a:gd name="connsiteY55" fmla="*/ 4713366 h 6202696"/>
                <a:gd name="connsiteX56" fmla="*/ 1582376 w 2567294"/>
                <a:gd name="connsiteY56" fmla="*/ 4757542 h 6202696"/>
                <a:gd name="connsiteX57" fmla="*/ 1362863 w 2567294"/>
                <a:gd name="connsiteY57" fmla="*/ 4744858 h 6202696"/>
                <a:gd name="connsiteX58" fmla="*/ 1485684 w 2567294"/>
                <a:gd name="connsiteY58" fmla="*/ 4816898 h 6202696"/>
                <a:gd name="connsiteX59" fmla="*/ 1755839 w 2567294"/>
                <a:gd name="connsiteY59" fmla="*/ 5072743 h 6202696"/>
                <a:gd name="connsiteX60" fmla="*/ 1331510 w 2567294"/>
                <a:gd name="connsiteY60" fmla="*/ 5072563 h 6202696"/>
                <a:gd name="connsiteX61" fmla="*/ 1112258 w 2567294"/>
                <a:gd name="connsiteY61" fmla="*/ 5036630 h 6202696"/>
                <a:gd name="connsiteX62" fmla="*/ 1212076 w 2567294"/>
                <a:gd name="connsiteY62" fmla="*/ 5110206 h 6202696"/>
                <a:gd name="connsiteX63" fmla="*/ 1454007 w 2567294"/>
                <a:gd name="connsiteY63" fmla="*/ 5392888 h 6202696"/>
                <a:gd name="connsiteX64" fmla="*/ 1032022 w 2567294"/>
                <a:gd name="connsiteY64" fmla="*/ 5348354 h 6202696"/>
                <a:gd name="connsiteX65" fmla="*/ 833096 w 2567294"/>
                <a:gd name="connsiteY65" fmla="*/ 5293908 h 6202696"/>
                <a:gd name="connsiteX66" fmla="*/ 898889 w 2567294"/>
                <a:gd name="connsiteY66" fmla="*/ 5353971 h 6202696"/>
                <a:gd name="connsiteX67" fmla="*/ 1109947 w 2567294"/>
                <a:gd name="connsiteY67" fmla="*/ 5660393 h 6202696"/>
                <a:gd name="connsiteX68" fmla="*/ 1085558 w 2567294"/>
                <a:gd name="connsiteY68" fmla="*/ 5671207 h 6202696"/>
                <a:gd name="connsiteX69" fmla="*/ 626142 w 2567294"/>
                <a:gd name="connsiteY69" fmla="*/ 5546412 h 6202696"/>
                <a:gd name="connsiteX70" fmla="*/ 479755 w 2567294"/>
                <a:gd name="connsiteY70" fmla="*/ 5487260 h 6202696"/>
                <a:gd name="connsiteX71" fmla="*/ 514475 w 2567294"/>
                <a:gd name="connsiteY71" fmla="*/ 5636506 h 6202696"/>
                <a:gd name="connsiteX72" fmla="*/ 528501 w 2567294"/>
                <a:gd name="connsiteY72" fmla="*/ 6201993 h 6202696"/>
                <a:gd name="connsiteX73" fmla="*/ 66930 w 2567294"/>
                <a:gd name="connsiteY73" fmla="*/ 5560266 h 6202696"/>
                <a:gd name="connsiteX74" fmla="*/ 0 w 2567294"/>
                <a:gd name="connsiteY74" fmla="*/ 5433080 h 6202696"/>
                <a:gd name="connsiteX75" fmla="*/ 1667541 w 2567294"/>
                <a:gd name="connsiteY75" fmla="*/ 3101349 h 6202696"/>
                <a:gd name="connsiteX76" fmla="*/ 0 w 2567294"/>
                <a:gd name="connsiteY76" fmla="*/ 769617 h 6202696"/>
                <a:gd name="connsiteX77" fmla="*/ 66930 w 2567294"/>
                <a:gd name="connsiteY77" fmla="*/ 642431 h 6202696"/>
                <a:gd name="connsiteX78" fmla="*/ 528501 w 2567294"/>
                <a:gd name="connsiteY78" fmla="*/ 704 h 620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567294" h="6202696">
                  <a:moveTo>
                    <a:pt x="528501" y="704"/>
                  </a:moveTo>
                  <a:cubicBezTo>
                    <a:pt x="581615" y="177100"/>
                    <a:pt x="556378" y="371469"/>
                    <a:pt x="514475" y="566191"/>
                  </a:cubicBezTo>
                  <a:lnTo>
                    <a:pt x="479755" y="715437"/>
                  </a:lnTo>
                  <a:lnTo>
                    <a:pt x="626142" y="656285"/>
                  </a:lnTo>
                  <a:cubicBezTo>
                    <a:pt x="835890" y="576497"/>
                    <a:pt x="1018395" y="522720"/>
                    <a:pt x="1085558" y="531490"/>
                  </a:cubicBezTo>
                  <a:cubicBezTo>
                    <a:pt x="1097498" y="533050"/>
                    <a:pt x="1105792" y="536586"/>
                    <a:pt x="1109947" y="542304"/>
                  </a:cubicBezTo>
                  <a:cubicBezTo>
                    <a:pt x="1066159" y="657045"/>
                    <a:pt x="989920" y="756843"/>
                    <a:pt x="898889" y="848726"/>
                  </a:cubicBezTo>
                  <a:lnTo>
                    <a:pt x="833096" y="908789"/>
                  </a:lnTo>
                  <a:lnTo>
                    <a:pt x="1032022" y="854343"/>
                  </a:lnTo>
                  <a:cubicBezTo>
                    <a:pt x="1255152" y="798902"/>
                    <a:pt x="1432804" y="773084"/>
                    <a:pt x="1454007" y="809809"/>
                  </a:cubicBezTo>
                  <a:cubicBezTo>
                    <a:pt x="1398466" y="919346"/>
                    <a:pt x="1312212" y="1010627"/>
                    <a:pt x="1212076" y="1092491"/>
                  </a:cubicBezTo>
                  <a:lnTo>
                    <a:pt x="1112258" y="1166067"/>
                  </a:lnTo>
                  <a:lnTo>
                    <a:pt x="1331510" y="1130134"/>
                  </a:lnTo>
                  <a:cubicBezTo>
                    <a:pt x="1559213" y="1098320"/>
                    <a:pt x="1738590" y="1091214"/>
                    <a:pt x="1755839" y="1129954"/>
                  </a:cubicBezTo>
                  <a:cubicBezTo>
                    <a:pt x="1689152" y="1233085"/>
                    <a:pt x="1593830" y="1314851"/>
                    <a:pt x="1485684" y="1385799"/>
                  </a:cubicBezTo>
                  <a:lnTo>
                    <a:pt x="1362863" y="1457839"/>
                  </a:lnTo>
                  <a:lnTo>
                    <a:pt x="1582376" y="1445155"/>
                  </a:lnTo>
                  <a:cubicBezTo>
                    <a:pt x="1812158" y="1437317"/>
                    <a:pt x="1991296" y="1448999"/>
                    <a:pt x="2004400" y="1489331"/>
                  </a:cubicBezTo>
                  <a:cubicBezTo>
                    <a:pt x="1927299" y="1584925"/>
                    <a:pt x="1823951" y="1656279"/>
                    <a:pt x="1708982" y="1715535"/>
                  </a:cubicBezTo>
                  <a:lnTo>
                    <a:pt x="1564182" y="1781199"/>
                  </a:lnTo>
                  <a:lnTo>
                    <a:pt x="1791410" y="1791886"/>
                  </a:lnTo>
                  <a:cubicBezTo>
                    <a:pt x="2020751" y="1808110"/>
                    <a:pt x="2197686" y="1838453"/>
                    <a:pt x="2206504" y="1879934"/>
                  </a:cubicBezTo>
                  <a:cubicBezTo>
                    <a:pt x="2119832" y="1966945"/>
                    <a:pt x="2009592" y="2027105"/>
                    <a:pt x="1889059" y="2074018"/>
                  </a:cubicBezTo>
                  <a:lnTo>
                    <a:pt x="1739713" y="2123681"/>
                  </a:lnTo>
                  <a:lnTo>
                    <a:pt x="1845938" y="2138744"/>
                  </a:lnTo>
                  <a:cubicBezTo>
                    <a:pt x="2127182" y="2181718"/>
                    <a:pt x="2361513" y="2239765"/>
                    <a:pt x="2366684" y="2288969"/>
                  </a:cubicBezTo>
                  <a:cubicBezTo>
                    <a:pt x="2271392" y="2366444"/>
                    <a:pt x="2155468" y="2414752"/>
                    <a:pt x="2030691" y="2448809"/>
                  </a:cubicBezTo>
                  <a:lnTo>
                    <a:pt x="1896704" y="2478252"/>
                  </a:lnTo>
                  <a:lnTo>
                    <a:pt x="1992137" y="2502172"/>
                  </a:lnTo>
                  <a:cubicBezTo>
                    <a:pt x="2267348" y="2574309"/>
                    <a:pt x="2494327" y="2656532"/>
                    <a:pt x="2494328" y="2706007"/>
                  </a:cubicBezTo>
                  <a:cubicBezTo>
                    <a:pt x="2340024" y="2806642"/>
                    <a:pt x="2146414" y="2837157"/>
                    <a:pt x="1947771" y="2851779"/>
                  </a:cubicBezTo>
                  <a:lnTo>
                    <a:pt x="1795965" y="2860422"/>
                  </a:lnTo>
                  <a:lnTo>
                    <a:pt x="1969388" y="2898244"/>
                  </a:lnTo>
                  <a:cubicBezTo>
                    <a:pt x="2213969" y="2956855"/>
                    <a:pt x="2441874" y="3027373"/>
                    <a:pt x="2540541" y="3082823"/>
                  </a:cubicBezTo>
                  <a:lnTo>
                    <a:pt x="2567293" y="3101348"/>
                  </a:lnTo>
                  <a:lnTo>
                    <a:pt x="2567294" y="3101348"/>
                  </a:lnTo>
                  <a:lnTo>
                    <a:pt x="2567294" y="3101349"/>
                  </a:lnTo>
                  <a:lnTo>
                    <a:pt x="2567294" y="3101349"/>
                  </a:lnTo>
                  <a:lnTo>
                    <a:pt x="2567293" y="3101349"/>
                  </a:lnTo>
                  <a:lnTo>
                    <a:pt x="2540541" y="3119874"/>
                  </a:lnTo>
                  <a:cubicBezTo>
                    <a:pt x="2441874" y="3175324"/>
                    <a:pt x="2213969" y="3245842"/>
                    <a:pt x="1969388" y="3304453"/>
                  </a:cubicBezTo>
                  <a:lnTo>
                    <a:pt x="1795965" y="3342275"/>
                  </a:lnTo>
                  <a:lnTo>
                    <a:pt x="1947771" y="3350918"/>
                  </a:lnTo>
                  <a:cubicBezTo>
                    <a:pt x="2146414" y="3365540"/>
                    <a:pt x="2340024" y="3396055"/>
                    <a:pt x="2494328" y="3496690"/>
                  </a:cubicBezTo>
                  <a:cubicBezTo>
                    <a:pt x="2494327" y="3546165"/>
                    <a:pt x="2267348" y="3628388"/>
                    <a:pt x="1992137" y="3700525"/>
                  </a:cubicBezTo>
                  <a:lnTo>
                    <a:pt x="1896704" y="3724445"/>
                  </a:lnTo>
                  <a:lnTo>
                    <a:pt x="2030691" y="3753888"/>
                  </a:lnTo>
                  <a:cubicBezTo>
                    <a:pt x="2155468" y="3787945"/>
                    <a:pt x="2271392" y="3836253"/>
                    <a:pt x="2366684" y="3913728"/>
                  </a:cubicBezTo>
                  <a:cubicBezTo>
                    <a:pt x="2361513" y="3962932"/>
                    <a:pt x="2127182" y="4020979"/>
                    <a:pt x="1845938" y="4063953"/>
                  </a:cubicBezTo>
                  <a:lnTo>
                    <a:pt x="1739713" y="4079016"/>
                  </a:lnTo>
                  <a:lnTo>
                    <a:pt x="1889059" y="4128679"/>
                  </a:lnTo>
                  <a:cubicBezTo>
                    <a:pt x="2009592" y="4175592"/>
                    <a:pt x="2119832" y="4235752"/>
                    <a:pt x="2206504" y="4322763"/>
                  </a:cubicBezTo>
                  <a:cubicBezTo>
                    <a:pt x="2197686" y="4364244"/>
                    <a:pt x="2020751" y="4394587"/>
                    <a:pt x="1791410" y="4410811"/>
                  </a:cubicBezTo>
                  <a:lnTo>
                    <a:pt x="1564182" y="4421498"/>
                  </a:lnTo>
                  <a:lnTo>
                    <a:pt x="1708982" y="4487162"/>
                  </a:lnTo>
                  <a:cubicBezTo>
                    <a:pt x="1823951" y="4546418"/>
                    <a:pt x="1927299" y="4617772"/>
                    <a:pt x="2004400" y="4713366"/>
                  </a:cubicBezTo>
                  <a:cubicBezTo>
                    <a:pt x="1991296" y="4753698"/>
                    <a:pt x="1812158" y="4765380"/>
                    <a:pt x="1582376" y="4757542"/>
                  </a:cubicBezTo>
                  <a:lnTo>
                    <a:pt x="1362863" y="4744858"/>
                  </a:lnTo>
                  <a:lnTo>
                    <a:pt x="1485684" y="4816898"/>
                  </a:lnTo>
                  <a:cubicBezTo>
                    <a:pt x="1593830" y="4887846"/>
                    <a:pt x="1689152" y="4969612"/>
                    <a:pt x="1755839" y="5072743"/>
                  </a:cubicBezTo>
                  <a:cubicBezTo>
                    <a:pt x="1738590" y="5111483"/>
                    <a:pt x="1559213" y="5104377"/>
                    <a:pt x="1331510" y="5072563"/>
                  </a:cubicBezTo>
                  <a:lnTo>
                    <a:pt x="1112258" y="5036630"/>
                  </a:lnTo>
                  <a:lnTo>
                    <a:pt x="1212076" y="5110206"/>
                  </a:lnTo>
                  <a:cubicBezTo>
                    <a:pt x="1312212" y="5192070"/>
                    <a:pt x="1398466" y="5283351"/>
                    <a:pt x="1454007" y="5392888"/>
                  </a:cubicBezTo>
                  <a:cubicBezTo>
                    <a:pt x="1432804" y="5429613"/>
                    <a:pt x="1255152" y="5403795"/>
                    <a:pt x="1032022" y="5348354"/>
                  </a:cubicBezTo>
                  <a:lnTo>
                    <a:pt x="833096" y="5293908"/>
                  </a:lnTo>
                  <a:lnTo>
                    <a:pt x="898889" y="5353971"/>
                  </a:lnTo>
                  <a:cubicBezTo>
                    <a:pt x="989920" y="5445854"/>
                    <a:pt x="1066159" y="5545652"/>
                    <a:pt x="1109947" y="5660393"/>
                  </a:cubicBezTo>
                  <a:cubicBezTo>
                    <a:pt x="1105792" y="5666111"/>
                    <a:pt x="1097498" y="5669647"/>
                    <a:pt x="1085558" y="5671207"/>
                  </a:cubicBezTo>
                  <a:cubicBezTo>
                    <a:pt x="1018395" y="5679977"/>
                    <a:pt x="835890" y="5626200"/>
                    <a:pt x="626142" y="5546412"/>
                  </a:cubicBezTo>
                  <a:lnTo>
                    <a:pt x="479755" y="5487260"/>
                  </a:lnTo>
                  <a:lnTo>
                    <a:pt x="514475" y="5636506"/>
                  </a:lnTo>
                  <a:cubicBezTo>
                    <a:pt x="556378" y="5831228"/>
                    <a:pt x="581615" y="6025597"/>
                    <a:pt x="528501" y="6201993"/>
                  </a:cubicBezTo>
                  <a:cubicBezTo>
                    <a:pt x="467465" y="6219904"/>
                    <a:pt x="248831" y="5893031"/>
                    <a:pt x="66930" y="5560266"/>
                  </a:cubicBezTo>
                  <a:lnTo>
                    <a:pt x="0" y="5433080"/>
                  </a:lnTo>
                  <a:lnTo>
                    <a:pt x="1667541" y="3101349"/>
                  </a:lnTo>
                  <a:lnTo>
                    <a:pt x="0" y="769617"/>
                  </a:lnTo>
                  <a:lnTo>
                    <a:pt x="66930" y="642431"/>
                  </a:lnTo>
                  <a:cubicBezTo>
                    <a:pt x="248831" y="309666"/>
                    <a:pt x="467465" y="-17207"/>
                    <a:pt x="528501" y="704"/>
                  </a:cubicBezTo>
                  <a:close/>
                </a:path>
              </a:pathLst>
            </a:custGeom>
            <a:solidFill>
              <a:srgbClr val="FFD7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75048" y="2124636"/>
              <a:ext cx="2026101" cy="5809129"/>
            </a:xfrm>
            <a:custGeom>
              <a:avLst/>
              <a:gdLst>
                <a:gd name="connsiteX0" fmla="*/ 308077 w 2316803"/>
                <a:gd name="connsiteY0" fmla="*/ 0 h 5486400"/>
                <a:gd name="connsiteX1" fmla="*/ 389987 w 2316803"/>
                <a:gd name="connsiteY1" fmla="*/ 495354 h 5486400"/>
                <a:gd name="connsiteX2" fmla="*/ 391982 w 2316803"/>
                <a:gd name="connsiteY2" fmla="*/ 510520 h 5486400"/>
                <a:gd name="connsiteX3" fmla="*/ 398217 w 2316803"/>
                <a:gd name="connsiteY3" fmla="*/ 508062 h 5486400"/>
                <a:gd name="connsiteX4" fmla="*/ 641153 w 2316803"/>
                <a:gd name="connsiteY4" fmla="*/ 442747 h 5486400"/>
                <a:gd name="connsiteX5" fmla="*/ 688998 w 2316803"/>
                <a:gd name="connsiteY5" fmla="*/ 460896 h 5486400"/>
                <a:gd name="connsiteX6" fmla="*/ 583428 w 2316803"/>
                <a:gd name="connsiteY6" fmla="*/ 704100 h 5486400"/>
                <a:gd name="connsiteX7" fmla="*/ 574689 w 2316803"/>
                <a:gd name="connsiteY7" fmla="*/ 714625 h 5486400"/>
                <a:gd name="connsiteX8" fmla="*/ 607374 w 2316803"/>
                <a:gd name="connsiteY8" fmla="*/ 705524 h 5486400"/>
                <a:gd name="connsiteX9" fmla="*/ 1015942 w 2316803"/>
                <a:gd name="connsiteY9" fmla="*/ 686607 h 5486400"/>
                <a:gd name="connsiteX10" fmla="*/ 964663 w 2316803"/>
                <a:gd name="connsiteY10" fmla="*/ 812405 h 5486400"/>
                <a:gd name="connsiteX11" fmla="*/ 892295 w 2316803"/>
                <a:gd name="connsiteY11" fmla="*/ 911857 h 5486400"/>
                <a:gd name="connsiteX12" fmla="*/ 923751 w 2316803"/>
                <a:gd name="connsiteY12" fmla="*/ 907064 h 5486400"/>
                <a:gd name="connsiteX13" fmla="*/ 1116709 w 2316803"/>
                <a:gd name="connsiteY13" fmla="*/ 896068 h 5486400"/>
                <a:gd name="connsiteX14" fmla="*/ 1313096 w 2316803"/>
                <a:gd name="connsiteY14" fmla="*/ 941862 h 5486400"/>
                <a:gd name="connsiteX15" fmla="*/ 1251206 w 2316803"/>
                <a:gd name="connsiteY15" fmla="*/ 1060499 h 5486400"/>
                <a:gd name="connsiteX16" fmla="*/ 1173156 w 2316803"/>
                <a:gd name="connsiteY16" fmla="*/ 1147453 h 5486400"/>
                <a:gd name="connsiteX17" fmla="*/ 1189031 w 2316803"/>
                <a:gd name="connsiteY17" fmla="*/ 1147122 h 5486400"/>
                <a:gd name="connsiteX18" fmla="*/ 1591929 w 2316803"/>
                <a:gd name="connsiteY18" fmla="*/ 1231166 h 5486400"/>
                <a:gd name="connsiteX19" fmla="*/ 1429271 w 2316803"/>
                <a:gd name="connsiteY19" fmla="*/ 1423086 h 5486400"/>
                <a:gd name="connsiteX20" fmla="*/ 1422530 w 2316803"/>
                <a:gd name="connsiteY20" fmla="*/ 1427222 h 5486400"/>
                <a:gd name="connsiteX21" fmla="*/ 1480439 w 2316803"/>
                <a:gd name="connsiteY21" fmla="*/ 1434805 h 5486400"/>
                <a:gd name="connsiteX22" fmla="*/ 1836821 w 2316803"/>
                <a:gd name="connsiteY22" fmla="*/ 1563760 h 5486400"/>
                <a:gd name="connsiteX23" fmla="*/ 1658437 w 2316803"/>
                <a:gd name="connsiteY23" fmla="*/ 1734103 h 5486400"/>
                <a:gd name="connsiteX24" fmla="*/ 1650725 w 2316803"/>
                <a:gd name="connsiteY24" fmla="*/ 1737665 h 5486400"/>
                <a:gd name="connsiteX25" fmla="*/ 1738506 w 2316803"/>
                <a:gd name="connsiteY25" fmla="*/ 1761700 h 5486400"/>
                <a:gd name="connsiteX26" fmla="*/ 2046006 w 2316803"/>
                <a:gd name="connsiteY26" fmla="*/ 1924334 h 5486400"/>
                <a:gd name="connsiteX27" fmla="*/ 1853851 w 2316803"/>
                <a:gd name="connsiteY27" fmla="*/ 2071233 h 5486400"/>
                <a:gd name="connsiteX28" fmla="*/ 1816840 w 2316803"/>
                <a:gd name="connsiteY28" fmla="*/ 2083150 h 5486400"/>
                <a:gd name="connsiteX29" fmla="*/ 1850030 w 2316803"/>
                <a:gd name="connsiteY29" fmla="*/ 2095408 h 5486400"/>
                <a:gd name="connsiteX30" fmla="*/ 2211695 w 2316803"/>
                <a:gd name="connsiteY30" fmla="*/ 2325641 h 5486400"/>
                <a:gd name="connsiteX31" fmla="*/ 1894188 w 2316803"/>
                <a:gd name="connsiteY31" fmla="*/ 2469061 h 5486400"/>
                <a:gd name="connsiteX32" fmla="*/ 1840455 w 2316803"/>
                <a:gd name="connsiteY32" fmla="*/ 2474243 h 5486400"/>
                <a:gd name="connsiteX33" fmla="*/ 1956560 w 2316803"/>
                <a:gd name="connsiteY33" fmla="*/ 2517128 h 5486400"/>
                <a:gd name="connsiteX34" fmla="*/ 2310456 w 2316803"/>
                <a:gd name="connsiteY34" fmla="*/ 2724649 h 5486400"/>
                <a:gd name="connsiteX35" fmla="*/ 2316803 w 2316803"/>
                <a:gd name="connsiteY35" fmla="*/ 2743200 h 5486400"/>
                <a:gd name="connsiteX36" fmla="*/ 2310456 w 2316803"/>
                <a:gd name="connsiteY36" fmla="*/ 2761751 h 5486400"/>
                <a:gd name="connsiteX37" fmla="*/ 1956560 w 2316803"/>
                <a:gd name="connsiteY37" fmla="*/ 2969273 h 5486400"/>
                <a:gd name="connsiteX38" fmla="*/ 1840455 w 2316803"/>
                <a:gd name="connsiteY38" fmla="*/ 3012158 h 5486400"/>
                <a:gd name="connsiteX39" fmla="*/ 1894188 w 2316803"/>
                <a:gd name="connsiteY39" fmla="*/ 3017340 h 5486400"/>
                <a:gd name="connsiteX40" fmla="*/ 2211695 w 2316803"/>
                <a:gd name="connsiteY40" fmla="*/ 3160759 h 5486400"/>
                <a:gd name="connsiteX41" fmla="*/ 1850030 w 2316803"/>
                <a:gd name="connsiteY41" fmla="*/ 3390993 h 5486400"/>
                <a:gd name="connsiteX42" fmla="*/ 1816840 w 2316803"/>
                <a:gd name="connsiteY42" fmla="*/ 3403251 h 5486400"/>
                <a:gd name="connsiteX43" fmla="*/ 1853851 w 2316803"/>
                <a:gd name="connsiteY43" fmla="*/ 3415167 h 5486400"/>
                <a:gd name="connsiteX44" fmla="*/ 2046006 w 2316803"/>
                <a:gd name="connsiteY44" fmla="*/ 3562067 h 5486400"/>
                <a:gd name="connsiteX45" fmla="*/ 1738506 w 2316803"/>
                <a:gd name="connsiteY45" fmla="*/ 3724700 h 5486400"/>
                <a:gd name="connsiteX46" fmla="*/ 1650725 w 2316803"/>
                <a:gd name="connsiteY46" fmla="*/ 3748735 h 5486400"/>
                <a:gd name="connsiteX47" fmla="*/ 1658437 w 2316803"/>
                <a:gd name="connsiteY47" fmla="*/ 3752297 h 5486400"/>
                <a:gd name="connsiteX48" fmla="*/ 1836821 w 2316803"/>
                <a:gd name="connsiteY48" fmla="*/ 3922640 h 5486400"/>
                <a:gd name="connsiteX49" fmla="*/ 1480439 w 2316803"/>
                <a:gd name="connsiteY49" fmla="*/ 4051595 h 5486400"/>
                <a:gd name="connsiteX50" fmla="*/ 1422530 w 2316803"/>
                <a:gd name="connsiteY50" fmla="*/ 4059179 h 5486400"/>
                <a:gd name="connsiteX51" fmla="*/ 1429271 w 2316803"/>
                <a:gd name="connsiteY51" fmla="*/ 4063315 h 5486400"/>
                <a:gd name="connsiteX52" fmla="*/ 1591929 w 2316803"/>
                <a:gd name="connsiteY52" fmla="*/ 4255234 h 5486400"/>
                <a:gd name="connsiteX53" fmla="*/ 1189031 w 2316803"/>
                <a:gd name="connsiteY53" fmla="*/ 4339278 h 5486400"/>
                <a:gd name="connsiteX54" fmla="*/ 1173156 w 2316803"/>
                <a:gd name="connsiteY54" fmla="*/ 4338948 h 5486400"/>
                <a:gd name="connsiteX55" fmla="*/ 1251206 w 2316803"/>
                <a:gd name="connsiteY55" fmla="*/ 4425901 h 5486400"/>
                <a:gd name="connsiteX56" fmla="*/ 1313096 w 2316803"/>
                <a:gd name="connsiteY56" fmla="*/ 4544538 h 5486400"/>
                <a:gd name="connsiteX57" fmla="*/ 1116709 w 2316803"/>
                <a:gd name="connsiteY57" fmla="*/ 4590332 h 5486400"/>
                <a:gd name="connsiteX58" fmla="*/ 923751 w 2316803"/>
                <a:gd name="connsiteY58" fmla="*/ 4579337 h 5486400"/>
                <a:gd name="connsiteX59" fmla="*/ 892295 w 2316803"/>
                <a:gd name="connsiteY59" fmla="*/ 4574543 h 5486400"/>
                <a:gd name="connsiteX60" fmla="*/ 964663 w 2316803"/>
                <a:gd name="connsiteY60" fmla="*/ 4673996 h 5486400"/>
                <a:gd name="connsiteX61" fmla="*/ 1015942 w 2316803"/>
                <a:gd name="connsiteY61" fmla="*/ 4799793 h 5486400"/>
                <a:gd name="connsiteX62" fmla="*/ 607374 w 2316803"/>
                <a:gd name="connsiteY62" fmla="*/ 4780876 h 5486400"/>
                <a:gd name="connsiteX63" fmla="*/ 574689 w 2316803"/>
                <a:gd name="connsiteY63" fmla="*/ 4771776 h 5486400"/>
                <a:gd name="connsiteX64" fmla="*/ 583428 w 2316803"/>
                <a:gd name="connsiteY64" fmla="*/ 4782300 h 5486400"/>
                <a:gd name="connsiteX65" fmla="*/ 688998 w 2316803"/>
                <a:gd name="connsiteY65" fmla="*/ 5025505 h 5486400"/>
                <a:gd name="connsiteX66" fmla="*/ 641153 w 2316803"/>
                <a:gd name="connsiteY66" fmla="*/ 5043653 h 5486400"/>
                <a:gd name="connsiteX67" fmla="*/ 398217 w 2316803"/>
                <a:gd name="connsiteY67" fmla="*/ 4978338 h 5486400"/>
                <a:gd name="connsiteX68" fmla="*/ 391982 w 2316803"/>
                <a:gd name="connsiteY68" fmla="*/ 4975880 h 5486400"/>
                <a:gd name="connsiteX69" fmla="*/ 389987 w 2316803"/>
                <a:gd name="connsiteY69" fmla="*/ 4991047 h 5486400"/>
                <a:gd name="connsiteX70" fmla="*/ 308077 w 2316803"/>
                <a:gd name="connsiteY70" fmla="*/ 5486400 h 5486400"/>
                <a:gd name="connsiteX71" fmla="*/ 150248 w 2316803"/>
                <a:gd name="connsiteY71" fmla="*/ 4906650 h 5486400"/>
                <a:gd name="connsiteX72" fmla="*/ 148758 w 2316803"/>
                <a:gd name="connsiteY72" fmla="*/ 4893506 h 5486400"/>
                <a:gd name="connsiteX73" fmla="*/ 131791 w 2316803"/>
                <a:gd name="connsiteY73" fmla="*/ 4889323 h 5486400"/>
                <a:gd name="connsiteX74" fmla="*/ 5 w 2316803"/>
                <a:gd name="connsiteY74" fmla="*/ 5096214 h 5486400"/>
                <a:gd name="connsiteX75" fmla="*/ 506462 w 2316803"/>
                <a:gd name="connsiteY75" fmla="*/ 3823695 h 5486400"/>
                <a:gd name="connsiteX76" fmla="*/ 388475 w 2316803"/>
                <a:gd name="connsiteY76" fmla="*/ 2808028 h 5486400"/>
                <a:gd name="connsiteX77" fmla="*/ 374984 w 2316803"/>
                <a:gd name="connsiteY77" fmla="*/ 2743200 h 5486400"/>
                <a:gd name="connsiteX78" fmla="*/ 388475 w 2316803"/>
                <a:gd name="connsiteY78" fmla="*/ 2678372 h 5486400"/>
                <a:gd name="connsiteX79" fmla="*/ 506462 w 2316803"/>
                <a:gd name="connsiteY79" fmla="*/ 1662705 h 5486400"/>
                <a:gd name="connsiteX80" fmla="*/ 5 w 2316803"/>
                <a:gd name="connsiteY80" fmla="*/ 390186 h 5486400"/>
                <a:gd name="connsiteX81" fmla="*/ 131791 w 2316803"/>
                <a:gd name="connsiteY81" fmla="*/ 597077 h 5486400"/>
                <a:gd name="connsiteX82" fmla="*/ 148758 w 2316803"/>
                <a:gd name="connsiteY82" fmla="*/ 592895 h 5486400"/>
                <a:gd name="connsiteX83" fmla="*/ 150248 w 2316803"/>
                <a:gd name="connsiteY83" fmla="*/ 579750 h 5486400"/>
                <a:gd name="connsiteX84" fmla="*/ 308077 w 2316803"/>
                <a:gd name="connsiteY84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316803" h="5486400">
                  <a:moveTo>
                    <a:pt x="308077" y="0"/>
                  </a:moveTo>
                  <a:cubicBezTo>
                    <a:pt x="388942" y="135465"/>
                    <a:pt x="375898" y="328445"/>
                    <a:pt x="389987" y="495354"/>
                  </a:cubicBezTo>
                  <a:lnTo>
                    <a:pt x="391982" y="510520"/>
                  </a:lnTo>
                  <a:lnTo>
                    <a:pt x="398217" y="508062"/>
                  </a:lnTo>
                  <a:cubicBezTo>
                    <a:pt x="489734" y="471914"/>
                    <a:pt x="577337" y="439716"/>
                    <a:pt x="641153" y="442747"/>
                  </a:cubicBezTo>
                  <a:cubicBezTo>
                    <a:pt x="665465" y="443903"/>
                    <a:pt x="682226" y="449644"/>
                    <a:pt x="688998" y="460896"/>
                  </a:cubicBezTo>
                  <a:cubicBezTo>
                    <a:pt x="672791" y="556701"/>
                    <a:pt x="633444" y="634902"/>
                    <a:pt x="583428" y="704100"/>
                  </a:cubicBezTo>
                  <a:lnTo>
                    <a:pt x="574689" y="714625"/>
                  </a:lnTo>
                  <a:lnTo>
                    <a:pt x="607374" y="705524"/>
                  </a:lnTo>
                  <a:cubicBezTo>
                    <a:pt x="803284" y="657761"/>
                    <a:pt x="992902" y="638430"/>
                    <a:pt x="1015942" y="686607"/>
                  </a:cubicBezTo>
                  <a:cubicBezTo>
                    <a:pt x="1003736" y="733225"/>
                    <a:pt x="986158" y="774735"/>
                    <a:pt x="964663" y="812405"/>
                  </a:cubicBezTo>
                  <a:lnTo>
                    <a:pt x="892295" y="911857"/>
                  </a:lnTo>
                  <a:lnTo>
                    <a:pt x="923751" y="907064"/>
                  </a:lnTo>
                  <a:cubicBezTo>
                    <a:pt x="991906" y="899830"/>
                    <a:pt x="1058429" y="895913"/>
                    <a:pt x="1116709" y="896068"/>
                  </a:cubicBezTo>
                  <a:cubicBezTo>
                    <a:pt x="1222671" y="896350"/>
                    <a:pt x="1301382" y="910098"/>
                    <a:pt x="1313096" y="941862"/>
                  </a:cubicBezTo>
                  <a:cubicBezTo>
                    <a:pt x="1296921" y="986683"/>
                    <a:pt x="1275843" y="1025749"/>
                    <a:pt x="1251206" y="1060499"/>
                  </a:cubicBezTo>
                  <a:lnTo>
                    <a:pt x="1173156" y="1147453"/>
                  </a:lnTo>
                  <a:lnTo>
                    <a:pt x="1189031" y="1147122"/>
                  </a:lnTo>
                  <a:cubicBezTo>
                    <a:pt x="1388884" y="1149575"/>
                    <a:pt x="1577689" y="1178259"/>
                    <a:pt x="1591929" y="1231166"/>
                  </a:cubicBezTo>
                  <a:cubicBezTo>
                    <a:pt x="1551992" y="1316236"/>
                    <a:pt x="1494553" y="1375933"/>
                    <a:pt x="1429271" y="1423086"/>
                  </a:cubicBezTo>
                  <a:lnTo>
                    <a:pt x="1422530" y="1427222"/>
                  </a:lnTo>
                  <a:lnTo>
                    <a:pt x="1480439" y="1434805"/>
                  </a:lnTo>
                  <a:cubicBezTo>
                    <a:pt x="1664428" y="1463546"/>
                    <a:pt x="1827838" y="1512747"/>
                    <a:pt x="1836821" y="1563760"/>
                  </a:cubicBezTo>
                  <a:cubicBezTo>
                    <a:pt x="1789736" y="1643326"/>
                    <a:pt x="1727444" y="1695445"/>
                    <a:pt x="1658437" y="1734103"/>
                  </a:cubicBezTo>
                  <a:lnTo>
                    <a:pt x="1650725" y="1737665"/>
                  </a:lnTo>
                  <a:lnTo>
                    <a:pt x="1738506" y="1761700"/>
                  </a:lnTo>
                  <a:cubicBezTo>
                    <a:pt x="1903652" y="1812109"/>
                    <a:pt x="2041791" y="1875923"/>
                    <a:pt x="2046006" y="1924334"/>
                  </a:cubicBezTo>
                  <a:cubicBezTo>
                    <a:pt x="1992291" y="1997521"/>
                    <a:pt x="1925826" y="2041496"/>
                    <a:pt x="1853851" y="2071233"/>
                  </a:cubicBezTo>
                  <a:lnTo>
                    <a:pt x="1816840" y="2083150"/>
                  </a:lnTo>
                  <a:lnTo>
                    <a:pt x="1850030" y="2095408"/>
                  </a:lnTo>
                  <a:cubicBezTo>
                    <a:pt x="2039473" y="2172296"/>
                    <a:pt x="2211696" y="2270010"/>
                    <a:pt x="2211695" y="2325641"/>
                  </a:cubicBezTo>
                  <a:cubicBezTo>
                    <a:pt x="2122057" y="2424653"/>
                    <a:pt x="2009585" y="2454676"/>
                    <a:pt x="1894188" y="2469061"/>
                  </a:cubicBezTo>
                  <a:lnTo>
                    <a:pt x="1840455" y="2474243"/>
                  </a:lnTo>
                  <a:lnTo>
                    <a:pt x="1956560" y="2517128"/>
                  </a:lnTo>
                  <a:cubicBezTo>
                    <a:pt x="2122323" y="2584405"/>
                    <a:pt x="2274901" y="2667627"/>
                    <a:pt x="2310456" y="2724649"/>
                  </a:cubicBezTo>
                  <a:lnTo>
                    <a:pt x="2316803" y="2743200"/>
                  </a:lnTo>
                  <a:lnTo>
                    <a:pt x="2310456" y="2761751"/>
                  </a:lnTo>
                  <a:cubicBezTo>
                    <a:pt x="2274901" y="2818773"/>
                    <a:pt x="2122323" y="2901996"/>
                    <a:pt x="1956560" y="2969273"/>
                  </a:cubicBezTo>
                  <a:lnTo>
                    <a:pt x="1840455" y="3012158"/>
                  </a:lnTo>
                  <a:lnTo>
                    <a:pt x="1894188" y="3017340"/>
                  </a:lnTo>
                  <a:cubicBezTo>
                    <a:pt x="2009585" y="3031725"/>
                    <a:pt x="2122057" y="3061748"/>
                    <a:pt x="2211695" y="3160759"/>
                  </a:cubicBezTo>
                  <a:cubicBezTo>
                    <a:pt x="2211696" y="3216390"/>
                    <a:pt x="2039473" y="3314104"/>
                    <a:pt x="1850030" y="3390993"/>
                  </a:cubicBezTo>
                  <a:lnTo>
                    <a:pt x="1816840" y="3403251"/>
                  </a:lnTo>
                  <a:lnTo>
                    <a:pt x="1853851" y="3415167"/>
                  </a:lnTo>
                  <a:cubicBezTo>
                    <a:pt x="1925826" y="3444905"/>
                    <a:pt x="1992291" y="3488880"/>
                    <a:pt x="2046006" y="3562067"/>
                  </a:cubicBezTo>
                  <a:cubicBezTo>
                    <a:pt x="2041791" y="3610477"/>
                    <a:pt x="1903652" y="3674292"/>
                    <a:pt x="1738506" y="3724700"/>
                  </a:cubicBezTo>
                  <a:lnTo>
                    <a:pt x="1650725" y="3748735"/>
                  </a:lnTo>
                  <a:lnTo>
                    <a:pt x="1658437" y="3752297"/>
                  </a:lnTo>
                  <a:cubicBezTo>
                    <a:pt x="1727444" y="3790955"/>
                    <a:pt x="1789736" y="3843075"/>
                    <a:pt x="1836821" y="3922640"/>
                  </a:cubicBezTo>
                  <a:cubicBezTo>
                    <a:pt x="1827838" y="3973654"/>
                    <a:pt x="1664428" y="4022854"/>
                    <a:pt x="1480439" y="4051595"/>
                  </a:cubicBezTo>
                  <a:lnTo>
                    <a:pt x="1422530" y="4059179"/>
                  </a:lnTo>
                  <a:lnTo>
                    <a:pt x="1429271" y="4063315"/>
                  </a:lnTo>
                  <a:cubicBezTo>
                    <a:pt x="1494553" y="4110468"/>
                    <a:pt x="1551992" y="4170164"/>
                    <a:pt x="1591929" y="4255234"/>
                  </a:cubicBezTo>
                  <a:cubicBezTo>
                    <a:pt x="1577689" y="4308142"/>
                    <a:pt x="1388884" y="4336826"/>
                    <a:pt x="1189031" y="4339278"/>
                  </a:cubicBezTo>
                  <a:lnTo>
                    <a:pt x="1173156" y="4338948"/>
                  </a:lnTo>
                  <a:lnTo>
                    <a:pt x="1251206" y="4425901"/>
                  </a:lnTo>
                  <a:cubicBezTo>
                    <a:pt x="1275843" y="4460651"/>
                    <a:pt x="1296921" y="4499717"/>
                    <a:pt x="1313096" y="4544538"/>
                  </a:cubicBezTo>
                  <a:cubicBezTo>
                    <a:pt x="1301382" y="4576302"/>
                    <a:pt x="1222671" y="4590050"/>
                    <a:pt x="1116709" y="4590332"/>
                  </a:cubicBezTo>
                  <a:cubicBezTo>
                    <a:pt x="1058429" y="4590488"/>
                    <a:pt x="991906" y="4586570"/>
                    <a:pt x="923751" y="4579337"/>
                  </a:cubicBezTo>
                  <a:lnTo>
                    <a:pt x="892295" y="4574543"/>
                  </a:lnTo>
                  <a:lnTo>
                    <a:pt x="964663" y="4673996"/>
                  </a:lnTo>
                  <a:cubicBezTo>
                    <a:pt x="986158" y="4711665"/>
                    <a:pt x="1003736" y="4753176"/>
                    <a:pt x="1015942" y="4799793"/>
                  </a:cubicBezTo>
                  <a:cubicBezTo>
                    <a:pt x="992902" y="4847970"/>
                    <a:pt x="803284" y="4828639"/>
                    <a:pt x="607374" y="4780876"/>
                  </a:cubicBezTo>
                  <a:lnTo>
                    <a:pt x="574689" y="4771776"/>
                  </a:lnTo>
                  <a:lnTo>
                    <a:pt x="583428" y="4782300"/>
                  </a:lnTo>
                  <a:cubicBezTo>
                    <a:pt x="633444" y="4851498"/>
                    <a:pt x="672791" y="4929699"/>
                    <a:pt x="688998" y="5025505"/>
                  </a:cubicBezTo>
                  <a:cubicBezTo>
                    <a:pt x="682226" y="5036756"/>
                    <a:pt x="665465" y="5042497"/>
                    <a:pt x="641153" y="5043653"/>
                  </a:cubicBezTo>
                  <a:cubicBezTo>
                    <a:pt x="577337" y="5046684"/>
                    <a:pt x="489734" y="5014486"/>
                    <a:pt x="398217" y="4978338"/>
                  </a:cubicBezTo>
                  <a:lnTo>
                    <a:pt x="391982" y="4975880"/>
                  </a:lnTo>
                  <a:lnTo>
                    <a:pt x="389987" y="4991047"/>
                  </a:lnTo>
                  <a:cubicBezTo>
                    <a:pt x="375898" y="5157955"/>
                    <a:pt x="388942" y="5350935"/>
                    <a:pt x="308077" y="5486400"/>
                  </a:cubicBezTo>
                  <a:cubicBezTo>
                    <a:pt x="267186" y="5486400"/>
                    <a:pt x="179896" y="5135037"/>
                    <a:pt x="150248" y="4906650"/>
                  </a:cubicBezTo>
                  <a:lnTo>
                    <a:pt x="148758" y="4893506"/>
                  </a:lnTo>
                  <a:lnTo>
                    <a:pt x="131791" y="4889323"/>
                  </a:lnTo>
                  <a:cubicBezTo>
                    <a:pt x="78808" y="4880811"/>
                    <a:pt x="32916" y="5071166"/>
                    <a:pt x="5" y="5096214"/>
                  </a:cubicBezTo>
                  <a:cubicBezTo>
                    <a:pt x="-1803" y="4703340"/>
                    <a:pt x="441718" y="4205060"/>
                    <a:pt x="506462" y="3823695"/>
                  </a:cubicBezTo>
                  <a:cubicBezTo>
                    <a:pt x="571207" y="3442331"/>
                    <a:pt x="431029" y="2951333"/>
                    <a:pt x="388475" y="2808028"/>
                  </a:cubicBezTo>
                  <a:lnTo>
                    <a:pt x="374984" y="2743200"/>
                  </a:lnTo>
                  <a:lnTo>
                    <a:pt x="388475" y="2678372"/>
                  </a:lnTo>
                  <a:cubicBezTo>
                    <a:pt x="431029" y="2535067"/>
                    <a:pt x="571207" y="2044069"/>
                    <a:pt x="506462" y="1662705"/>
                  </a:cubicBezTo>
                  <a:cubicBezTo>
                    <a:pt x="441718" y="1281341"/>
                    <a:pt x="-1803" y="783061"/>
                    <a:pt x="5" y="390186"/>
                  </a:cubicBezTo>
                  <a:cubicBezTo>
                    <a:pt x="32916" y="415234"/>
                    <a:pt x="78808" y="605589"/>
                    <a:pt x="131791" y="597077"/>
                  </a:cubicBezTo>
                  <a:lnTo>
                    <a:pt x="148758" y="592895"/>
                  </a:lnTo>
                  <a:lnTo>
                    <a:pt x="150248" y="579750"/>
                  </a:lnTo>
                  <a:cubicBezTo>
                    <a:pt x="179896" y="351364"/>
                    <a:pt x="267186" y="0"/>
                    <a:pt x="308077" y="0"/>
                  </a:cubicBezTo>
                  <a:close/>
                </a:path>
              </a:pathLst>
            </a:custGeom>
            <a:solidFill>
              <a:srgbClr val="B8860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107770" y="2770282"/>
              <a:ext cx="572577" cy="4517837"/>
              <a:chOff x="2094817" y="2438465"/>
              <a:chExt cx="654729" cy="4266846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2094817" y="2438465"/>
                <a:ext cx="654729" cy="2122368"/>
              </a:xfrm>
              <a:custGeom>
                <a:avLst/>
                <a:gdLst>
                  <a:gd name="connsiteX0" fmla="*/ 0 w 654729"/>
                  <a:gd name="connsiteY0" fmla="*/ 0 h 2122368"/>
                  <a:gd name="connsiteX1" fmla="*/ 10208 w 654729"/>
                  <a:gd name="connsiteY1" fmla="*/ 4698 h 2122368"/>
                  <a:gd name="connsiteX2" fmla="*/ 638859 w 654729"/>
                  <a:gd name="connsiteY2" fmla="*/ 985772 h 2122368"/>
                  <a:gd name="connsiteX3" fmla="*/ 401328 w 654729"/>
                  <a:gd name="connsiteY3" fmla="*/ 2028156 h 2122368"/>
                  <a:gd name="connsiteX4" fmla="*/ 339891 w 654729"/>
                  <a:gd name="connsiteY4" fmla="*/ 2122368 h 2122368"/>
                  <a:gd name="connsiteX5" fmla="*/ 351058 w 654729"/>
                  <a:gd name="connsiteY5" fmla="*/ 2068707 h 2122368"/>
                  <a:gd name="connsiteX6" fmla="*/ 469045 w 654729"/>
                  <a:gd name="connsiteY6" fmla="*/ 1053040 h 2122368"/>
                  <a:gd name="connsiteX7" fmla="*/ 3107 w 654729"/>
                  <a:gd name="connsiteY7" fmla="*/ 11165 h 212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729" h="2122368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flipV="1">
                <a:off x="2094817" y="4582943"/>
                <a:ext cx="654729" cy="2122368"/>
              </a:xfrm>
              <a:custGeom>
                <a:avLst/>
                <a:gdLst>
                  <a:gd name="connsiteX0" fmla="*/ 0 w 654729"/>
                  <a:gd name="connsiteY0" fmla="*/ 0 h 2122368"/>
                  <a:gd name="connsiteX1" fmla="*/ 10208 w 654729"/>
                  <a:gd name="connsiteY1" fmla="*/ 4698 h 2122368"/>
                  <a:gd name="connsiteX2" fmla="*/ 638859 w 654729"/>
                  <a:gd name="connsiteY2" fmla="*/ 985772 h 2122368"/>
                  <a:gd name="connsiteX3" fmla="*/ 401328 w 654729"/>
                  <a:gd name="connsiteY3" fmla="*/ 2028156 h 2122368"/>
                  <a:gd name="connsiteX4" fmla="*/ 339891 w 654729"/>
                  <a:gd name="connsiteY4" fmla="*/ 2122368 h 2122368"/>
                  <a:gd name="connsiteX5" fmla="*/ 351058 w 654729"/>
                  <a:gd name="connsiteY5" fmla="*/ 2068707 h 2122368"/>
                  <a:gd name="connsiteX6" fmla="*/ 469045 w 654729"/>
                  <a:gd name="connsiteY6" fmla="*/ 1053040 h 2122368"/>
                  <a:gd name="connsiteX7" fmla="*/ 3107 w 654729"/>
                  <a:gd name="connsiteY7" fmla="*/ 11165 h 212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729" h="2122368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356323" y="4480560"/>
              <a:ext cx="1554066" cy="1097280"/>
              <a:chOff x="1235554" y="4007162"/>
              <a:chExt cx="1777041" cy="112967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235554" y="4007162"/>
                <a:ext cx="1777041" cy="1129674"/>
                <a:chOff x="1226030" y="4007162"/>
                <a:chExt cx="1777041" cy="1129674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226030" y="4430342"/>
                  <a:ext cx="408900" cy="278700"/>
                </a:xfrm>
                <a:custGeom>
                  <a:avLst/>
                  <a:gdLst>
                    <a:gd name="connsiteX0" fmla="*/ 408900 w 408900"/>
                    <a:gd name="connsiteY0" fmla="*/ 0 h 278700"/>
                    <a:gd name="connsiteX1" fmla="*/ 408900 w 408900"/>
                    <a:gd name="connsiteY1" fmla="*/ 136021 h 278700"/>
                    <a:gd name="connsiteX2" fmla="*/ 408900 w 408900"/>
                    <a:gd name="connsiteY2" fmla="*/ 142679 h 278700"/>
                    <a:gd name="connsiteX3" fmla="*/ 408900 w 408900"/>
                    <a:gd name="connsiteY3" fmla="*/ 278700 h 278700"/>
                    <a:gd name="connsiteX4" fmla="*/ 51391 w 408900"/>
                    <a:gd name="connsiteY4" fmla="*/ 184779 h 278700"/>
                    <a:gd name="connsiteX5" fmla="*/ 7018 w 408900"/>
                    <a:gd name="connsiteY5" fmla="*/ 142679 h 278700"/>
                    <a:gd name="connsiteX6" fmla="*/ 0 w 408900"/>
                    <a:gd name="connsiteY6" fmla="*/ 142679 h 278700"/>
                    <a:gd name="connsiteX7" fmla="*/ 3509 w 408900"/>
                    <a:gd name="connsiteY7" fmla="*/ 139350 h 278700"/>
                    <a:gd name="connsiteX8" fmla="*/ 0 w 408900"/>
                    <a:gd name="connsiteY8" fmla="*/ 136021 h 278700"/>
                    <a:gd name="connsiteX9" fmla="*/ 7018 w 408900"/>
                    <a:gd name="connsiteY9" fmla="*/ 136021 h 278700"/>
                    <a:gd name="connsiteX10" fmla="*/ 51391 w 408900"/>
                    <a:gd name="connsiteY10" fmla="*/ 93921 h 278700"/>
                    <a:gd name="connsiteX11" fmla="*/ 408900 w 408900"/>
                    <a:gd name="connsiteY11" fmla="*/ 0 h 27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8900" h="278700">
                      <a:moveTo>
                        <a:pt x="408900" y="0"/>
                      </a:moveTo>
                      <a:lnTo>
                        <a:pt x="408900" y="136021"/>
                      </a:lnTo>
                      <a:lnTo>
                        <a:pt x="408900" y="142679"/>
                      </a:lnTo>
                      <a:lnTo>
                        <a:pt x="408900" y="278700"/>
                      </a:lnTo>
                      <a:cubicBezTo>
                        <a:pt x="239528" y="278700"/>
                        <a:pt x="119885" y="233729"/>
                        <a:pt x="51391" y="184779"/>
                      </a:cubicBezTo>
                      <a:lnTo>
                        <a:pt x="7018" y="142679"/>
                      </a:lnTo>
                      <a:lnTo>
                        <a:pt x="0" y="142679"/>
                      </a:lnTo>
                      <a:lnTo>
                        <a:pt x="3509" y="139350"/>
                      </a:lnTo>
                      <a:lnTo>
                        <a:pt x="0" y="136021"/>
                      </a:lnTo>
                      <a:lnTo>
                        <a:pt x="7018" y="136021"/>
                      </a:lnTo>
                      <a:lnTo>
                        <a:pt x="51391" y="93921"/>
                      </a:lnTo>
                      <a:cubicBezTo>
                        <a:pt x="119885" y="44972"/>
                        <a:pt x="239528" y="0"/>
                        <a:pt x="408900" y="0"/>
                      </a:cubicBezTo>
                      <a:close/>
                    </a:path>
                  </a:pathLst>
                </a:custGeom>
                <a:solidFill>
                  <a:srgbClr val="FFFF8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473735" y="4430342"/>
                  <a:ext cx="161195" cy="278700"/>
                </a:xfrm>
                <a:custGeom>
                  <a:avLst/>
                  <a:gdLst>
                    <a:gd name="connsiteX0" fmla="*/ 161195 w 161195"/>
                    <a:gd name="connsiteY0" fmla="*/ 0 h 278700"/>
                    <a:gd name="connsiteX1" fmla="*/ 161195 w 161195"/>
                    <a:gd name="connsiteY1" fmla="*/ 136021 h 278700"/>
                    <a:gd name="connsiteX2" fmla="*/ 161195 w 161195"/>
                    <a:gd name="connsiteY2" fmla="*/ 142679 h 278700"/>
                    <a:gd name="connsiteX3" fmla="*/ 161195 w 161195"/>
                    <a:gd name="connsiteY3" fmla="*/ 278700 h 278700"/>
                    <a:gd name="connsiteX4" fmla="*/ 79816 w 161195"/>
                    <a:gd name="connsiteY4" fmla="*/ 273593 h 278700"/>
                    <a:gd name="connsiteX5" fmla="*/ 73564 w 161195"/>
                    <a:gd name="connsiteY5" fmla="*/ 272621 h 278700"/>
                    <a:gd name="connsiteX6" fmla="*/ 70391 w 161195"/>
                    <a:gd name="connsiteY6" fmla="*/ 265438 h 278700"/>
                    <a:gd name="connsiteX7" fmla="*/ 9523 w 161195"/>
                    <a:gd name="connsiteY7" fmla="*/ 149444 h 278700"/>
                    <a:gd name="connsiteX8" fmla="*/ 4724 w 161195"/>
                    <a:gd name="connsiteY8" fmla="*/ 142679 h 278700"/>
                    <a:gd name="connsiteX9" fmla="*/ 0 w 161195"/>
                    <a:gd name="connsiteY9" fmla="*/ 142679 h 278700"/>
                    <a:gd name="connsiteX10" fmla="*/ 2362 w 161195"/>
                    <a:gd name="connsiteY10" fmla="*/ 139350 h 278700"/>
                    <a:gd name="connsiteX11" fmla="*/ 0 w 161195"/>
                    <a:gd name="connsiteY11" fmla="*/ 136021 h 278700"/>
                    <a:gd name="connsiteX12" fmla="*/ 4724 w 161195"/>
                    <a:gd name="connsiteY12" fmla="*/ 136021 h 278700"/>
                    <a:gd name="connsiteX13" fmla="*/ 9523 w 161195"/>
                    <a:gd name="connsiteY13" fmla="*/ 129257 h 278700"/>
                    <a:gd name="connsiteX14" fmla="*/ 70391 w 161195"/>
                    <a:gd name="connsiteY14" fmla="*/ 13263 h 278700"/>
                    <a:gd name="connsiteX15" fmla="*/ 73564 w 161195"/>
                    <a:gd name="connsiteY15" fmla="*/ 6080 h 278700"/>
                    <a:gd name="connsiteX16" fmla="*/ 79816 w 161195"/>
                    <a:gd name="connsiteY16" fmla="*/ 5107 h 278700"/>
                    <a:gd name="connsiteX17" fmla="*/ 161195 w 161195"/>
                    <a:gd name="connsiteY17" fmla="*/ 0 h 27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1195" h="278700">
                      <a:moveTo>
                        <a:pt x="161195" y="0"/>
                      </a:moveTo>
                      <a:lnTo>
                        <a:pt x="161195" y="136021"/>
                      </a:lnTo>
                      <a:lnTo>
                        <a:pt x="161195" y="142679"/>
                      </a:lnTo>
                      <a:lnTo>
                        <a:pt x="161195" y="278700"/>
                      </a:lnTo>
                      <a:cubicBezTo>
                        <a:pt x="132967" y="278700"/>
                        <a:pt x="105798" y="276861"/>
                        <a:pt x="79816" y="273593"/>
                      </a:cubicBezTo>
                      <a:lnTo>
                        <a:pt x="73564" y="272621"/>
                      </a:lnTo>
                      <a:lnTo>
                        <a:pt x="70391" y="265438"/>
                      </a:lnTo>
                      <a:cubicBezTo>
                        <a:pt x="54899" y="231012"/>
                        <a:pt x="32252" y="184137"/>
                        <a:pt x="9523" y="149444"/>
                      </a:cubicBezTo>
                      <a:lnTo>
                        <a:pt x="4724" y="142679"/>
                      </a:lnTo>
                      <a:lnTo>
                        <a:pt x="0" y="142679"/>
                      </a:lnTo>
                      <a:lnTo>
                        <a:pt x="2362" y="139350"/>
                      </a:lnTo>
                      <a:lnTo>
                        <a:pt x="0" y="136021"/>
                      </a:lnTo>
                      <a:lnTo>
                        <a:pt x="4724" y="136021"/>
                      </a:lnTo>
                      <a:lnTo>
                        <a:pt x="9523" y="129257"/>
                      </a:lnTo>
                      <a:cubicBezTo>
                        <a:pt x="32252" y="94563"/>
                        <a:pt x="54899" y="47689"/>
                        <a:pt x="70391" y="13263"/>
                      </a:cubicBezTo>
                      <a:lnTo>
                        <a:pt x="73564" y="6080"/>
                      </a:lnTo>
                      <a:lnTo>
                        <a:pt x="79816" y="5107"/>
                      </a:lnTo>
                      <a:cubicBezTo>
                        <a:pt x="105798" y="1840"/>
                        <a:pt x="132967" y="0"/>
                        <a:pt x="161195" y="0"/>
                      </a:cubicBez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1474917" y="4467595"/>
                  <a:ext cx="39754" cy="204196"/>
                  <a:chOff x="1474917" y="4467595"/>
                  <a:chExt cx="39754" cy="204196"/>
                </a:xfrm>
              </p:grpSpPr>
              <p:sp>
                <p:nvSpPr>
                  <p:cNvPr id="74" name="Freeform 73"/>
                  <p:cNvSpPr/>
                  <p:nvPr/>
                </p:nvSpPr>
                <p:spPr>
                  <a:xfrm>
                    <a:off x="1474917" y="4467595"/>
                    <a:ext cx="39754" cy="61517"/>
                  </a:xfrm>
                  <a:custGeom>
                    <a:avLst/>
                    <a:gdLst>
                      <a:gd name="connsiteX0" fmla="*/ 238886 w 249172"/>
                      <a:gd name="connsiteY0" fmla="*/ 2077 h 400102"/>
                      <a:gd name="connsiteX1" fmla="*/ 174079 w 249172"/>
                      <a:gd name="connsiteY1" fmla="*/ 228626 h 400102"/>
                      <a:gd name="connsiteX2" fmla="*/ 10286 w 249172"/>
                      <a:gd name="connsiteY2" fmla="*/ 398025 h 400102"/>
                      <a:gd name="connsiteX3" fmla="*/ 75093 w 249172"/>
                      <a:gd name="connsiteY3" fmla="*/ 171476 h 400102"/>
                      <a:gd name="connsiteX4" fmla="*/ 238886 w 249172"/>
                      <a:gd name="connsiteY4" fmla="*/ 2077 h 400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172" h="40010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 74"/>
                  <p:cNvSpPr/>
                  <p:nvPr/>
                </p:nvSpPr>
                <p:spPr>
                  <a:xfrm flipV="1">
                    <a:off x="1474917" y="4610274"/>
                    <a:ext cx="39754" cy="61517"/>
                  </a:xfrm>
                  <a:custGeom>
                    <a:avLst/>
                    <a:gdLst>
                      <a:gd name="connsiteX0" fmla="*/ 238886 w 249172"/>
                      <a:gd name="connsiteY0" fmla="*/ 2077 h 400102"/>
                      <a:gd name="connsiteX1" fmla="*/ 174079 w 249172"/>
                      <a:gd name="connsiteY1" fmla="*/ 228626 h 400102"/>
                      <a:gd name="connsiteX2" fmla="*/ 10286 w 249172"/>
                      <a:gd name="connsiteY2" fmla="*/ 398025 h 400102"/>
                      <a:gd name="connsiteX3" fmla="*/ 75093 w 249172"/>
                      <a:gd name="connsiteY3" fmla="*/ 171476 h 400102"/>
                      <a:gd name="connsiteX4" fmla="*/ 238886 w 249172"/>
                      <a:gd name="connsiteY4" fmla="*/ 2077 h 400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172" h="40010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1558293" y="4007162"/>
                  <a:ext cx="1444778" cy="1129674"/>
                </a:xfrm>
                <a:custGeom>
                  <a:avLst/>
                  <a:gdLst>
                    <a:gd name="connsiteX0" fmla="*/ 985491 w 1444778"/>
                    <a:gd name="connsiteY0" fmla="*/ 240 h 1129674"/>
                    <a:gd name="connsiteX1" fmla="*/ 996333 w 1444778"/>
                    <a:gd name="connsiteY1" fmla="*/ 165516 h 1129674"/>
                    <a:gd name="connsiteX2" fmla="*/ 994604 w 1444778"/>
                    <a:gd name="connsiteY2" fmla="*/ 178391 h 1129674"/>
                    <a:gd name="connsiteX3" fmla="*/ 1012999 w 1444778"/>
                    <a:gd name="connsiteY3" fmla="*/ 170796 h 1129674"/>
                    <a:gd name="connsiteX4" fmla="*/ 1125988 w 1444778"/>
                    <a:gd name="connsiteY4" fmla="*/ 91207 h 1129674"/>
                    <a:gd name="connsiteX5" fmla="*/ 1097597 w 1444778"/>
                    <a:gd name="connsiteY5" fmla="*/ 253942 h 1129674"/>
                    <a:gd name="connsiteX6" fmla="*/ 1092868 w 1444778"/>
                    <a:gd name="connsiteY6" fmla="*/ 265963 h 1129674"/>
                    <a:gd name="connsiteX7" fmla="*/ 1120912 w 1444778"/>
                    <a:gd name="connsiteY7" fmla="*/ 262956 h 1129674"/>
                    <a:gd name="connsiteX8" fmla="*/ 1248766 w 1444778"/>
                    <a:gd name="connsiteY8" fmla="*/ 218267 h 1129674"/>
                    <a:gd name="connsiteX9" fmla="*/ 1183074 w 1444778"/>
                    <a:gd name="connsiteY9" fmla="*/ 367368 h 1129674"/>
                    <a:gd name="connsiteX10" fmla="*/ 1180082 w 1444778"/>
                    <a:gd name="connsiteY10" fmla="*/ 371522 h 1129674"/>
                    <a:gd name="connsiteX11" fmla="*/ 1228511 w 1444778"/>
                    <a:gd name="connsiteY11" fmla="*/ 380381 h 1129674"/>
                    <a:gd name="connsiteX12" fmla="*/ 1362517 w 1444778"/>
                    <a:gd name="connsiteY12" fmla="*/ 373636 h 1129674"/>
                    <a:gd name="connsiteX13" fmla="*/ 1317691 w 1444778"/>
                    <a:gd name="connsiteY13" fmla="*/ 447862 h 1129674"/>
                    <a:gd name="connsiteX14" fmla="*/ 1287610 w 1444778"/>
                    <a:gd name="connsiteY14" fmla="*/ 476482 h 1129674"/>
                    <a:gd name="connsiteX15" fmla="*/ 1364023 w 1444778"/>
                    <a:gd name="connsiteY15" fmla="*/ 516058 h 1129674"/>
                    <a:gd name="connsiteX16" fmla="*/ 1444778 w 1444778"/>
                    <a:gd name="connsiteY16" fmla="*/ 555150 h 1129674"/>
                    <a:gd name="connsiteX17" fmla="*/ 1441471 w 1444778"/>
                    <a:gd name="connsiteY17" fmla="*/ 564837 h 1129674"/>
                    <a:gd name="connsiteX18" fmla="*/ 1444778 w 1444778"/>
                    <a:gd name="connsiteY18" fmla="*/ 574525 h 1129674"/>
                    <a:gd name="connsiteX19" fmla="*/ 1364023 w 1444778"/>
                    <a:gd name="connsiteY19" fmla="*/ 613616 h 1129674"/>
                    <a:gd name="connsiteX20" fmla="*/ 1287610 w 1444778"/>
                    <a:gd name="connsiteY20" fmla="*/ 653193 h 1129674"/>
                    <a:gd name="connsiteX21" fmla="*/ 1317691 w 1444778"/>
                    <a:gd name="connsiteY21" fmla="*/ 681812 h 1129674"/>
                    <a:gd name="connsiteX22" fmla="*/ 1362517 w 1444778"/>
                    <a:gd name="connsiteY22" fmla="*/ 756039 h 1129674"/>
                    <a:gd name="connsiteX23" fmla="*/ 1228511 w 1444778"/>
                    <a:gd name="connsiteY23" fmla="*/ 749294 h 1129674"/>
                    <a:gd name="connsiteX24" fmla="*/ 1180082 w 1444778"/>
                    <a:gd name="connsiteY24" fmla="*/ 758153 h 1129674"/>
                    <a:gd name="connsiteX25" fmla="*/ 1183074 w 1444778"/>
                    <a:gd name="connsiteY25" fmla="*/ 762306 h 1129674"/>
                    <a:gd name="connsiteX26" fmla="*/ 1248766 w 1444778"/>
                    <a:gd name="connsiteY26" fmla="*/ 911407 h 1129674"/>
                    <a:gd name="connsiteX27" fmla="*/ 1120912 w 1444778"/>
                    <a:gd name="connsiteY27" fmla="*/ 866718 h 1129674"/>
                    <a:gd name="connsiteX28" fmla="*/ 1092868 w 1444778"/>
                    <a:gd name="connsiteY28" fmla="*/ 863712 h 1129674"/>
                    <a:gd name="connsiteX29" fmla="*/ 1097597 w 1444778"/>
                    <a:gd name="connsiteY29" fmla="*/ 875732 h 1129674"/>
                    <a:gd name="connsiteX30" fmla="*/ 1125988 w 1444778"/>
                    <a:gd name="connsiteY30" fmla="*/ 1038467 h 1129674"/>
                    <a:gd name="connsiteX31" fmla="*/ 1012999 w 1444778"/>
                    <a:gd name="connsiteY31" fmla="*/ 958878 h 1129674"/>
                    <a:gd name="connsiteX32" fmla="*/ 994604 w 1444778"/>
                    <a:gd name="connsiteY32" fmla="*/ 951283 h 1129674"/>
                    <a:gd name="connsiteX33" fmla="*/ 996333 w 1444778"/>
                    <a:gd name="connsiteY33" fmla="*/ 964158 h 1129674"/>
                    <a:gd name="connsiteX34" fmla="*/ 985491 w 1444778"/>
                    <a:gd name="connsiteY34" fmla="*/ 1129435 h 1129674"/>
                    <a:gd name="connsiteX35" fmla="*/ 872124 w 1444778"/>
                    <a:gd name="connsiteY35" fmla="*/ 1001246 h 1129674"/>
                    <a:gd name="connsiteX36" fmla="*/ 798190 w 1444778"/>
                    <a:gd name="connsiteY36" fmla="*/ 992786 h 1129674"/>
                    <a:gd name="connsiteX37" fmla="*/ 0 w 1444778"/>
                    <a:gd name="connsiteY37" fmla="*/ 564837 h 1129674"/>
                    <a:gd name="connsiteX38" fmla="*/ 798190 w 1444778"/>
                    <a:gd name="connsiteY38" fmla="*/ 136889 h 1129674"/>
                    <a:gd name="connsiteX39" fmla="*/ 872124 w 1444778"/>
                    <a:gd name="connsiteY39" fmla="*/ 128428 h 1129674"/>
                    <a:gd name="connsiteX40" fmla="*/ 985491 w 1444778"/>
                    <a:gd name="connsiteY40" fmla="*/ 240 h 112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444778" h="1129674">
                      <a:moveTo>
                        <a:pt x="985491" y="240"/>
                      </a:moveTo>
                      <a:cubicBezTo>
                        <a:pt x="1003771" y="11855"/>
                        <a:pt x="1005098" y="80836"/>
                        <a:pt x="996333" y="165516"/>
                      </a:cubicBezTo>
                      <a:lnTo>
                        <a:pt x="994604" y="178391"/>
                      </a:lnTo>
                      <a:lnTo>
                        <a:pt x="1012999" y="170796"/>
                      </a:lnTo>
                      <a:cubicBezTo>
                        <a:pt x="1048830" y="153283"/>
                        <a:pt x="1085946" y="128863"/>
                        <a:pt x="1125988" y="91207"/>
                      </a:cubicBezTo>
                      <a:cubicBezTo>
                        <a:pt x="1140914" y="107635"/>
                        <a:pt x="1125975" y="174644"/>
                        <a:pt x="1097597" y="253942"/>
                      </a:cubicBezTo>
                      <a:lnTo>
                        <a:pt x="1092868" y="265963"/>
                      </a:lnTo>
                      <a:lnTo>
                        <a:pt x="1120912" y="262956"/>
                      </a:lnTo>
                      <a:cubicBezTo>
                        <a:pt x="1159641" y="256248"/>
                        <a:pt x="1201235" y="243233"/>
                        <a:pt x="1248766" y="218267"/>
                      </a:cubicBezTo>
                      <a:cubicBezTo>
                        <a:pt x="1259320" y="238386"/>
                        <a:pt x="1229133" y="298856"/>
                        <a:pt x="1183074" y="367368"/>
                      </a:cubicBezTo>
                      <a:lnTo>
                        <a:pt x="1180082" y="371522"/>
                      </a:lnTo>
                      <a:lnTo>
                        <a:pt x="1228511" y="380381"/>
                      </a:lnTo>
                      <a:cubicBezTo>
                        <a:pt x="1267497" y="384934"/>
                        <a:pt x="1310735" y="384212"/>
                        <a:pt x="1362517" y="373636"/>
                      </a:cubicBezTo>
                      <a:cubicBezTo>
                        <a:pt x="1366159" y="388596"/>
                        <a:pt x="1348095" y="415721"/>
                        <a:pt x="1317691" y="447862"/>
                      </a:cubicBezTo>
                      <a:lnTo>
                        <a:pt x="1287610" y="476482"/>
                      </a:lnTo>
                      <a:lnTo>
                        <a:pt x="1364023" y="516058"/>
                      </a:lnTo>
                      <a:cubicBezTo>
                        <a:pt x="1395025" y="532388"/>
                        <a:pt x="1422064" y="546210"/>
                        <a:pt x="1444778" y="555150"/>
                      </a:cubicBezTo>
                      <a:lnTo>
                        <a:pt x="1441471" y="564837"/>
                      </a:lnTo>
                      <a:lnTo>
                        <a:pt x="1444778" y="574525"/>
                      </a:lnTo>
                      <a:cubicBezTo>
                        <a:pt x="1422064" y="583465"/>
                        <a:pt x="1395025" y="597287"/>
                        <a:pt x="1364023" y="613616"/>
                      </a:cubicBezTo>
                      <a:lnTo>
                        <a:pt x="1287610" y="653193"/>
                      </a:lnTo>
                      <a:lnTo>
                        <a:pt x="1317691" y="681812"/>
                      </a:lnTo>
                      <a:cubicBezTo>
                        <a:pt x="1348095" y="713954"/>
                        <a:pt x="1366159" y="741079"/>
                        <a:pt x="1362517" y="756039"/>
                      </a:cubicBezTo>
                      <a:cubicBezTo>
                        <a:pt x="1310735" y="745463"/>
                        <a:pt x="1267497" y="744741"/>
                        <a:pt x="1228511" y="749294"/>
                      </a:cubicBezTo>
                      <a:lnTo>
                        <a:pt x="1180082" y="758153"/>
                      </a:lnTo>
                      <a:lnTo>
                        <a:pt x="1183074" y="762306"/>
                      </a:lnTo>
                      <a:cubicBezTo>
                        <a:pt x="1229133" y="830818"/>
                        <a:pt x="1259320" y="891288"/>
                        <a:pt x="1248766" y="911407"/>
                      </a:cubicBezTo>
                      <a:cubicBezTo>
                        <a:pt x="1201235" y="886441"/>
                        <a:pt x="1159641" y="873426"/>
                        <a:pt x="1120912" y="866718"/>
                      </a:cubicBezTo>
                      <a:lnTo>
                        <a:pt x="1092868" y="863712"/>
                      </a:lnTo>
                      <a:lnTo>
                        <a:pt x="1097597" y="875732"/>
                      </a:lnTo>
                      <a:cubicBezTo>
                        <a:pt x="1125975" y="955031"/>
                        <a:pt x="1140914" y="1022039"/>
                        <a:pt x="1125988" y="1038467"/>
                      </a:cubicBezTo>
                      <a:cubicBezTo>
                        <a:pt x="1085946" y="1000811"/>
                        <a:pt x="1048830" y="976392"/>
                        <a:pt x="1012999" y="958878"/>
                      </a:cubicBezTo>
                      <a:lnTo>
                        <a:pt x="994604" y="951283"/>
                      </a:lnTo>
                      <a:lnTo>
                        <a:pt x="996333" y="964158"/>
                      </a:lnTo>
                      <a:cubicBezTo>
                        <a:pt x="1005098" y="1048838"/>
                        <a:pt x="1003771" y="1117819"/>
                        <a:pt x="985491" y="1129435"/>
                      </a:cubicBezTo>
                      <a:cubicBezTo>
                        <a:pt x="964790" y="1135616"/>
                        <a:pt x="913544" y="1020299"/>
                        <a:pt x="872124" y="1001246"/>
                      </a:cubicBezTo>
                      <a:cubicBezTo>
                        <a:pt x="830704" y="982193"/>
                        <a:pt x="822834" y="995606"/>
                        <a:pt x="798190" y="992786"/>
                      </a:cubicBezTo>
                      <a:cubicBezTo>
                        <a:pt x="349858" y="970757"/>
                        <a:pt x="0" y="787565"/>
                        <a:pt x="0" y="564837"/>
                      </a:cubicBezTo>
                      <a:cubicBezTo>
                        <a:pt x="0" y="342110"/>
                        <a:pt x="349858" y="158918"/>
                        <a:pt x="798190" y="136889"/>
                      </a:cubicBezTo>
                      <a:cubicBezTo>
                        <a:pt x="822834" y="134068"/>
                        <a:pt x="830704" y="147481"/>
                        <a:pt x="872124" y="128428"/>
                      </a:cubicBezTo>
                      <a:cubicBezTo>
                        <a:pt x="913544" y="109376"/>
                        <a:pt x="964790" y="-5942"/>
                        <a:pt x="985491" y="240"/>
                      </a:cubicBezTo>
                      <a:close/>
                    </a:path>
                  </a:pathLst>
                </a:custGeom>
                <a:solidFill>
                  <a:srgbClr val="FFDC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687895" y="4217473"/>
                  <a:ext cx="285662" cy="704439"/>
                  <a:chOff x="1687895" y="4217473"/>
                  <a:chExt cx="285662" cy="704439"/>
                </a:xfrm>
              </p:grpSpPr>
              <p:sp>
                <p:nvSpPr>
                  <p:cNvPr id="72" name="Freeform 71"/>
                  <p:cNvSpPr/>
                  <p:nvPr/>
                </p:nvSpPr>
                <p:spPr>
                  <a:xfrm>
                    <a:off x="1687895" y="4217473"/>
                    <a:ext cx="285662" cy="128248"/>
                  </a:xfrm>
                  <a:custGeom>
                    <a:avLst/>
                    <a:gdLst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940"/>
                      <a:gd name="connsiteX1" fmla="*/ 460044 w 460044"/>
                      <a:gd name="connsiteY1" fmla="*/ 90807 h 336940"/>
                      <a:gd name="connsiteX2" fmla="*/ 286213 w 460044"/>
                      <a:gd name="connsiteY2" fmla="*/ 133670 h 336940"/>
                      <a:gd name="connsiteX3" fmla="*/ 371938 w 460044"/>
                      <a:gd name="connsiteY3" fmla="*/ 5082 h 336940"/>
                      <a:gd name="connsiteX4" fmla="*/ 463 w 460044"/>
                      <a:gd name="connsiteY4" fmla="*/ 336076 h 336940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581" h="330994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50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 flipV="1">
                    <a:off x="1687895" y="4793664"/>
                    <a:ext cx="285662" cy="128248"/>
                  </a:xfrm>
                  <a:custGeom>
                    <a:avLst/>
                    <a:gdLst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940"/>
                      <a:gd name="connsiteX1" fmla="*/ 460044 w 460044"/>
                      <a:gd name="connsiteY1" fmla="*/ 90807 h 336940"/>
                      <a:gd name="connsiteX2" fmla="*/ 286213 w 460044"/>
                      <a:gd name="connsiteY2" fmla="*/ 133670 h 336940"/>
                      <a:gd name="connsiteX3" fmla="*/ 371938 w 460044"/>
                      <a:gd name="connsiteY3" fmla="*/ 5082 h 336940"/>
                      <a:gd name="connsiteX4" fmla="*/ 463 w 460044"/>
                      <a:gd name="connsiteY4" fmla="*/ 336076 h 336940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581" h="330994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50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6" name="Freeform 65"/>
              <p:cNvSpPr/>
              <p:nvPr/>
            </p:nvSpPr>
            <p:spPr>
              <a:xfrm>
                <a:off x="1563856" y="4114429"/>
                <a:ext cx="1338888" cy="915141"/>
              </a:xfrm>
              <a:custGeom>
                <a:avLst/>
                <a:gdLst>
                  <a:gd name="connsiteX0" fmla="*/ 985491 w 1444778"/>
                  <a:gd name="connsiteY0" fmla="*/ 240 h 1129674"/>
                  <a:gd name="connsiteX1" fmla="*/ 996333 w 1444778"/>
                  <a:gd name="connsiteY1" fmla="*/ 165516 h 1129674"/>
                  <a:gd name="connsiteX2" fmla="*/ 994604 w 1444778"/>
                  <a:gd name="connsiteY2" fmla="*/ 178391 h 1129674"/>
                  <a:gd name="connsiteX3" fmla="*/ 1012999 w 1444778"/>
                  <a:gd name="connsiteY3" fmla="*/ 170796 h 1129674"/>
                  <a:gd name="connsiteX4" fmla="*/ 1125988 w 1444778"/>
                  <a:gd name="connsiteY4" fmla="*/ 91207 h 1129674"/>
                  <a:gd name="connsiteX5" fmla="*/ 1097597 w 1444778"/>
                  <a:gd name="connsiteY5" fmla="*/ 253942 h 1129674"/>
                  <a:gd name="connsiteX6" fmla="*/ 1092868 w 1444778"/>
                  <a:gd name="connsiteY6" fmla="*/ 265963 h 1129674"/>
                  <a:gd name="connsiteX7" fmla="*/ 1120912 w 1444778"/>
                  <a:gd name="connsiteY7" fmla="*/ 262956 h 1129674"/>
                  <a:gd name="connsiteX8" fmla="*/ 1248766 w 1444778"/>
                  <a:gd name="connsiteY8" fmla="*/ 218267 h 1129674"/>
                  <a:gd name="connsiteX9" fmla="*/ 1183074 w 1444778"/>
                  <a:gd name="connsiteY9" fmla="*/ 367368 h 1129674"/>
                  <a:gd name="connsiteX10" fmla="*/ 1180082 w 1444778"/>
                  <a:gd name="connsiteY10" fmla="*/ 371522 h 1129674"/>
                  <a:gd name="connsiteX11" fmla="*/ 1228511 w 1444778"/>
                  <a:gd name="connsiteY11" fmla="*/ 380381 h 1129674"/>
                  <a:gd name="connsiteX12" fmla="*/ 1362517 w 1444778"/>
                  <a:gd name="connsiteY12" fmla="*/ 373636 h 1129674"/>
                  <a:gd name="connsiteX13" fmla="*/ 1317691 w 1444778"/>
                  <a:gd name="connsiteY13" fmla="*/ 447862 h 1129674"/>
                  <a:gd name="connsiteX14" fmla="*/ 1287610 w 1444778"/>
                  <a:gd name="connsiteY14" fmla="*/ 476482 h 1129674"/>
                  <a:gd name="connsiteX15" fmla="*/ 1364023 w 1444778"/>
                  <a:gd name="connsiteY15" fmla="*/ 516058 h 1129674"/>
                  <a:gd name="connsiteX16" fmla="*/ 1444778 w 1444778"/>
                  <a:gd name="connsiteY16" fmla="*/ 555150 h 1129674"/>
                  <a:gd name="connsiteX17" fmla="*/ 1441471 w 1444778"/>
                  <a:gd name="connsiteY17" fmla="*/ 564837 h 1129674"/>
                  <a:gd name="connsiteX18" fmla="*/ 1444778 w 1444778"/>
                  <a:gd name="connsiteY18" fmla="*/ 574525 h 1129674"/>
                  <a:gd name="connsiteX19" fmla="*/ 1364023 w 1444778"/>
                  <a:gd name="connsiteY19" fmla="*/ 613616 h 1129674"/>
                  <a:gd name="connsiteX20" fmla="*/ 1287610 w 1444778"/>
                  <a:gd name="connsiteY20" fmla="*/ 653193 h 1129674"/>
                  <a:gd name="connsiteX21" fmla="*/ 1317691 w 1444778"/>
                  <a:gd name="connsiteY21" fmla="*/ 681812 h 1129674"/>
                  <a:gd name="connsiteX22" fmla="*/ 1362517 w 1444778"/>
                  <a:gd name="connsiteY22" fmla="*/ 756039 h 1129674"/>
                  <a:gd name="connsiteX23" fmla="*/ 1228511 w 1444778"/>
                  <a:gd name="connsiteY23" fmla="*/ 749294 h 1129674"/>
                  <a:gd name="connsiteX24" fmla="*/ 1180082 w 1444778"/>
                  <a:gd name="connsiteY24" fmla="*/ 758153 h 1129674"/>
                  <a:gd name="connsiteX25" fmla="*/ 1183074 w 1444778"/>
                  <a:gd name="connsiteY25" fmla="*/ 762306 h 1129674"/>
                  <a:gd name="connsiteX26" fmla="*/ 1248766 w 1444778"/>
                  <a:gd name="connsiteY26" fmla="*/ 911407 h 1129674"/>
                  <a:gd name="connsiteX27" fmla="*/ 1120912 w 1444778"/>
                  <a:gd name="connsiteY27" fmla="*/ 866718 h 1129674"/>
                  <a:gd name="connsiteX28" fmla="*/ 1092868 w 1444778"/>
                  <a:gd name="connsiteY28" fmla="*/ 863712 h 1129674"/>
                  <a:gd name="connsiteX29" fmla="*/ 1097597 w 1444778"/>
                  <a:gd name="connsiteY29" fmla="*/ 875732 h 1129674"/>
                  <a:gd name="connsiteX30" fmla="*/ 1125988 w 1444778"/>
                  <a:gd name="connsiteY30" fmla="*/ 1038467 h 1129674"/>
                  <a:gd name="connsiteX31" fmla="*/ 1012999 w 1444778"/>
                  <a:gd name="connsiteY31" fmla="*/ 958878 h 1129674"/>
                  <a:gd name="connsiteX32" fmla="*/ 994604 w 1444778"/>
                  <a:gd name="connsiteY32" fmla="*/ 951283 h 1129674"/>
                  <a:gd name="connsiteX33" fmla="*/ 996333 w 1444778"/>
                  <a:gd name="connsiteY33" fmla="*/ 964158 h 1129674"/>
                  <a:gd name="connsiteX34" fmla="*/ 985491 w 1444778"/>
                  <a:gd name="connsiteY34" fmla="*/ 1129435 h 1129674"/>
                  <a:gd name="connsiteX35" fmla="*/ 872124 w 1444778"/>
                  <a:gd name="connsiteY35" fmla="*/ 1001246 h 1129674"/>
                  <a:gd name="connsiteX36" fmla="*/ 798190 w 1444778"/>
                  <a:gd name="connsiteY36" fmla="*/ 992786 h 1129674"/>
                  <a:gd name="connsiteX37" fmla="*/ 0 w 1444778"/>
                  <a:gd name="connsiteY37" fmla="*/ 564837 h 1129674"/>
                  <a:gd name="connsiteX38" fmla="*/ 798190 w 1444778"/>
                  <a:gd name="connsiteY38" fmla="*/ 136889 h 1129674"/>
                  <a:gd name="connsiteX39" fmla="*/ 872124 w 1444778"/>
                  <a:gd name="connsiteY39" fmla="*/ 128428 h 1129674"/>
                  <a:gd name="connsiteX40" fmla="*/ 985491 w 1444778"/>
                  <a:gd name="connsiteY40" fmla="*/ 240 h 112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4778" h="1129674">
                    <a:moveTo>
                      <a:pt x="985491" y="240"/>
                    </a:moveTo>
                    <a:cubicBezTo>
                      <a:pt x="1003771" y="11855"/>
                      <a:pt x="1005098" y="80836"/>
                      <a:pt x="996333" y="165516"/>
                    </a:cubicBezTo>
                    <a:lnTo>
                      <a:pt x="994604" y="178391"/>
                    </a:lnTo>
                    <a:lnTo>
                      <a:pt x="1012999" y="170796"/>
                    </a:lnTo>
                    <a:cubicBezTo>
                      <a:pt x="1048830" y="153283"/>
                      <a:pt x="1085946" y="128863"/>
                      <a:pt x="1125988" y="91207"/>
                    </a:cubicBezTo>
                    <a:cubicBezTo>
                      <a:pt x="1140914" y="107635"/>
                      <a:pt x="1125975" y="174644"/>
                      <a:pt x="1097597" y="253942"/>
                    </a:cubicBezTo>
                    <a:lnTo>
                      <a:pt x="1092868" y="265963"/>
                    </a:lnTo>
                    <a:lnTo>
                      <a:pt x="1120912" y="262956"/>
                    </a:lnTo>
                    <a:cubicBezTo>
                      <a:pt x="1159641" y="256248"/>
                      <a:pt x="1201235" y="243233"/>
                      <a:pt x="1248766" y="218267"/>
                    </a:cubicBezTo>
                    <a:cubicBezTo>
                      <a:pt x="1259320" y="238386"/>
                      <a:pt x="1229133" y="298856"/>
                      <a:pt x="1183074" y="367368"/>
                    </a:cubicBezTo>
                    <a:lnTo>
                      <a:pt x="1180082" y="371522"/>
                    </a:lnTo>
                    <a:lnTo>
                      <a:pt x="1228511" y="380381"/>
                    </a:lnTo>
                    <a:cubicBezTo>
                      <a:pt x="1267497" y="384934"/>
                      <a:pt x="1310735" y="384212"/>
                      <a:pt x="1362517" y="373636"/>
                    </a:cubicBezTo>
                    <a:cubicBezTo>
                      <a:pt x="1366159" y="388596"/>
                      <a:pt x="1348095" y="415721"/>
                      <a:pt x="1317691" y="447862"/>
                    </a:cubicBezTo>
                    <a:lnTo>
                      <a:pt x="1287610" y="476482"/>
                    </a:lnTo>
                    <a:lnTo>
                      <a:pt x="1364023" y="516058"/>
                    </a:lnTo>
                    <a:cubicBezTo>
                      <a:pt x="1395025" y="532388"/>
                      <a:pt x="1422064" y="546210"/>
                      <a:pt x="1444778" y="555150"/>
                    </a:cubicBezTo>
                    <a:lnTo>
                      <a:pt x="1441471" y="564837"/>
                    </a:lnTo>
                    <a:lnTo>
                      <a:pt x="1444778" y="574525"/>
                    </a:lnTo>
                    <a:cubicBezTo>
                      <a:pt x="1422064" y="583465"/>
                      <a:pt x="1395025" y="597287"/>
                      <a:pt x="1364023" y="613616"/>
                    </a:cubicBezTo>
                    <a:lnTo>
                      <a:pt x="1287610" y="653193"/>
                    </a:lnTo>
                    <a:lnTo>
                      <a:pt x="1317691" y="681812"/>
                    </a:lnTo>
                    <a:cubicBezTo>
                      <a:pt x="1348095" y="713954"/>
                      <a:pt x="1366159" y="741079"/>
                      <a:pt x="1362517" y="756039"/>
                    </a:cubicBezTo>
                    <a:cubicBezTo>
                      <a:pt x="1310735" y="745463"/>
                      <a:pt x="1267497" y="744741"/>
                      <a:pt x="1228511" y="749294"/>
                    </a:cubicBezTo>
                    <a:lnTo>
                      <a:pt x="1180082" y="758153"/>
                    </a:lnTo>
                    <a:lnTo>
                      <a:pt x="1183074" y="762306"/>
                    </a:lnTo>
                    <a:cubicBezTo>
                      <a:pt x="1229133" y="830818"/>
                      <a:pt x="1259320" y="891288"/>
                      <a:pt x="1248766" y="911407"/>
                    </a:cubicBezTo>
                    <a:cubicBezTo>
                      <a:pt x="1201235" y="886441"/>
                      <a:pt x="1159641" y="873426"/>
                      <a:pt x="1120912" y="866718"/>
                    </a:cubicBezTo>
                    <a:lnTo>
                      <a:pt x="1092868" y="863712"/>
                    </a:lnTo>
                    <a:lnTo>
                      <a:pt x="1097597" y="875732"/>
                    </a:lnTo>
                    <a:cubicBezTo>
                      <a:pt x="1125975" y="955031"/>
                      <a:pt x="1140914" y="1022039"/>
                      <a:pt x="1125988" y="1038467"/>
                    </a:cubicBezTo>
                    <a:cubicBezTo>
                      <a:pt x="1085946" y="1000811"/>
                      <a:pt x="1048830" y="976392"/>
                      <a:pt x="1012999" y="958878"/>
                    </a:cubicBezTo>
                    <a:lnTo>
                      <a:pt x="994604" y="951283"/>
                    </a:lnTo>
                    <a:lnTo>
                      <a:pt x="996333" y="964158"/>
                    </a:lnTo>
                    <a:cubicBezTo>
                      <a:pt x="1005098" y="1048838"/>
                      <a:pt x="1003771" y="1117819"/>
                      <a:pt x="985491" y="1129435"/>
                    </a:cubicBezTo>
                    <a:cubicBezTo>
                      <a:pt x="964790" y="1135616"/>
                      <a:pt x="913544" y="1020299"/>
                      <a:pt x="872124" y="1001246"/>
                    </a:cubicBezTo>
                    <a:cubicBezTo>
                      <a:pt x="830704" y="982193"/>
                      <a:pt x="822834" y="995606"/>
                      <a:pt x="798190" y="992786"/>
                    </a:cubicBezTo>
                    <a:cubicBezTo>
                      <a:pt x="349858" y="970757"/>
                      <a:pt x="0" y="787565"/>
                      <a:pt x="0" y="564837"/>
                    </a:cubicBezTo>
                    <a:cubicBezTo>
                      <a:pt x="0" y="342110"/>
                      <a:pt x="349858" y="158918"/>
                      <a:pt x="798190" y="136889"/>
                    </a:cubicBezTo>
                    <a:cubicBezTo>
                      <a:pt x="822834" y="134068"/>
                      <a:pt x="830704" y="147481"/>
                      <a:pt x="872124" y="128428"/>
                    </a:cubicBezTo>
                    <a:cubicBezTo>
                      <a:pt x="913544" y="109376"/>
                      <a:pt x="964790" y="-5942"/>
                      <a:pt x="985491" y="2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5000"/>
                    </a:schemeClr>
                  </a:gs>
                  <a:gs pos="50000">
                    <a:srgbClr val="FFFFFF">
                      <a:alpha val="67000"/>
                    </a:srgbClr>
                  </a:gs>
                  <a:gs pos="100000">
                    <a:srgbClr val="FFFFFF">
                      <a:alpha val="25000"/>
                    </a:srgbClr>
                  </a:gs>
                </a:gsLst>
                <a:lin ang="54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71600"/>
            <a:ext cx="7086600" cy="59436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4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371600"/>
            <a:ext cx="7086600" cy="59436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Contents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urceCode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1371600"/>
            <a:ext cx="70866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Consolas" panose="020B060902020403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1371600"/>
            <a:ext cx="70866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7086600" cy="68580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" y="2286000"/>
            <a:ext cx="7086602" cy="502920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200" y="1600200"/>
            <a:ext cx="7086600" cy="68580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200" y="2286000"/>
            <a:ext cx="7086600" cy="502920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486400" cy="13716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0"/>
            <a:ext cx="9144000" cy="8229600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1600"/>
            <a:ext cx="5486400" cy="6858000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371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2801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3BB45AC-C3DD-4F46-BEAA-7EADBB51B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7571232"/>
            <a:ext cx="4974336" cy="658368"/>
          </a:xfrm>
          <a:prstGeom prst="rect">
            <a:avLst/>
          </a:prstGeom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974336" y="7571232"/>
            <a:ext cx="7607808" cy="658368"/>
          </a:xfrm>
          <a:prstGeom prst="rect">
            <a:avLst/>
          </a:prstGeom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0" y="0"/>
            <a:ext cx="14630400" cy="757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996912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598"/>
            <a:ext cx="14630400" cy="5943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4630400" cy="731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Program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0" y="1371600"/>
            <a:ext cx="146304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 baseline="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46304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70866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0"/>
            <a:ext cx="70866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0"/>
            <a:ext cx="7086600" cy="7315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500" baseline="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/>
            </a:lvl2pPr>
            <a:lvl3pPr marL="914400" indent="0">
              <a:buFont typeface="Arial" panose="020B0604020202020204" pitchFamily="34" charset="0"/>
              <a:buNone/>
              <a:defRPr sz="3200"/>
            </a:lvl3pPr>
            <a:lvl4pPr marL="1371600" indent="0">
              <a:buFont typeface="Arial" panose="020B0604020202020204" pitchFamily="34" charset="0"/>
              <a:buNone/>
              <a:defRPr sz="2900"/>
            </a:lvl4pPr>
            <a:lvl5pPr marL="1828800" indent="0">
              <a:buFont typeface="Arial" panose="020B0604020202020204" pitchFamily="34" charset="0"/>
              <a:buNone/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+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50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 sz="32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image" Target="../media/image8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>
            <a:blip r:embed="rId26"/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</p:spPr>
        <p:txBody>
          <a:bodyPr vert="horz" lIns="228600" tIns="228600" rIns="228600" bIns="22860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599"/>
            <a:ext cx="14630400" cy="5939120"/>
          </a:xfrm>
          <a:prstGeom prst="rect">
            <a:avLst/>
          </a:prstGeom>
          <a:noFill/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4" r:id="rId4"/>
    <p:sldLayoutId id="2147483660" r:id="rId5"/>
    <p:sldLayoutId id="2147483665" r:id="rId6"/>
    <p:sldLayoutId id="2147483670" r:id="rId7"/>
    <p:sldLayoutId id="2147483678" r:id="rId8"/>
    <p:sldLayoutId id="2147483679" r:id="rId9"/>
    <p:sldLayoutId id="2147483652" r:id="rId10"/>
    <p:sldLayoutId id="2147483674" r:id="rId11"/>
    <p:sldLayoutId id="2147483673" r:id="rId12"/>
    <p:sldLayoutId id="2147483669" r:id="rId13"/>
    <p:sldLayoutId id="2147483662" r:id="rId14"/>
    <p:sldLayoutId id="2147483653" r:id="rId15"/>
    <p:sldLayoutId id="2147483654" r:id="rId16"/>
    <p:sldLayoutId id="2147483680" r:id="rId17"/>
    <p:sldLayoutId id="2147483681" r:id="rId18"/>
    <p:sldLayoutId id="2147483656" r:id="rId19"/>
    <p:sldLayoutId id="2147483657" r:id="rId20"/>
    <p:sldLayoutId id="2147483658" r:id="rId21"/>
    <p:sldLayoutId id="2147483659" r:id="rId22"/>
    <p:sldLayoutId id="2147483672" r:id="rId23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40000"/>
        </a:lnSpc>
        <a:spcBef>
          <a:spcPts val="0"/>
        </a:spcBef>
        <a:buSzPct val="100000"/>
        <a:buFontTx/>
        <a:buBlip>
          <a:blip r:embed="rId28"/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9"/>
        </a:buBlip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0"/>
        </a:buBlip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1"/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STL –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STL</a:t>
            </a:r>
          </a:p>
          <a:p>
            <a:r>
              <a:rPr lang="en-US"/>
              <a:t>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49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46E7-D731-4E5B-ACAB-8B8D409D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hay sử dụng của vector</a:t>
            </a:r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FF5633-4CAF-43A5-B063-C2C5F03E5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38204"/>
              </p:ext>
            </p:extLst>
          </p:nvPr>
        </p:nvGraphicFramePr>
        <p:xfrm>
          <a:off x="2057400" y="3848100"/>
          <a:ext cx="11201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96058441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22694328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4497859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056479898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915285481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56701141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54562324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090559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38854051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73377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61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7CA83-DD36-4630-BA28-74E8D826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326C31-6E0B-4F21-872A-6CCBF4CF2D5E}"/>
              </a:ext>
            </a:extLst>
          </p:cNvPr>
          <p:cNvSpPr/>
          <p:nvPr/>
        </p:nvSpPr>
        <p:spPr>
          <a:xfrm>
            <a:off x="7200900" y="4572000"/>
            <a:ext cx="914400" cy="533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/>
              <a:t>v</a:t>
            </a:r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BD00DE8-9E57-467C-B315-18E009D0AC8C}"/>
              </a:ext>
            </a:extLst>
          </p:cNvPr>
          <p:cNvSpPr/>
          <p:nvPr/>
        </p:nvSpPr>
        <p:spPr>
          <a:xfrm>
            <a:off x="2057400" y="2743200"/>
            <a:ext cx="1143000" cy="914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D2B3753-F9A9-459A-A1B0-C6B41C40BCC5}"/>
              </a:ext>
            </a:extLst>
          </p:cNvPr>
          <p:cNvSpPr/>
          <p:nvPr/>
        </p:nvSpPr>
        <p:spPr>
          <a:xfrm>
            <a:off x="914400" y="4572000"/>
            <a:ext cx="1143000" cy="1143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6644404-A1C1-43F2-ABE3-F35FDCB5E011}"/>
              </a:ext>
            </a:extLst>
          </p:cNvPr>
          <p:cNvSpPr/>
          <p:nvPr/>
        </p:nvSpPr>
        <p:spPr>
          <a:xfrm>
            <a:off x="12115800" y="4572000"/>
            <a:ext cx="1143000" cy="1143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1BD1C2-6ECB-4BC2-BBA1-E13E0047A089}"/>
              </a:ext>
            </a:extLst>
          </p:cNvPr>
          <p:cNvSpPr/>
          <p:nvPr/>
        </p:nvSpPr>
        <p:spPr>
          <a:xfrm>
            <a:off x="13258800" y="2743200"/>
            <a:ext cx="1143000" cy="914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9623AB-BB60-499B-9C44-D236567A3A1E}"/>
              </a:ext>
            </a:extLst>
          </p:cNvPr>
          <p:cNvSpPr/>
          <p:nvPr/>
        </p:nvSpPr>
        <p:spPr>
          <a:xfrm>
            <a:off x="1600200" y="1828800"/>
            <a:ext cx="2057400" cy="7239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/>
              <a:t>v.begin()</a:t>
            </a:r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9E753C-2002-4E33-B5CE-96CE7FC79D37}"/>
              </a:ext>
            </a:extLst>
          </p:cNvPr>
          <p:cNvSpPr/>
          <p:nvPr/>
        </p:nvSpPr>
        <p:spPr>
          <a:xfrm>
            <a:off x="12349716" y="1757916"/>
            <a:ext cx="2057400" cy="7239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/>
              <a:t>v.end()</a:t>
            </a:r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BF4C08-E034-47FB-A827-7BB581150390}"/>
              </a:ext>
            </a:extLst>
          </p:cNvPr>
          <p:cNvSpPr/>
          <p:nvPr/>
        </p:nvSpPr>
        <p:spPr>
          <a:xfrm>
            <a:off x="11658600" y="5905500"/>
            <a:ext cx="2057400" cy="7239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/>
              <a:t>v.rbegin()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C63ACF-B86F-4F62-9294-D9D4D3E76BD8}"/>
              </a:ext>
            </a:extLst>
          </p:cNvPr>
          <p:cNvSpPr/>
          <p:nvPr/>
        </p:nvSpPr>
        <p:spPr>
          <a:xfrm>
            <a:off x="457200" y="5905500"/>
            <a:ext cx="2057400" cy="7239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extrusionH="203200" prstMaterial="plastic">
            <a:bevelT/>
            <a:bevelB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/>
              <a:t>v.rend()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0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A6C-26AF-4BE7-BA3F-C3B3F50C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hay sử dụng của vector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CF7-671C-4EFD-B074-3642D8E2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Hàm truy cập</a:t>
            </a:r>
          </a:p>
          <a:p>
            <a:pPr lvl="1"/>
            <a:r>
              <a:rPr lang="en-US"/>
              <a:t> operator []: trả về giá trị phần tử thứ []</a:t>
            </a:r>
          </a:p>
          <a:p>
            <a:pPr lvl="1"/>
            <a:r>
              <a:rPr lang="en-US"/>
              <a:t> at: t</a:t>
            </a:r>
            <a:r>
              <a:rPr lang="vi-VN"/>
              <a:t>ư</a:t>
            </a:r>
            <a:r>
              <a:rPr lang="en-US"/>
              <a:t>ơng tự nh</a:t>
            </a:r>
            <a:r>
              <a:rPr lang="vi-VN"/>
              <a:t>ư</a:t>
            </a:r>
            <a:r>
              <a:rPr lang="en-US"/>
              <a:t> trên</a:t>
            </a:r>
          </a:p>
          <a:p>
            <a:pPr lvl="1"/>
            <a:r>
              <a:rPr lang="en-US"/>
              <a:t> front: trả về giá trị phần tử đầu tiên</a:t>
            </a:r>
          </a:p>
          <a:p>
            <a:pPr lvl="1"/>
            <a:r>
              <a:rPr lang="en-US"/>
              <a:t> back: trả về giá trị phần tử cuối cùng</a:t>
            </a: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36168-029C-4D5F-9527-91AB8C25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A6C-26AF-4BE7-BA3F-C3B3F50C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hay sử dụng của vector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CF7-671C-4EFD-B074-3642D8E2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 Hàm cập nhật</a:t>
            </a:r>
          </a:p>
          <a:p>
            <a:pPr lvl="1"/>
            <a:r>
              <a:rPr lang="en-US"/>
              <a:t> push_back: thêm 1 phần tử vào cuối vector</a:t>
            </a:r>
          </a:p>
          <a:p>
            <a:pPr lvl="1"/>
            <a:r>
              <a:rPr lang="en-US"/>
              <a:t> pop_back: bỏ 1 phần tử ở cuối vector</a:t>
            </a:r>
          </a:p>
          <a:p>
            <a:pPr lvl="1"/>
            <a:r>
              <a:rPr lang="en-US"/>
              <a:t> insert(iterator, x): chèn “x” vào tr</a:t>
            </a:r>
            <a:r>
              <a:rPr lang="vi-VN"/>
              <a:t>ư</a:t>
            </a:r>
            <a:r>
              <a:rPr lang="en-US"/>
              <a:t>ớc vị trí “iterator” (x có thể là phần tử hoặc iterator của 1 đoạn phần tử)</a:t>
            </a:r>
          </a:p>
          <a:p>
            <a:pPr lvl="1"/>
            <a:r>
              <a:rPr lang="en-US"/>
              <a:t> erase: xoá phần tử ở vị trí iterator</a:t>
            </a:r>
            <a:endParaRPr lang="en-GB"/>
          </a:p>
          <a:p>
            <a:pPr lvl="1"/>
            <a:r>
              <a:rPr lang="en-GB"/>
              <a:t> clear: xoá vector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36168-029C-4D5F-9527-91AB8C25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54DC-9B4A-402B-878F-8873DC8C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Nhận xét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6BCB-6D40-4114-A465-CB68F48F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Sử dụng vector sẽ tốt khi</a:t>
            </a:r>
          </a:p>
          <a:p>
            <a:pPr lvl="1"/>
            <a:r>
              <a:rPr lang="en-US"/>
              <a:t> Truy cập đến từng phần tử riêng lẻ thông qua vị trí của nó</a:t>
            </a:r>
          </a:p>
          <a:p>
            <a:pPr lvl="1"/>
            <a:r>
              <a:rPr lang="en-US"/>
              <a:t> Chèn hay xoá ở vị trí cuối cùng</a:t>
            </a:r>
          </a:p>
          <a:p>
            <a:r>
              <a:rPr lang="en-US"/>
              <a:t> Vector làm việc giống nh</a:t>
            </a:r>
            <a:r>
              <a:rPr lang="vi-VN"/>
              <a:t>ư</a:t>
            </a:r>
            <a:r>
              <a:rPr lang="en-US"/>
              <a:t> một “mảng động”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EB948-F719-45A7-AA51-0661348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EA6-5D47-48AE-9CE9-B44F0762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 về vector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678EE-7F63-40B0-A2E4-4A7A12F29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44534-8354-41FC-9FDD-8ADFB97EBB0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#include&lt;iostream&gt;</a:t>
            </a:r>
          </a:p>
          <a:p>
            <a:r>
              <a:rPr lang="en-US"/>
              <a:t>#include&lt;vector&gt;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vector&lt;int&gt; v;</a:t>
            </a:r>
          </a:p>
          <a:p>
            <a:r>
              <a:rPr lang="en-US"/>
              <a:t>vector&lt;int&gt;::iterator it;</a:t>
            </a:r>
          </a:p>
          <a:p>
            <a:r>
              <a:rPr lang="en-US"/>
              <a:t>// Sử dụng với v.begin(), v.end(),...</a:t>
            </a:r>
          </a:p>
          <a:p>
            <a:r>
              <a:rPr lang="en-US"/>
              <a:t>vector&lt;int&gt;::reverse</a:t>
            </a:r>
            <a:r>
              <a:rPr lang="en-US">
                <a:latin typeface="+mj-lt"/>
              </a:rPr>
              <a:t>_</a:t>
            </a:r>
            <a:r>
              <a:rPr lang="en-US"/>
              <a:t>iterator rit;</a:t>
            </a:r>
          </a:p>
          <a:p>
            <a:r>
              <a:rPr lang="en-US"/>
              <a:t>// Sử dụng với v.rbegin(), v.rend(),...</a:t>
            </a:r>
          </a:p>
        </p:txBody>
      </p:sp>
    </p:spTree>
    <p:extLst>
      <p:ext uri="{BB962C8B-B14F-4D97-AF65-F5344CB8AC3E}">
        <p14:creationId xmlns:p14="http://schemas.microsoft.com/office/powerpoint/2010/main" val="11385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4E67-22DE-4E3D-AAE7-EF7DA0B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 về vector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70DD7-FB9C-4C62-B448-4BD1D1C0B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6D34D-531A-4ECC-B470-383CEADF72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71600"/>
            <a:ext cx="144018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for(int i=1;i&lt;=5;i++) v.push</a:t>
            </a:r>
            <a:r>
              <a:rPr lang="en-US">
                <a:latin typeface="Consolas" panose="020B0609020204030204" pitchFamily="49" charset="0"/>
                <a:ea typeface="SourceCodeNarrow" panose="020B0604020202020204" charset="0"/>
                <a:cs typeface="SourceCodeNarrow" panose="020B0604020202020204" charset="0"/>
              </a:rPr>
              <a:t>_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back(i);			// v={1,2,3,4,5}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cout&lt;&lt;v.front()&lt;&lt;endl;										// 1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cout&lt;&lt;v.back()&lt;&lt;endl;										// 5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cout&lt;&lt;v.size()&lt;&lt;endl;										// 5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v.push</a:t>
            </a:r>
            <a:r>
              <a:rPr lang="en-US">
                <a:latin typeface="Consolas" panose="020B0609020204030204" pitchFamily="49" charset="0"/>
                <a:ea typeface="SourceCodeNarrow" panose="020B0604020202020204" charset="0"/>
                <a:cs typeface="SourceCodeNarrow" panose="020B0604020202020204" charset="0"/>
              </a:rPr>
              <a:t>_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back(9);													// v={1,2,3,4,5,9}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cout&lt;&lt;v.size()&lt;&lt;endl;										// 6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v.pop</a:t>
            </a:r>
            <a:r>
              <a:rPr lang="en-US">
                <a:latin typeface="Consolas" panose="020B0609020204030204" pitchFamily="49" charset="0"/>
                <a:ea typeface="SourceCodeNarrow" panose="020B0604020202020204" charset="0"/>
                <a:cs typeface="SourceCodeNarrow" panose="020B0604020202020204" charset="0"/>
              </a:rPr>
              <a:t>_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back();														// v={1,2,3,4,5}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cout&lt;&lt;v.size()&lt;&lt;endl;										// 5</a:t>
            </a:r>
          </a:p>
          <a:p>
            <a:r>
              <a:rPr lang="en-GB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v.clear();																// v={}</a:t>
            </a:r>
          </a:p>
          <a:p>
            <a:r>
              <a:rPr lang="en-GB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cout&lt;&lt;v.empty()&lt;&lt;endl;										// 1 (vector rỗng)</a:t>
            </a:r>
          </a:p>
        </p:txBody>
      </p:sp>
    </p:spTree>
    <p:extLst>
      <p:ext uri="{BB962C8B-B14F-4D97-AF65-F5344CB8AC3E}">
        <p14:creationId xmlns:p14="http://schemas.microsoft.com/office/powerpoint/2010/main" val="267301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4E67-22DE-4E3D-AAE7-EF7DA0B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 về vector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70DD7-FB9C-4C62-B448-4BD1D1C0B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6D34D-531A-4ECC-B470-383CEADF72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71600"/>
            <a:ext cx="14401800" cy="5943600"/>
          </a:xfrm>
        </p:spPr>
        <p:txBody>
          <a:bodyPr>
            <a:normAutofit/>
          </a:bodyPr>
          <a:lstStyle/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for(int i=0;i&lt;v.size();i++)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		cout&lt;&lt;v[i]&lt;&lt;“ “;				// 1 2 3 4 5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for(it=v.begin();it!=v.end();it++)</a:t>
            </a:r>
          </a:p>
          <a:p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		cout&lt;&lt;(*it)&lt;&lt;“ “;				// 1 2 3 4 5</a:t>
            </a:r>
          </a:p>
          <a:p>
            <a:r>
              <a:rPr lang="en-GB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for(rit=v.rbegin();rit!=v.rend();rit++)</a:t>
            </a:r>
          </a:p>
          <a:p>
            <a:r>
              <a:rPr lang="en-GB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		cout&lt;&lt;(*rit)&lt;&lt;“ “;			// 5 4 3 2 1</a:t>
            </a:r>
          </a:p>
        </p:txBody>
      </p:sp>
    </p:spTree>
    <p:extLst>
      <p:ext uri="{BB962C8B-B14F-4D97-AF65-F5344CB8AC3E}">
        <p14:creationId xmlns:p14="http://schemas.microsoft.com/office/powerpoint/2010/main" val="12545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E8CF-6459-4590-86F1-18217626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D3F9-98BF-493F-A8EE-505552E8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STL – Standard Template Library</a:t>
            </a:r>
          </a:p>
          <a:p>
            <a:r>
              <a:rPr lang="en-US"/>
              <a:t> Là một bộ th</a:t>
            </a:r>
            <a:r>
              <a:rPr lang="vi-VN"/>
              <a:t>ư</a:t>
            </a:r>
            <a:r>
              <a:rPr lang="en-US"/>
              <a:t> viện chuẩn của C++</a:t>
            </a:r>
          </a:p>
          <a:p>
            <a:r>
              <a:rPr lang="en-US"/>
              <a:t> Cài đặt các CTDL và thuật toán thông dụng</a:t>
            </a:r>
          </a:p>
          <a:p>
            <a:r>
              <a:rPr lang="en-US"/>
              <a:t> Thành thạo STL giúp giảm thời gian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68CB-0661-477A-8F0D-9776CD06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5858-C3F3-4D6B-8287-BB860B4B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thành phần chính của STL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7BD2-B46D-453A-95C0-3EC9CC2C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 Containers Library: chứa các CTDL mẫu (template): vector, deque, list, stack, queue, set, map,…</a:t>
            </a:r>
          </a:p>
          <a:p>
            <a:r>
              <a:rPr lang="en-US"/>
              <a:t> Algorithms Library: một số thuật toán để thao tác trên dữ liệu: sort, lower_bound, upper_bound,…</a:t>
            </a:r>
          </a:p>
          <a:p>
            <a:r>
              <a:rPr lang="en-US"/>
              <a:t> Iterator Library: dùng để truy cập đến các phần tử dữ liệu của container</a:t>
            </a:r>
          </a:p>
          <a:p>
            <a:r>
              <a:rPr lang="en-US"/>
              <a:t> Numeric library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B8966-ADB4-496B-A433-6D9D81B1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DB8B-8D32-42C5-9367-B80BCDD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Cách sử dụng STL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1A35-A5E0-4C36-A6CA-995B63D5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Gọi th</a:t>
            </a:r>
            <a:r>
              <a:rPr lang="vi-VN"/>
              <a:t>ư</a:t>
            </a:r>
            <a:r>
              <a:rPr lang="en-US"/>
              <a:t> viện: Có 2 cách đ</a:t>
            </a:r>
            <a:r>
              <a:rPr lang="vi-VN"/>
              <a:t>ư</a:t>
            </a:r>
            <a:r>
              <a:rPr lang="en-US"/>
              <a:t>ợc sử dụng</a:t>
            </a:r>
          </a:p>
          <a:p>
            <a:pPr lvl="1"/>
            <a:r>
              <a:rPr lang="en-US"/>
              <a:t> Gọi từng thư viện tuỳ theo nhu cầu</a:t>
            </a:r>
          </a:p>
          <a:p>
            <a:pPr lvl="1"/>
            <a:r>
              <a:rPr lang="en-US"/>
              <a:t> Gọi hết bằng 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#include&lt;bits/stdc++.h&gt;</a:t>
            </a:r>
          </a:p>
          <a:p>
            <a:r>
              <a:rPr lang="en-US">
                <a:ea typeface="SourceCodeNarrow" panose="020B0604020202020204" charset="0"/>
                <a:cs typeface="SourceCodeNarrow" panose="020B0604020202020204" charset="0"/>
              </a:rPr>
              <a:t> Khai báo từ khoá: 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using namespace std;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341F-5B11-4460-AC62-DA1CDE1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A2C-4955-44EA-8E4A-9B62D9FC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99ED-775F-48A9-A2D3-847AD9914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#include&lt;cstdio&gt;</a:t>
            </a:r>
          </a:p>
          <a:p>
            <a:r>
              <a:rPr lang="en-US"/>
              <a:t>#include&lt;stack&gt;</a:t>
            </a:r>
          </a:p>
          <a:p>
            <a:r>
              <a:rPr lang="en-US"/>
              <a:t>#include&lt;queue&gt;</a:t>
            </a:r>
          </a:p>
          <a:p>
            <a:r>
              <a:rPr lang="en-US"/>
              <a:t>#include&lt;map&gt;</a:t>
            </a:r>
          </a:p>
          <a:p>
            <a:r>
              <a:rPr lang="en-US"/>
              <a:t>#include&lt;algorithm&gt;</a:t>
            </a:r>
          </a:p>
          <a:p>
            <a:r>
              <a:rPr lang="en-US"/>
              <a:t>using namespace std;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5E92-6EAA-4E17-A18F-F7D3FE5DB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#include&lt;bits/stdc++.h&gt;</a:t>
            </a:r>
          </a:p>
          <a:p>
            <a:r>
              <a:rPr lang="en-US"/>
              <a:t>using namespace std;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519A5-E88B-4861-B67F-CAA2A883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C9E86A-F4CB-4DFC-B305-49F06B1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Vector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BC3486-F1AB-45DD-AE1A-7B21B8E0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Là một “mảng động”</a:t>
            </a:r>
          </a:p>
          <a:p>
            <a:r>
              <a:rPr lang="en-US"/>
              <a:t> Có thể chứa dữ liệu kiểu bất kỳ (template)</a:t>
            </a:r>
          </a:p>
          <a:p>
            <a:r>
              <a:rPr lang="en-US"/>
              <a:t> #</a:t>
            </a:r>
            <a:r>
              <a:rPr lang="en-US">
                <a:latin typeface="SourceCodeNarrow" panose="020B0604020202020204" charset="0"/>
                <a:ea typeface="SourceCodeNarrow" panose="020B0604020202020204" charset="0"/>
                <a:cs typeface="SourceCodeNarrow" panose="020B0604020202020204" charset="0"/>
              </a:rPr>
              <a:t>include &lt;vector&gt;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3B06-A79B-4131-ACD0-A3B26CFB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3C45-DDF2-4F12-8DF0-8AF0CCE4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Khai báo vector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D1C73-D76C-4501-AE1F-3CF62E5FE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5568-DF82-423E-A9AE-DBDBC977F2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/* Vector 1 </a:t>
            </a:r>
            <a:r>
              <a:rPr lang="en-US" dirty="0" err="1"/>
              <a:t>chiều</a:t>
            </a:r>
            <a:r>
              <a:rPr lang="en-US" dirty="0"/>
              <a:t> */</a:t>
            </a:r>
          </a:p>
          <a:p>
            <a:r>
              <a:rPr lang="en-US" dirty="0"/>
              <a:t>vector&lt;int&gt; v;</a:t>
            </a:r>
          </a:p>
          <a:p>
            <a:r>
              <a:rPr lang="en-US" dirty="0"/>
              <a:t>vector&lt;int&gt; v (4);</a:t>
            </a:r>
          </a:p>
          <a:p>
            <a:r>
              <a:rPr lang="en-US" dirty="0"/>
              <a:t>/* Vector 2 </a:t>
            </a:r>
            <a:r>
              <a:rPr lang="en-US" dirty="0" err="1"/>
              <a:t>chiều</a:t>
            </a:r>
            <a:r>
              <a:rPr lang="en-US" dirty="0"/>
              <a:t> */</a:t>
            </a:r>
          </a:p>
          <a:p>
            <a:r>
              <a:rPr lang="en-US" dirty="0"/>
              <a:t>vector&lt;vector&lt;int&gt;&gt; v;</a:t>
            </a:r>
            <a:endParaRPr lang="en-US" strike="sngStrike" dirty="0"/>
          </a:p>
          <a:p>
            <a:r>
              <a:rPr lang="en-US" b="1" dirty="0"/>
              <a:t>vector&lt;vector&lt;int&gt; &gt; v (5);</a:t>
            </a:r>
            <a:endParaRPr lang="en-US" b="1" strike="sngStrike" dirty="0"/>
          </a:p>
          <a:p>
            <a:r>
              <a:rPr lang="en-US" dirty="0"/>
              <a:t>vector&lt;vector&lt;int&gt; &gt; v (5,10);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71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A6C-26AF-4BE7-BA3F-C3B3F50C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hay sử dụng của vector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CF7-671C-4EFD-B074-3642D8E2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Hàm capacity</a:t>
            </a:r>
          </a:p>
          <a:p>
            <a:pPr lvl="1"/>
            <a:r>
              <a:rPr lang="en-US"/>
              <a:t> size: trả về số l</a:t>
            </a:r>
            <a:r>
              <a:rPr lang="vi-VN"/>
              <a:t>ư</a:t>
            </a:r>
            <a:r>
              <a:rPr lang="en-US"/>
              <a:t>ợng phần tử của vector</a:t>
            </a:r>
          </a:p>
          <a:p>
            <a:pPr lvl="1"/>
            <a:r>
              <a:rPr lang="en-US"/>
              <a:t> empty: kiểm tra xem vector rỗng hay không</a:t>
            </a: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36168-029C-4D5F-9527-91AB8C25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A6C-26AF-4BE7-BA3F-C3B3F50C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hay sử dụng của vector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CF7-671C-4EFD-B074-3642D8E2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 Iterator</a:t>
            </a:r>
          </a:p>
          <a:p>
            <a:pPr lvl="1"/>
            <a:r>
              <a:rPr lang="en-US"/>
              <a:t> begin: iterator trỏ đến phần tử đầu của vector</a:t>
            </a:r>
          </a:p>
          <a:p>
            <a:pPr lvl="1"/>
            <a:r>
              <a:rPr lang="en-US"/>
              <a:t> end: iterator trỏ đến phần tử “sau phần tử cuối cùng” của vector</a:t>
            </a:r>
          </a:p>
          <a:p>
            <a:pPr lvl="1"/>
            <a:r>
              <a:rPr lang="en-US"/>
              <a:t> rbegin: iterator trỏ đến phần tử cuối cùng của vector</a:t>
            </a:r>
          </a:p>
          <a:p>
            <a:pPr lvl="1"/>
            <a:r>
              <a:rPr lang="en-US"/>
              <a:t> rend: iterator trỏ đến phần tử “tr</a:t>
            </a:r>
            <a:r>
              <a:rPr lang="vi-VN"/>
              <a:t>ư</a:t>
            </a:r>
            <a:r>
              <a:rPr lang="en-US"/>
              <a:t>ớc phần tử đầu tiên” của vector</a:t>
            </a: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36168-029C-4D5F-9527-91AB8C25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4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80"/>
      </a:dk2>
      <a:lt2>
        <a:srgbClr val="80FFC0"/>
      </a:lt2>
      <a:accent1>
        <a:srgbClr val="FFCC00"/>
      </a:accent1>
      <a:accent2>
        <a:srgbClr val="00C060"/>
      </a:accent2>
      <a:accent3>
        <a:srgbClr val="FFFF80"/>
      </a:accent3>
      <a:accent4>
        <a:srgbClr val="00A0FF"/>
      </a:accent4>
      <a:accent5>
        <a:srgbClr val="C0C0C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extrusionH="203200" prstMaterial="plastic">
          <a:bevelT/>
          <a:bevelB/>
          <a:extrusionClr>
            <a:schemeClr val="accent4"/>
          </a:extrusionClr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1022</Words>
  <Application>Microsoft Office PowerPoint</Application>
  <PresentationFormat>Tùy chỉnh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Cambria</vt:lpstr>
      <vt:lpstr>Calibri</vt:lpstr>
      <vt:lpstr>Consolas</vt:lpstr>
      <vt:lpstr>Arial</vt:lpstr>
      <vt:lpstr>SourceCodeNarrow</vt:lpstr>
      <vt:lpstr>Template</vt:lpstr>
      <vt:lpstr>STL – Vector</vt:lpstr>
      <vt:lpstr>STL</vt:lpstr>
      <vt:lpstr>Các thành phần chính của STL</vt:lpstr>
      <vt:lpstr>Cách sử dụng STL</vt:lpstr>
      <vt:lpstr>Ví dụ</vt:lpstr>
      <vt:lpstr>Vector</vt:lpstr>
      <vt:lpstr>Khai báo vector</vt:lpstr>
      <vt:lpstr>Các hàm hay sử dụng của vector</vt:lpstr>
      <vt:lpstr>Các hàm hay sử dụng của vector</vt:lpstr>
      <vt:lpstr>Các hàm hay sử dụng của vector</vt:lpstr>
      <vt:lpstr>Các hàm hay sử dụng của vector</vt:lpstr>
      <vt:lpstr>Các hàm hay sử dụng của vector</vt:lpstr>
      <vt:lpstr>Nhận xét</vt:lpstr>
      <vt:lpstr>Ví dụ về vector</vt:lpstr>
      <vt:lpstr>Ví dụ về vector</vt:lpstr>
      <vt:lpstr>Ví dụ về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2021-09-26T07:20:21Z</dcterms:modified>
</cp:coreProperties>
</file>