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Verdana" panose="020B0604030504040204" pitchFamily="34" charset="0"/>
      <p:regular r:id="rId21"/>
      <p:bold r:id="rId22"/>
      <p:italic r:id="rId23"/>
      <p:boldItalic r:id="rId24"/>
    </p:embeddedFont>
    <p:embeddedFont>
      <p:font typeface="Merriweather Sans"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5756AF-0EA3-4FD3-A013-7C1D927ADE2F}">
  <a:tblStyle styleId="{3D5756AF-0EA3-4FD3-A013-7C1D927ADE2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057093E-B8A8-49C0-9EE2-52034B6FE163}" styleName="Table_1">
    <a:wholeTbl>
      <a:tcTxStyle b="off" i="off">
        <a:font>
          <a:latin typeface="Lucida Grande"/>
          <a:ea typeface="Lucida Grande"/>
          <a:cs typeface="Lucida Grande"/>
        </a:font>
        <a:schemeClr val="lt1"/>
      </a:tcTxStyle>
      <a:tcStyle>
        <a:tcBdr>
          <a:left>
            <a:ln w="9525" cap="flat" cmpd="sng">
              <a:solidFill>
                <a:srgbClr val="BAC0DF"/>
              </a:solidFill>
              <a:prstDash val="solid"/>
              <a:round/>
              <a:headEnd type="none" w="sm" len="sm"/>
              <a:tailEnd type="none" w="sm" len="sm"/>
            </a:ln>
          </a:left>
          <a:right>
            <a:ln w="9525" cap="flat" cmpd="sng">
              <a:solidFill>
                <a:srgbClr val="BAC0DF"/>
              </a:solidFill>
              <a:prstDash val="solid"/>
              <a:round/>
              <a:headEnd type="none" w="sm" len="sm"/>
              <a:tailEnd type="none" w="sm" len="sm"/>
            </a:ln>
          </a:right>
          <a:top>
            <a:ln w="9525" cap="flat" cmpd="sng">
              <a:solidFill>
                <a:srgbClr val="BAC0DF"/>
              </a:solidFill>
              <a:prstDash val="solid"/>
              <a:round/>
              <a:headEnd type="none" w="sm" len="sm"/>
              <a:tailEnd type="none" w="sm" len="sm"/>
            </a:ln>
          </a:top>
          <a:bottom>
            <a:ln w="9525" cap="flat" cmpd="sng">
              <a:solidFill>
                <a:srgbClr val="BAC0DF"/>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lt1">
              <a:alpha val="20000"/>
            </a:schemeClr>
          </a:solidFill>
        </a:fill>
      </a:tcStyle>
    </a:band1H>
    <a:band2H>
      <a:tcTxStyle/>
      <a:tcStyle>
        <a:tcBdr/>
      </a:tcStyle>
    </a:band2H>
    <a:band1V>
      <a:tcTxStyle/>
      <a:tcStyle>
        <a:tcBdr/>
        <a:fill>
          <a:solidFill>
            <a:schemeClr val="lt1">
              <a:alpha val="20000"/>
            </a:schemeClr>
          </a:solidFill>
        </a:fill>
      </a:tcStyle>
    </a:band1V>
    <a:band2V>
      <a:tcTxStyle/>
      <a:tcStyle>
        <a:tcBdr/>
      </a:tcStyle>
    </a:band2V>
    <a:lastCol>
      <a:tcTxStyle b="on" i="off"/>
      <a:tcStyle>
        <a:tcBdr>
          <a:left>
            <a:ln w="9525" cap="flat" cmpd="sng">
              <a:solidFill>
                <a:schemeClr val="lt1"/>
              </a:solidFill>
              <a:prstDash val="solid"/>
              <a:round/>
              <a:headEnd type="none" w="sm" len="sm"/>
              <a:tailEnd type="none" w="sm" len="sm"/>
            </a:ln>
          </a:left>
        </a:tcBdr>
      </a:tcStyle>
    </a:lastCol>
    <a:firstCol>
      <a:tcTxStyle b="on" i="off"/>
      <a:tcStyle>
        <a:tcBdr>
          <a:right>
            <a:ln w="9525" cap="flat" cmpd="sng">
              <a:solidFill>
                <a:schemeClr val="lt1"/>
              </a:solidFill>
              <a:prstDash val="solid"/>
              <a:round/>
              <a:headEnd type="none" w="sm" len="sm"/>
              <a:tailEnd type="none" w="sm" len="sm"/>
            </a:ln>
          </a:right>
        </a:tcBdr>
      </a:tcStyle>
    </a:firstCol>
    <a:lastRow>
      <a:tcTxStyle b="on" i="off"/>
      <a:tcStyle>
        <a:tcBdr>
          <a:top>
            <a:ln w="9525" cap="flat" cmpd="sng">
              <a:solidFill>
                <a:schemeClr val="lt1"/>
              </a:solidFill>
              <a:prstDash val="solid"/>
              <a:round/>
              <a:headEnd type="none" w="sm" len="sm"/>
              <a:tailEnd type="none" w="sm" len="sm"/>
            </a:ln>
          </a:top>
        </a:tcBdr>
        <a:fill>
          <a:solidFill>
            <a:srgbClr val="FFFFFF">
              <a:alpha val="0"/>
            </a:srgbClr>
          </a:solidFill>
        </a:fill>
      </a:tcStyle>
    </a:lastRow>
    <a:seCell>
      <a:tcTxStyle/>
      <a:tcStyle>
        <a:tcBdr>
          <a:left>
            <a:ln w="9525" cap="flat" cmpd="sng">
              <a:solidFill>
                <a:srgbClr val="000000">
                  <a:alpha val="0"/>
                </a:srgbClr>
              </a:solidFill>
              <a:prstDash val="solid"/>
              <a:round/>
              <a:headEnd type="none" w="sm" len="sm"/>
              <a:tailEnd type="none" w="sm" len="sm"/>
            </a:ln>
          </a:left>
          <a:top>
            <a:ln w="9525" cap="flat" cmpd="sng">
              <a:solidFill>
                <a:srgbClr val="000000">
                  <a:alpha val="0"/>
                </a:srgbClr>
              </a:solidFill>
              <a:prstDash val="solid"/>
              <a:round/>
              <a:headEnd type="none" w="sm" len="sm"/>
              <a:tailEnd type="none" w="sm" len="sm"/>
            </a:ln>
          </a:top>
        </a:tcBdr>
      </a:tcStyle>
    </a:seCell>
    <a:swCell>
      <a:tcTxStyle/>
      <a:tcStyle>
        <a:tcBdr>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tcBdr>
      </a:tcStyle>
    </a:swCell>
    <a:firstRow>
      <a:tcTxStyle b="on" i="off"/>
      <a:tcStyle>
        <a:tcBdr>
          <a:bottom>
            <a:ln w="9525" cap="flat" cmpd="sng">
              <a:solidFill>
                <a:schemeClr val="lt1"/>
              </a:solidFill>
              <a:prstDash val="solid"/>
              <a:round/>
              <a:headEnd type="none" w="sm" len="sm"/>
              <a:tailEnd type="none" w="sm" len="sm"/>
            </a:ln>
          </a:bottom>
        </a:tcBdr>
        <a:fill>
          <a:solidFill>
            <a:srgbClr val="FFFFFF">
              <a:alpha val="0"/>
            </a:srgbClr>
          </a:solidFill>
        </a:fill>
      </a:tcStyle>
    </a:firstRow>
    <a:neCell>
      <a:tcTxStyle/>
      <a:tcStyle>
        <a:tcBdr>
          <a:bottom>
            <a:ln w="9525" cap="flat" cmpd="sng">
              <a:solidFill>
                <a:srgbClr val="000000">
                  <a:alpha val="0"/>
                </a:srgbClr>
              </a:solidFill>
              <a:prstDash val="solid"/>
              <a:round/>
              <a:headEnd type="none" w="sm" len="sm"/>
              <a:tailEnd type="none" w="sm" len="sm"/>
            </a:ln>
          </a:bottom>
        </a:tcBdr>
      </a:tcStyle>
    </a:neCell>
    <a:nwCell>
      <a:tcTxStyle/>
      <a:tcStyle>
        <a:tcBdr/>
      </a:tcStyle>
    </a:nwCell>
  </a:tblStyle>
  <a:tblStyle styleId="{77DAE0B0-1204-417E-AE15-86F9D984CDFF}" styleName="Table_2">
    <a:wholeTbl>
      <a:tcTxStyle b="off" i="off">
        <a:font>
          <a:latin typeface="Lucida Grande"/>
          <a:ea typeface="Lucida Grande"/>
          <a:cs typeface="Lucida Grande"/>
        </a:font>
        <a:schemeClr val="lt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wholeTbl>
    <a:band1H>
      <a:tcTxStyle/>
      <a:tcStyle>
        <a:tcBdr/>
        <a:fill>
          <a:solidFill>
            <a:srgbClr val="00244D"/>
          </a:solidFill>
        </a:fill>
      </a:tcStyle>
    </a:band1H>
    <a:band2H>
      <a:tcTxStyle/>
      <a:tcStyle>
        <a:tcBdr/>
      </a:tcStyle>
    </a:band2H>
    <a:band1V>
      <a:tcTxStyle/>
      <a:tcStyle>
        <a:tcBdr/>
        <a:fill>
          <a:solidFill>
            <a:srgbClr val="00244D"/>
          </a:solidFill>
        </a:fill>
      </a:tcStyle>
    </a:band1V>
    <a:band2V>
      <a:tcTxStyle/>
      <a:tcStyle>
        <a:tcBdr/>
      </a:tcStyle>
    </a:band2V>
    <a:lastCol>
      <a:tcTxStyle b="on" i="off"/>
      <a:tcStyle>
        <a:tcBdr>
          <a:left>
            <a:ln w="25400" cap="flat" cmpd="sng">
              <a:solidFill>
                <a:schemeClr val="lt1"/>
              </a:solidFill>
              <a:prstDash val="solid"/>
              <a:round/>
              <a:headEnd type="none" w="sm" len="sm"/>
              <a:tailEnd type="none" w="sm" len="sm"/>
            </a:ln>
          </a:left>
        </a:tcBdr>
        <a:fill>
          <a:solidFill>
            <a:srgbClr val="00244D"/>
          </a:solidFill>
        </a:fill>
      </a:tcStyle>
    </a:lastCol>
    <a:firstCol>
      <a:tcTxStyle b="on" i="off"/>
      <a:tcStyle>
        <a:tcBdr>
          <a:right>
            <a:ln w="25400" cap="flat" cmpd="sng">
              <a:solidFill>
                <a:schemeClr val="lt1"/>
              </a:solidFill>
              <a:prstDash val="solid"/>
              <a:round/>
              <a:headEnd type="none" w="sm" len="sm"/>
              <a:tailEnd type="none" w="sm" len="sm"/>
            </a:ln>
          </a:right>
        </a:tcBdr>
        <a:fill>
          <a:solidFill>
            <a:srgbClr val="00244D"/>
          </a:solidFill>
        </a:fill>
      </a:tcStyle>
    </a:firstCol>
    <a:lastRow>
      <a:tcTxStyle b="on" i="off"/>
      <a:tcStyle>
        <a:tcBdr>
          <a:top>
            <a:ln w="25400" cap="flat" cmpd="sng">
              <a:solidFill>
                <a:schemeClr val="lt1"/>
              </a:solidFill>
              <a:prstDash val="solid"/>
              <a:round/>
              <a:headEnd type="none" w="sm" len="sm"/>
              <a:tailEnd type="none" w="sm" len="sm"/>
            </a:ln>
          </a:top>
        </a:tcBdr>
        <a:fill>
          <a:solidFill>
            <a:srgbClr val="001E40"/>
          </a:solidFill>
        </a:fill>
      </a:tcStyle>
    </a:lastRow>
    <a:seCell>
      <a:tcTxStyle/>
      <a:tcStyle>
        <a:tcBdr>
          <a:left>
            <a:ln w="9525" cap="flat" cmpd="sng">
              <a:solidFill>
                <a:srgbClr val="000000">
                  <a:alpha val="0"/>
                </a:srgbClr>
              </a:solidFill>
              <a:prstDash val="solid"/>
              <a:round/>
              <a:headEnd type="none" w="sm" len="sm"/>
              <a:tailEnd type="none" w="sm" len="sm"/>
            </a:ln>
          </a:left>
        </a:tcBdr>
      </a:tcStyle>
    </a:seCell>
    <a:swCell>
      <a:tcTxStyle/>
      <a:tcStyle>
        <a:tcBdr>
          <a:right>
            <a:ln w="9525" cap="flat" cmpd="sng">
              <a:solidFill>
                <a:srgbClr val="000000">
                  <a:alpha val="0"/>
                </a:srgbClr>
              </a:solidFill>
              <a:prstDash val="solid"/>
              <a:round/>
              <a:headEnd type="none" w="sm" len="sm"/>
              <a:tailEnd type="none" w="sm" len="sm"/>
            </a:ln>
          </a:right>
        </a:tcBdr>
      </a:tcStyle>
    </a:swCell>
    <a:firstRow>
      <a:tcTxStyle b="on" i="off"/>
      <a:tcStyle>
        <a:tcBdr>
          <a:bottom>
            <a:ln w="25400" cap="flat" cmpd="sng">
              <a:solidFill>
                <a:schemeClr val="lt1"/>
              </a:solidFill>
              <a:prstDash val="solid"/>
              <a:round/>
              <a:headEnd type="none" w="sm" len="sm"/>
              <a:tailEnd type="none" w="sm" len="sm"/>
            </a:ln>
          </a:bottom>
        </a:tcBdr>
        <a:fill>
          <a:solidFill>
            <a:schemeClr val="dk1"/>
          </a:solidFill>
        </a:fill>
      </a:tcStyle>
    </a:firstRow>
    <a:neCell>
      <a:tcTxStyle/>
      <a:tcStyle>
        <a:tcBdr>
          <a:left>
            <a:ln w="9525" cap="flat" cmpd="sng">
              <a:solidFill>
                <a:srgbClr val="000000">
                  <a:alpha val="0"/>
                </a:srgbClr>
              </a:solidFill>
              <a:prstDash val="solid"/>
              <a:round/>
              <a:headEnd type="none" w="sm" len="sm"/>
              <a:tailEnd type="none" w="sm" len="sm"/>
            </a:ln>
          </a:left>
        </a:tcBdr>
      </a:tcStyle>
    </a:neCell>
    <a:nwCell>
      <a:tcTxStyle/>
      <a:tcStyle>
        <a:tcBdr>
          <a:right>
            <a:ln w="9525" cap="flat" cmpd="sng">
              <a:solidFill>
                <a:srgbClr val="000000">
                  <a:alpha val="0"/>
                </a:srgbClr>
              </a:solidFill>
              <a:prstDash val="solid"/>
              <a:round/>
              <a:headEnd type="none" w="sm" len="sm"/>
              <a:tailEnd type="none" w="sm" len="sm"/>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682" y="48"/>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with Image">
  <p:cSld name="Title Slide with Image">
    <p:spTree>
      <p:nvGrpSpPr>
        <p:cNvPr id="1" name="Shape 15"/>
        <p:cNvGrpSpPr/>
        <p:nvPr/>
      </p:nvGrpSpPr>
      <p:grpSpPr>
        <a:xfrm>
          <a:off x="0" y="0"/>
          <a:ext cx="0" cy="0"/>
          <a:chOff x="0" y="0"/>
          <a:chExt cx="0" cy="0"/>
        </a:xfrm>
      </p:grpSpPr>
      <p:sp>
        <p:nvSpPr>
          <p:cNvPr id="16" name="Google Shape;16;p2"/>
          <p:cNvSpPr>
            <a:spLocks noGrp="1"/>
          </p:cNvSpPr>
          <p:nvPr>
            <p:ph type="pic" idx="2"/>
          </p:nvPr>
        </p:nvSpPr>
        <p:spPr>
          <a:xfrm>
            <a:off x="3033191" y="0"/>
            <a:ext cx="9155634" cy="6858000"/>
          </a:xfrm>
          <a:prstGeom prst="rect">
            <a:avLst/>
          </a:prstGeom>
          <a:solidFill>
            <a:srgbClr val="A5A5A5"/>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2"/>
              </a:buClr>
              <a:buSzPts val="1400"/>
              <a:buFont typeface="Arial"/>
              <a:buNone/>
              <a:defRPr sz="1400" b="0" i="0" u="none" strike="noStrike" cap="none">
                <a:solidFill>
                  <a:schemeClr val="dk2"/>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17" name="Google Shape;17;p2"/>
          <p:cNvSpPr/>
          <p:nvPr/>
        </p:nvSpPr>
        <p:spPr>
          <a:xfrm>
            <a:off x="-10852" y="3369468"/>
            <a:ext cx="3722400" cy="144000"/>
          </a:xfrm>
          <a:custGeom>
            <a:avLst/>
            <a:gdLst/>
            <a:ahLst/>
            <a:cxnLst/>
            <a:rect l="l" t="t" r="r" b="b"/>
            <a:pathLst>
              <a:path w="2800350" h="114300" extrusionOk="0">
                <a:moveTo>
                  <a:pt x="7144" y="7144"/>
                </a:moveTo>
                <a:lnTo>
                  <a:pt x="7144" y="115729"/>
                </a:lnTo>
                <a:lnTo>
                  <a:pt x="2726531" y="115729"/>
                </a:lnTo>
                <a:lnTo>
                  <a:pt x="2797969" y="7144"/>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b="0" i="0" u="none" strike="noStrike" cap="none">
                <a:solidFill>
                  <a:schemeClr val="dk1"/>
                </a:solidFill>
                <a:latin typeface="Merriweather Sans"/>
                <a:ea typeface="Merriweather Sans"/>
                <a:cs typeface="Merriweather Sans"/>
                <a:sym typeface="Merriweather Sans"/>
              </a:rPr>
              <a:t> </a:t>
            </a:r>
            <a:endParaRPr sz="1800">
              <a:solidFill>
                <a:schemeClr val="dk1"/>
              </a:solidFill>
              <a:latin typeface="Merriweather Sans"/>
              <a:ea typeface="Merriweather Sans"/>
              <a:cs typeface="Merriweather Sans"/>
              <a:sym typeface="Merriweather Sans"/>
            </a:endParaRPr>
          </a:p>
        </p:txBody>
      </p:sp>
      <p:sp>
        <p:nvSpPr>
          <p:cNvPr id="18" name="Google Shape;18;p2"/>
          <p:cNvSpPr txBox="1">
            <a:spLocks noGrp="1"/>
          </p:cNvSpPr>
          <p:nvPr>
            <p:ph type="title"/>
          </p:nvPr>
        </p:nvSpPr>
        <p:spPr>
          <a:xfrm>
            <a:off x="770021" y="1096344"/>
            <a:ext cx="10510754" cy="228135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7000"/>
              <a:buFont typeface="Verdana"/>
              <a:buNone/>
              <a:defRPr sz="7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770021" y="3773554"/>
            <a:ext cx="10090287" cy="110189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2"/>
              </a:buClr>
              <a:buSzPts val="3500"/>
              <a:buNone/>
              <a:defRPr sz="3500" b="0" i="0">
                <a:solidFill>
                  <a:schemeClr val="dk2"/>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
          <p:cNvSpPr txBox="1">
            <a:spLocks noGrp="1"/>
          </p:cNvSpPr>
          <p:nvPr>
            <p:ph type="body" idx="3"/>
          </p:nvPr>
        </p:nvSpPr>
        <p:spPr>
          <a:xfrm>
            <a:off x="770021" y="5451784"/>
            <a:ext cx="4367531" cy="32441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2200"/>
              <a:buNone/>
              <a:defRPr sz="2200" b="1" i="0">
                <a:solidFill>
                  <a:schemeClr val="lt2"/>
                </a:solidFill>
                <a:latin typeface="Merriweather Sans"/>
                <a:ea typeface="Merriweather Sans"/>
                <a:cs typeface="Merriweather Sans"/>
                <a:sym typeface="Merriweather Sans"/>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
          <p:cNvSpPr txBox="1">
            <a:spLocks noGrp="1"/>
          </p:cNvSpPr>
          <p:nvPr>
            <p:ph type="body" idx="4"/>
          </p:nvPr>
        </p:nvSpPr>
        <p:spPr>
          <a:xfrm>
            <a:off x="770021" y="5105536"/>
            <a:ext cx="4367531" cy="32441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2200"/>
              <a:buNone/>
              <a:defRPr sz="2200" b="0" i="0">
                <a:solidFill>
                  <a:schemeClr val="lt2"/>
                </a:solidFill>
                <a:latin typeface="Merriweather Sans"/>
                <a:ea typeface="Merriweather Sans"/>
                <a:cs typeface="Merriweather Sans"/>
                <a:sym typeface="Merriweather Sans"/>
              </a:defRPr>
            </a:lvl1pPr>
            <a:lvl2pPr marL="914400" lvl="1" indent="-228600" algn="l">
              <a:lnSpc>
                <a:spcPct val="90000"/>
              </a:lnSpc>
              <a:spcBef>
                <a:spcPts val="500"/>
              </a:spcBef>
              <a:spcAft>
                <a:spcPts val="0"/>
              </a:spcAft>
              <a:buClr>
                <a:schemeClr val="dk2"/>
              </a:buClr>
              <a:buSzPts val="1800"/>
              <a:buNone/>
              <a:defRPr sz="1800" b="1" i="1"/>
            </a:lvl2pPr>
            <a:lvl3pPr marL="1371600" lvl="2" indent="-228600" algn="l">
              <a:lnSpc>
                <a:spcPct val="90000"/>
              </a:lnSpc>
              <a:spcBef>
                <a:spcPts val="500"/>
              </a:spcBef>
              <a:spcAft>
                <a:spcPts val="0"/>
              </a:spcAft>
              <a:buClr>
                <a:schemeClr val="dk2"/>
              </a:buClr>
              <a:buSzPts val="1800"/>
              <a:buNone/>
              <a:defRPr sz="1800" b="1" i="1"/>
            </a:lvl3pPr>
            <a:lvl4pPr marL="1828800" lvl="3" indent="-228600" algn="l">
              <a:lnSpc>
                <a:spcPct val="90000"/>
              </a:lnSpc>
              <a:spcBef>
                <a:spcPts val="500"/>
              </a:spcBef>
              <a:spcAft>
                <a:spcPts val="0"/>
              </a:spcAft>
              <a:buClr>
                <a:schemeClr val="dk2"/>
              </a:buClr>
              <a:buSzPts val="1800"/>
              <a:buNone/>
              <a:defRPr sz="1800" b="1" i="1"/>
            </a:lvl4pPr>
            <a:lvl5pPr marL="2286000" lvl="4" indent="-228600" algn="l">
              <a:lnSpc>
                <a:spcPct val="90000"/>
              </a:lnSpc>
              <a:spcBef>
                <a:spcPts val="500"/>
              </a:spcBef>
              <a:spcAft>
                <a:spcPts val="0"/>
              </a:spcAft>
              <a:buClr>
                <a:schemeClr val="dk2"/>
              </a:buClr>
              <a:buSzPts val="1800"/>
              <a:buNone/>
              <a:defRPr sz="1800" b="1" i="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0"/>
        <p:cNvGrpSpPr/>
        <p:nvPr/>
      </p:nvGrpSpPr>
      <p:grpSpPr>
        <a:xfrm>
          <a:off x="0" y="0"/>
          <a:ext cx="0" cy="0"/>
          <a:chOff x="0" y="0"/>
          <a:chExt cx="0" cy="0"/>
        </a:xfrm>
      </p:grpSpPr>
      <p:sp>
        <p:nvSpPr>
          <p:cNvPr id="101" name="Google Shape;101;p12"/>
          <p:cNvSpPr/>
          <p:nvPr/>
        </p:nvSpPr>
        <p:spPr>
          <a:xfrm>
            <a:off x="3033191" y="0"/>
            <a:ext cx="9155634" cy="6858000"/>
          </a:xfrm>
          <a:custGeom>
            <a:avLst/>
            <a:gdLst/>
            <a:ahLst/>
            <a:cxnLst/>
            <a:rect l="l" t="t" r="r" b="b"/>
            <a:pathLst>
              <a:path w="9155634" h="6858000" extrusionOk="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02" name="Google Shape;102;p12"/>
          <p:cNvSpPr/>
          <p:nvPr/>
        </p:nvSpPr>
        <p:spPr>
          <a:xfrm>
            <a:off x="-10852" y="3369468"/>
            <a:ext cx="3722400" cy="144000"/>
          </a:xfrm>
          <a:custGeom>
            <a:avLst/>
            <a:gdLst/>
            <a:ahLst/>
            <a:cxnLst/>
            <a:rect l="l" t="t" r="r" b="b"/>
            <a:pathLst>
              <a:path w="2800350" h="114300" extrusionOk="0">
                <a:moveTo>
                  <a:pt x="7144" y="7144"/>
                </a:moveTo>
                <a:lnTo>
                  <a:pt x="7144" y="115729"/>
                </a:lnTo>
                <a:lnTo>
                  <a:pt x="2726531" y="115729"/>
                </a:lnTo>
                <a:lnTo>
                  <a:pt x="2797969" y="7144"/>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1800">
                <a:solidFill>
                  <a:schemeClr val="dk1"/>
                </a:solidFill>
                <a:latin typeface="Merriweather Sans"/>
                <a:ea typeface="Merriweather Sans"/>
                <a:cs typeface="Merriweather Sans"/>
                <a:sym typeface="Merriweather Sans"/>
              </a:rPr>
              <a:t> </a:t>
            </a:r>
            <a:endParaRPr sz="1800">
              <a:solidFill>
                <a:schemeClr val="dk1"/>
              </a:solidFill>
              <a:latin typeface="Merriweather Sans"/>
              <a:ea typeface="Merriweather Sans"/>
              <a:cs typeface="Merriweather Sans"/>
              <a:sym typeface="Merriweather Sans"/>
            </a:endParaRPr>
          </a:p>
        </p:txBody>
      </p:sp>
      <p:sp>
        <p:nvSpPr>
          <p:cNvPr id="103" name="Google Shape;103;p12"/>
          <p:cNvSpPr txBox="1">
            <a:spLocks noGrp="1"/>
          </p:cNvSpPr>
          <p:nvPr>
            <p:ph type="title"/>
          </p:nvPr>
        </p:nvSpPr>
        <p:spPr>
          <a:xfrm>
            <a:off x="770021" y="1096344"/>
            <a:ext cx="10510754" cy="228135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7000"/>
              <a:buFont typeface="Verdana"/>
              <a:buNone/>
              <a:defRPr sz="7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2"/>
          <p:cNvSpPr txBox="1">
            <a:spLocks noGrp="1"/>
          </p:cNvSpPr>
          <p:nvPr>
            <p:ph type="subTitle" idx="1"/>
          </p:nvPr>
        </p:nvSpPr>
        <p:spPr>
          <a:xfrm>
            <a:off x="770021" y="3773554"/>
            <a:ext cx="10090287" cy="1101897"/>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2"/>
              </a:buClr>
              <a:buSzPts val="3500"/>
              <a:buNone/>
              <a:defRPr sz="3500" b="0" i="0"/>
            </a:lvl1pPr>
            <a:lvl2pPr lvl="1" algn="l">
              <a:lnSpc>
                <a:spcPct val="90000"/>
              </a:lnSpc>
              <a:spcBef>
                <a:spcPts val="500"/>
              </a:spcBef>
              <a:spcAft>
                <a:spcPts val="0"/>
              </a:spcAft>
              <a:buClr>
                <a:schemeClr val="dk2"/>
              </a:buClr>
              <a:buSzPts val="1800"/>
              <a:buChar char="•"/>
              <a:defRPr/>
            </a:lvl2pPr>
            <a:lvl3pPr lvl="2" algn="l">
              <a:lnSpc>
                <a:spcPct val="90000"/>
              </a:lnSpc>
              <a:spcBef>
                <a:spcPts val="500"/>
              </a:spcBef>
              <a:spcAft>
                <a:spcPts val="0"/>
              </a:spcAft>
              <a:buClr>
                <a:schemeClr val="dk2"/>
              </a:buClr>
              <a:buSzPts val="1800"/>
              <a:buChar char="•"/>
              <a:defRPr/>
            </a:lvl3pPr>
            <a:lvl4pPr lvl="3" algn="l">
              <a:lnSpc>
                <a:spcPct val="90000"/>
              </a:lnSpc>
              <a:spcBef>
                <a:spcPts val="500"/>
              </a:spcBef>
              <a:spcAft>
                <a:spcPts val="0"/>
              </a:spcAft>
              <a:buClr>
                <a:schemeClr val="dk2"/>
              </a:buClr>
              <a:buSzPts val="1800"/>
              <a:buChar char="•"/>
              <a:defRPr/>
            </a:lvl4pPr>
            <a:lvl5pPr lvl="4" algn="l">
              <a:lnSpc>
                <a:spcPct val="90000"/>
              </a:lnSpc>
              <a:spcBef>
                <a:spcPts val="500"/>
              </a:spcBef>
              <a:spcAft>
                <a:spcPts val="0"/>
              </a:spcAft>
              <a:buClr>
                <a:schemeClr val="dk2"/>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05"/>
        <p:cNvGrpSpPr/>
        <p:nvPr/>
      </p:nvGrpSpPr>
      <p:grpSpPr>
        <a:xfrm>
          <a:off x="0" y="0"/>
          <a:ext cx="0" cy="0"/>
          <a:chOff x="0" y="0"/>
          <a:chExt cx="0" cy="0"/>
        </a:xfrm>
      </p:grpSpPr>
      <p:sp>
        <p:nvSpPr>
          <p:cNvPr id="106" name="Google Shape;106;p13"/>
          <p:cNvSpPr/>
          <p:nvPr/>
        </p:nvSpPr>
        <p:spPr>
          <a:xfrm>
            <a:off x="-1" y="172278"/>
            <a:ext cx="12192000" cy="6559826"/>
          </a:xfrm>
          <a:custGeom>
            <a:avLst/>
            <a:gdLst/>
            <a:ahLst/>
            <a:cxnLst/>
            <a:rect l="l" t="t" r="r" b="b"/>
            <a:pathLst>
              <a:path w="12192000" h="6559826" extrusionOk="0">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07" name="Google Shape;107;p13"/>
          <p:cNvSpPr txBox="1">
            <a:spLocks noGrp="1"/>
          </p:cNvSpPr>
          <p:nvPr>
            <p:ph type="title"/>
          </p:nvPr>
        </p:nvSpPr>
        <p:spPr>
          <a:xfrm>
            <a:off x="777240" y="1033272"/>
            <a:ext cx="5056083"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3"/>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9" name="Google Shape;109;p13"/>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10" name="Google Shape;110;p13"/>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11" name="Google Shape;111;p13"/>
          <p:cNvSpPr txBox="1">
            <a:spLocks noGrp="1"/>
          </p:cNvSpPr>
          <p:nvPr>
            <p:ph type="body" idx="1"/>
          </p:nvPr>
        </p:nvSpPr>
        <p:spPr>
          <a:xfrm>
            <a:off x="777240" y="2225393"/>
            <a:ext cx="5110693" cy="7826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200"/>
              <a:buNone/>
              <a:defRPr sz="2200"/>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2"/>
        <p:cNvGrpSpPr/>
        <p:nvPr/>
      </p:nvGrpSpPr>
      <p:grpSpPr>
        <a:xfrm>
          <a:off x="0" y="0"/>
          <a:ext cx="0" cy="0"/>
          <a:chOff x="0" y="0"/>
          <a:chExt cx="0" cy="0"/>
        </a:xfrm>
      </p:grpSpPr>
      <p:grpSp>
        <p:nvGrpSpPr>
          <p:cNvPr id="113" name="Google Shape;113;p14"/>
          <p:cNvGrpSpPr/>
          <p:nvPr/>
        </p:nvGrpSpPr>
        <p:grpSpPr>
          <a:xfrm>
            <a:off x="-12700" y="-12700"/>
            <a:ext cx="12217400" cy="6883400"/>
            <a:chOff x="-12700" y="-12700"/>
            <a:chExt cx="12217400" cy="6883400"/>
          </a:xfrm>
        </p:grpSpPr>
        <p:sp>
          <p:nvSpPr>
            <p:cNvPr id="114" name="Google Shape;114;p14"/>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15" name="Google Shape;115;p14"/>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116" name="Google Shape;116;p14"/>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17" name="Google Shape;117;p14"/>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18" name="Google Shape;118;p14"/>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19" name="Google Shape;11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14"/>
          <p:cNvSpPr txBox="1">
            <a:spLocks noGrp="1"/>
          </p:cNvSpPr>
          <p:nvPr>
            <p:ph type="body" idx="1"/>
          </p:nvPr>
        </p:nvSpPr>
        <p:spPr>
          <a:xfrm>
            <a:off x="838200" y="2277755"/>
            <a:ext cx="10515600" cy="3899207"/>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lt1"/>
              </a:buClr>
              <a:buSzPts val="2800"/>
              <a:buChar char="•"/>
              <a:defRPr>
                <a:solidFill>
                  <a:schemeClr val="lt1"/>
                </a:solidFill>
              </a:defRPr>
            </a:lvl1pPr>
            <a:lvl2pPr marL="914400" lvl="1" indent="-381000" algn="l">
              <a:lnSpc>
                <a:spcPct val="90000"/>
              </a:lnSpc>
              <a:spcBef>
                <a:spcPts val="500"/>
              </a:spcBef>
              <a:spcAft>
                <a:spcPts val="0"/>
              </a:spcAft>
              <a:buClr>
                <a:schemeClr val="lt1"/>
              </a:buClr>
              <a:buSzPts val="2400"/>
              <a:buChar char="•"/>
              <a:defRPr>
                <a:solidFill>
                  <a:schemeClr val="lt1"/>
                </a:solidFill>
              </a:defRPr>
            </a:lvl2pPr>
            <a:lvl3pPr marL="1371600" lvl="2" indent="-355600" algn="l">
              <a:lnSpc>
                <a:spcPct val="90000"/>
              </a:lnSpc>
              <a:spcBef>
                <a:spcPts val="500"/>
              </a:spcBef>
              <a:spcAft>
                <a:spcPts val="0"/>
              </a:spcAft>
              <a:buClr>
                <a:schemeClr val="lt1"/>
              </a:buClr>
              <a:buSzPts val="20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21"/>
        <p:cNvGrpSpPr/>
        <p:nvPr/>
      </p:nvGrpSpPr>
      <p:grpSpPr>
        <a:xfrm>
          <a:off x="0" y="0"/>
          <a:ext cx="0" cy="0"/>
          <a:chOff x="0" y="0"/>
          <a:chExt cx="0" cy="0"/>
        </a:xfrm>
      </p:grpSpPr>
      <p:grpSp>
        <p:nvGrpSpPr>
          <p:cNvPr id="122" name="Google Shape;122;p15"/>
          <p:cNvGrpSpPr/>
          <p:nvPr/>
        </p:nvGrpSpPr>
        <p:grpSpPr>
          <a:xfrm>
            <a:off x="-12700" y="-12700"/>
            <a:ext cx="12217400" cy="6883400"/>
            <a:chOff x="-12700" y="-12700"/>
            <a:chExt cx="12217400" cy="6883400"/>
          </a:xfrm>
        </p:grpSpPr>
        <p:sp>
          <p:nvSpPr>
            <p:cNvPr id="123" name="Google Shape;123;p15"/>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24" name="Google Shape;124;p15"/>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125" name="Google Shape;125;p15"/>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26" name="Google Shape;126;p15"/>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27" name="Google Shape;127;p15"/>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28" name="Google Shape;12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5"/>
          <p:cNvSpPr txBox="1">
            <a:spLocks noGrp="1"/>
          </p:cNvSpPr>
          <p:nvPr>
            <p:ph type="body" idx="1"/>
          </p:nvPr>
        </p:nvSpPr>
        <p:spPr>
          <a:xfrm>
            <a:off x="838200" y="2277755"/>
            <a:ext cx="5181600" cy="3899207"/>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lt1"/>
              </a:buClr>
              <a:buSzPts val="2400"/>
              <a:buChar char="•"/>
              <a:defRPr sz="2400">
                <a:solidFill>
                  <a:schemeClr val="lt1"/>
                </a:solidFill>
              </a:defRPr>
            </a:lvl1pPr>
            <a:lvl2pPr marL="914400" lvl="1" indent="-355600" algn="l">
              <a:lnSpc>
                <a:spcPct val="90000"/>
              </a:lnSpc>
              <a:spcBef>
                <a:spcPts val="500"/>
              </a:spcBef>
              <a:spcAft>
                <a:spcPts val="0"/>
              </a:spcAft>
              <a:buClr>
                <a:schemeClr val="lt1"/>
              </a:buClr>
              <a:buSzPts val="2000"/>
              <a:buChar char="•"/>
              <a:defRPr sz="20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30200" algn="l">
              <a:lnSpc>
                <a:spcPct val="90000"/>
              </a:lnSpc>
              <a:spcBef>
                <a:spcPts val="500"/>
              </a:spcBef>
              <a:spcAft>
                <a:spcPts val="0"/>
              </a:spcAft>
              <a:buClr>
                <a:schemeClr val="lt1"/>
              </a:buClr>
              <a:buSzPts val="1600"/>
              <a:buChar char="•"/>
              <a:defRPr sz="1600">
                <a:solidFill>
                  <a:schemeClr val="lt1"/>
                </a:solidFill>
              </a:defRPr>
            </a:lvl4pPr>
            <a:lvl5pPr marL="2286000" lvl="4" indent="-330200" algn="l">
              <a:lnSpc>
                <a:spcPct val="90000"/>
              </a:lnSpc>
              <a:spcBef>
                <a:spcPts val="500"/>
              </a:spcBef>
              <a:spcAft>
                <a:spcPts val="0"/>
              </a:spcAft>
              <a:buClr>
                <a:schemeClr val="lt1"/>
              </a:buClr>
              <a:buSzPts val="1600"/>
              <a:buChar char="•"/>
              <a:defRPr sz="16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15"/>
          <p:cNvSpPr txBox="1">
            <a:spLocks noGrp="1"/>
          </p:cNvSpPr>
          <p:nvPr>
            <p:ph type="body" idx="2"/>
          </p:nvPr>
        </p:nvSpPr>
        <p:spPr>
          <a:xfrm>
            <a:off x="6172200" y="2277755"/>
            <a:ext cx="5181600" cy="389920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lt1"/>
              </a:buClr>
              <a:buSzPts val="2400"/>
              <a:buChar char="•"/>
              <a:defRPr sz="2400">
                <a:solidFill>
                  <a:schemeClr val="lt1"/>
                </a:solidFill>
              </a:defRPr>
            </a:lvl1pPr>
            <a:lvl2pPr marL="914400" lvl="1" indent="-355600" algn="l">
              <a:lnSpc>
                <a:spcPct val="90000"/>
              </a:lnSpc>
              <a:spcBef>
                <a:spcPts val="500"/>
              </a:spcBef>
              <a:spcAft>
                <a:spcPts val="0"/>
              </a:spcAft>
              <a:buClr>
                <a:schemeClr val="lt1"/>
              </a:buClr>
              <a:buSzPts val="2000"/>
              <a:buChar char="•"/>
              <a:defRPr sz="2000">
                <a:solidFill>
                  <a:schemeClr val="lt1"/>
                </a:solidFill>
              </a:defRPr>
            </a:lvl2pPr>
            <a:lvl3pPr marL="1371600" lvl="2" indent="-342900" algn="l">
              <a:lnSpc>
                <a:spcPct val="90000"/>
              </a:lnSpc>
              <a:spcBef>
                <a:spcPts val="500"/>
              </a:spcBef>
              <a:spcAft>
                <a:spcPts val="0"/>
              </a:spcAft>
              <a:buClr>
                <a:schemeClr val="lt1"/>
              </a:buClr>
              <a:buSzPts val="1800"/>
              <a:buChar char="•"/>
              <a:defRPr sz="1800">
                <a:solidFill>
                  <a:schemeClr val="lt1"/>
                </a:solidFill>
              </a:defRPr>
            </a:lvl3pPr>
            <a:lvl4pPr marL="1828800" lvl="3" indent="-330200" algn="l">
              <a:lnSpc>
                <a:spcPct val="90000"/>
              </a:lnSpc>
              <a:spcBef>
                <a:spcPts val="500"/>
              </a:spcBef>
              <a:spcAft>
                <a:spcPts val="0"/>
              </a:spcAft>
              <a:buClr>
                <a:schemeClr val="lt1"/>
              </a:buClr>
              <a:buSzPts val="1600"/>
              <a:buChar char="•"/>
              <a:defRPr sz="1600">
                <a:solidFill>
                  <a:schemeClr val="lt1"/>
                </a:solidFill>
              </a:defRPr>
            </a:lvl4pPr>
            <a:lvl5pPr marL="2286000" lvl="4" indent="-330200" algn="l">
              <a:lnSpc>
                <a:spcPct val="90000"/>
              </a:lnSpc>
              <a:spcBef>
                <a:spcPts val="500"/>
              </a:spcBef>
              <a:spcAft>
                <a:spcPts val="0"/>
              </a:spcAft>
              <a:buClr>
                <a:schemeClr val="lt1"/>
              </a:buClr>
              <a:buSzPts val="1600"/>
              <a:buChar char="•"/>
              <a:defRPr sz="16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31"/>
        <p:cNvGrpSpPr/>
        <p:nvPr/>
      </p:nvGrpSpPr>
      <p:grpSpPr>
        <a:xfrm>
          <a:off x="0" y="0"/>
          <a:ext cx="0" cy="0"/>
          <a:chOff x="0" y="0"/>
          <a:chExt cx="0" cy="0"/>
        </a:xfrm>
      </p:grpSpPr>
      <p:grpSp>
        <p:nvGrpSpPr>
          <p:cNvPr id="132" name="Google Shape;132;p16"/>
          <p:cNvGrpSpPr/>
          <p:nvPr/>
        </p:nvGrpSpPr>
        <p:grpSpPr>
          <a:xfrm>
            <a:off x="-12700" y="-12700"/>
            <a:ext cx="12217400" cy="6883400"/>
            <a:chOff x="-12700" y="-12700"/>
            <a:chExt cx="12217400" cy="6883400"/>
          </a:xfrm>
        </p:grpSpPr>
        <p:sp>
          <p:nvSpPr>
            <p:cNvPr id="133" name="Google Shape;133;p16"/>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34" name="Google Shape;134;p16"/>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135" name="Google Shape;135;p16"/>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36" name="Google Shape;136;p16"/>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37" name="Google Shape;137;p16"/>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38" name="Google Shape;13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16"/>
          <p:cNvSpPr txBox="1">
            <a:spLocks noGrp="1"/>
          </p:cNvSpPr>
          <p:nvPr>
            <p:ph type="body" idx="1"/>
          </p:nvPr>
        </p:nvSpPr>
        <p:spPr>
          <a:xfrm>
            <a:off x="839788" y="2068513"/>
            <a:ext cx="5157787" cy="43656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000"/>
              <a:buNone/>
              <a:defRPr sz="2000" b="1"/>
            </a:lvl1pPr>
            <a:lvl2pPr marL="914400" lvl="1" indent="-228600" algn="l">
              <a:lnSpc>
                <a:spcPct val="90000"/>
              </a:lnSpc>
              <a:spcBef>
                <a:spcPts val="500"/>
              </a:spcBef>
              <a:spcAft>
                <a:spcPts val="0"/>
              </a:spcAft>
              <a:buClr>
                <a:schemeClr val="dk2"/>
              </a:buClr>
              <a:buSzPts val="2000"/>
              <a:buNone/>
              <a:defRPr sz="2000" b="1"/>
            </a:lvl2pPr>
            <a:lvl3pPr marL="1371600" lvl="2" indent="-228600" algn="l">
              <a:lnSpc>
                <a:spcPct val="90000"/>
              </a:lnSpc>
              <a:spcBef>
                <a:spcPts val="500"/>
              </a:spcBef>
              <a:spcAft>
                <a:spcPts val="0"/>
              </a:spcAft>
              <a:buClr>
                <a:schemeClr val="dk2"/>
              </a:buClr>
              <a:buSzPts val="1800"/>
              <a:buNone/>
              <a:defRPr sz="1800" b="1"/>
            </a:lvl3pPr>
            <a:lvl4pPr marL="1828800" lvl="3" indent="-228600" algn="l">
              <a:lnSpc>
                <a:spcPct val="90000"/>
              </a:lnSpc>
              <a:spcBef>
                <a:spcPts val="500"/>
              </a:spcBef>
              <a:spcAft>
                <a:spcPts val="0"/>
              </a:spcAft>
              <a:buClr>
                <a:schemeClr val="dk2"/>
              </a:buClr>
              <a:buSzPts val="1600"/>
              <a:buNone/>
              <a:defRPr sz="1600" b="1"/>
            </a:lvl4pPr>
            <a:lvl5pPr marL="2286000" lvl="4" indent="-228600" algn="l">
              <a:lnSpc>
                <a:spcPct val="90000"/>
              </a:lnSpc>
              <a:spcBef>
                <a:spcPts val="500"/>
              </a:spcBef>
              <a:spcAft>
                <a:spcPts val="0"/>
              </a:spcAft>
              <a:buClr>
                <a:schemeClr val="dk2"/>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0" name="Google Shape;140;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lt1"/>
              </a:buClr>
              <a:buSzPts val="2000"/>
              <a:buChar char="•"/>
              <a:defRPr sz="2000">
                <a:solidFill>
                  <a:schemeClr val="lt1"/>
                </a:solidFill>
              </a:defRPr>
            </a:lvl1pPr>
            <a:lvl2pPr marL="914400" lvl="1" indent="-342900" algn="l">
              <a:lnSpc>
                <a:spcPct val="90000"/>
              </a:lnSpc>
              <a:spcBef>
                <a:spcPts val="500"/>
              </a:spcBef>
              <a:spcAft>
                <a:spcPts val="0"/>
              </a:spcAft>
              <a:buClr>
                <a:schemeClr val="lt1"/>
              </a:buClr>
              <a:buSzPts val="1800"/>
              <a:buChar char="•"/>
              <a:defRPr sz="1800">
                <a:solidFill>
                  <a:schemeClr val="lt1"/>
                </a:solidFill>
              </a:defRPr>
            </a:lvl2pPr>
            <a:lvl3pPr marL="1371600" lvl="2" indent="-330200" algn="l">
              <a:lnSpc>
                <a:spcPct val="90000"/>
              </a:lnSpc>
              <a:spcBef>
                <a:spcPts val="500"/>
              </a:spcBef>
              <a:spcAft>
                <a:spcPts val="0"/>
              </a:spcAft>
              <a:buClr>
                <a:schemeClr val="lt1"/>
              </a:buClr>
              <a:buSzPts val="1600"/>
              <a:buChar char="•"/>
              <a:defRPr sz="1600">
                <a:solidFill>
                  <a:schemeClr val="lt1"/>
                </a:solidFill>
              </a:defRPr>
            </a:lvl3pPr>
            <a:lvl4pPr marL="1828800" lvl="3" indent="-317500" algn="l">
              <a:lnSpc>
                <a:spcPct val="90000"/>
              </a:lnSpc>
              <a:spcBef>
                <a:spcPts val="500"/>
              </a:spcBef>
              <a:spcAft>
                <a:spcPts val="0"/>
              </a:spcAft>
              <a:buClr>
                <a:schemeClr val="lt1"/>
              </a:buClr>
              <a:buSzPts val="1400"/>
              <a:buChar char="•"/>
              <a:defRPr sz="1400">
                <a:solidFill>
                  <a:schemeClr val="lt1"/>
                </a:solidFill>
              </a:defRPr>
            </a:lvl4pPr>
            <a:lvl5pPr marL="2286000" lvl="4" indent="-317500" algn="l">
              <a:lnSpc>
                <a:spcPct val="90000"/>
              </a:lnSpc>
              <a:spcBef>
                <a:spcPts val="500"/>
              </a:spcBef>
              <a:spcAft>
                <a:spcPts val="0"/>
              </a:spcAft>
              <a:buClr>
                <a:schemeClr val="lt1"/>
              </a:buClr>
              <a:buSzPts val="1400"/>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16"/>
          <p:cNvSpPr txBox="1">
            <a:spLocks noGrp="1"/>
          </p:cNvSpPr>
          <p:nvPr>
            <p:ph type="body" idx="3"/>
          </p:nvPr>
        </p:nvSpPr>
        <p:spPr>
          <a:xfrm>
            <a:off x="6172200" y="2068511"/>
            <a:ext cx="5183188" cy="43656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2"/>
              </a:buClr>
              <a:buSzPts val="2000"/>
              <a:buNone/>
              <a:defRPr sz="2000" b="1"/>
            </a:lvl1pPr>
            <a:lvl2pPr marL="914400" lvl="1" indent="-228600" algn="l">
              <a:lnSpc>
                <a:spcPct val="90000"/>
              </a:lnSpc>
              <a:spcBef>
                <a:spcPts val="500"/>
              </a:spcBef>
              <a:spcAft>
                <a:spcPts val="0"/>
              </a:spcAft>
              <a:buClr>
                <a:schemeClr val="dk2"/>
              </a:buClr>
              <a:buSzPts val="2000"/>
              <a:buNone/>
              <a:defRPr sz="2000" b="1"/>
            </a:lvl2pPr>
            <a:lvl3pPr marL="1371600" lvl="2" indent="-228600" algn="l">
              <a:lnSpc>
                <a:spcPct val="90000"/>
              </a:lnSpc>
              <a:spcBef>
                <a:spcPts val="500"/>
              </a:spcBef>
              <a:spcAft>
                <a:spcPts val="0"/>
              </a:spcAft>
              <a:buClr>
                <a:schemeClr val="dk2"/>
              </a:buClr>
              <a:buSzPts val="1800"/>
              <a:buNone/>
              <a:defRPr sz="1800" b="1"/>
            </a:lvl3pPr>
            <a:lvl4pPr marL="1828800" lvl="3" indent="-228600" algn="l">
              <a:lnSpc>
                <a:spcPct val="90000"/>
              </a:lnSpc>
              <a:spcBef>
                <a:spcPts val="500"/>
              </a:spcBef>
              <a:spcAft>
                <a:spcPts val="0"/>
              </a:spcAft>
              <a:buClr>
                <a:schemeClr val="dk2"/>
              </a:buClr>
              <a:buSzPts val="1600"/>
              <a:buNone/>
              <a:defRPr sz="1600" b="1"/>
            </a:lvl4pPr>
            <a:lvl5pPr marL="2286000" lvl="4" indent="-228600" algn="l">
              <a:lnSpc>
                <a:spcPct val="90000"/>
              </a:lnSpc>
              <a:spcBef>
                <a:spcPts val="500"/>
              </a:spcBef>
              <a:spcAft>
                <a:spcPts val="0"/>
              </a:spcAft>
              <a:buClr>
                <a:schemeClr val="dk2"/>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2" name="Google Shape;142;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lt1"/>
              </a:buClr>
              <a:buSzPts val="2000"/>
              <a:buChar char="•"/>
              <a:defRPr sz="2000">
                <a:solidFill>
                  <a:schemeClr val="lt1"/>
                </a:solidFill>
              </a:defRPr>
            </a:lvl1pPr>
            <a:lvl2pPr marL="914400" lvl="1" indent="-342900" algn="l">
              <a:lnSpc>
                <a:spcPct val="90000"/>
              </a:lnSpc>
              <a:spcBef>
                <a:spcPts val="500"/>
              </a:spcBef>
              <a:spcAft>
                <a:spcPts val="0"/>
              </a:spcAft>
              <a:buClr>
                <a:schemeClr val="lt1"/>
              </a:buClr>
              <a:buSzPts val="1800"/>
              <a:buChar char="•"/>
              <a:defRPr sz="1800">
                <a:solidFill>
                  <a:schemeClr val="lt1"/>
                </a:solidFill>
              </a:defRPr>
            </a:lvl2pPr>
            <a:lvl3pPr marL="1371600" lvl="2" indent="-330200" algn="l">
              <a:lnSpc>
                <a:spcPct val="90000"/>
              </a:lnSpc>
              <a:spcBef>
                <a:spcPts val="500"/>
              </a:spcBef>
              <a:spcAft>
                <a:spcPts val="0"/>
              </a:spcAft>
              <a:buClr>
                <a:schemeClr val="lt1"/>
              </a:buClr>
              <a:buSzPts val="1600"/>
              <a:buChar char="•"/>
              <a:defRPr sz="1600">
                <a:solidFill>
                  <a:schemeClr val="lt1"/>
                </a:solidFill>
              </a:defRPr>
            </a:lvl3pPr>
            <a:lvl4pPr marL="1828800" lvl="3" indent="-317500" algn="l">
              <a:lnSpc>
                <a:spcPct val="90000"/>
              </a:lnSpc>
              <a:spcBef>
                <a:spcPts val="500"/>
              </a:spcBef>
              <a:spcAft>
                <a:spcPts val="0"/>
              </a:spcAft>
              <a:buClr>
                <a:schemeClr val="lt1"/>
              </a:buClr>
              <a:buSzPts val="1400"/>
              <a:buChar char="•"/>
              <a:defRPr sz="1400">
                <a:solidFill>
                  <a:schemeClr val="lt1"/>
                </a:solidFill>
              </a:defRPr>
            </a:lvl4pPr>
            <a:lvl5pPr marL="2286000" lvl="4" indent="-317500" algn="l">
              <a:lnSpc>
                <a:spcPct val="90000"/>
              </a:lnSpc>
              <a:spcBef>
                <a:spcPts val="500"/>
              </a:spcBef>
              <a:spcAft>
                <a:spcPts val="0"/>
              </a:spcAft>
              <a:buClr>
                <a:schemeClr val="lt1"/>
              </a:buClr>
              <a:buSzPts val="1400"/>
              <a:buChar char="•"/>
              <a:defRPr sz="14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43"/>
        <p:cNvGrpSpPr/>
        <p:nvPr/>
      </p:nvGrpSpPr>
      <p:grpSpPr>
        <a:xfrm>
          <a:off x="0" y="0"/>
          <a:ext cx="0" cy="0"/>
          <a:chOff x="0" y="0"/>
          <a:chExt cx="0" cy="0"/>
        </a:xfrm>
      </p:grpSpPr>
      <p:grpSp>
        <p:nvGrpSpPr>
          <p:cNvPr id="144" name="Google Shape;144;p17"/>
          <p:cNvGrpSpPr/>
          <p:nvPr/>
        </p:nvGrpSpPr>
        <p:grpSpPr>
          <a:xfrm>
            <a:off x="-12700" y="-12700"/>
            <a:ext cx="12217400" cy="6883400"/>
            <a:chOff x="-12700" y="-12700"/>
            <a:chExt cx="12217400" cy="6883400"/>
          </a:xfrm>
        </p:grpSpPr>
        <p:sp>
          <p:nvSpPr>
            <p:cNvPr id="145" name="Google Shape;145;p17"/>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46" name="Google Shape;146;p17"/>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147" name="Google Shape;147;p17"/>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48" name="Google Shape;148;p17"/>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49" name="Google Shape;149;p17"/>
          <p:cNvSpPr txBox="1">
            <a:spLocks noGrp="1"/>
          </p:cNvSpPr>
          <p:nvPr>
            <p:ph type="title"/>
          </p:nvPr>
        </p:nvSpPr>
        <p:spPr>
          <a:xfrm>
            <a:off x="839788" y="457200"/>
            <a:ext cx="3932237" cy="134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Verdan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17"/>
          <p:cNvSpPr txBox="1">
            <a:spLocks noGrp="1"/>
          </p:cNvSpPr>
          <p:nvPr>
            <p:ph type="body" idx="1"/>
          </p:nvPr>
        </p:nvSpPr>
        <p:spPr>
          <a:xfrm>
            <a:off x="839788" y="2166148"/>
            <a:ext cx="3932237" cy="370284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600"/>
              <a:buNone/>
              <a:defRPr sz="1600"/>
            </a:lvl1pPr>
            <a:lvl2pPr marL="914400" lvl="1" indent="-228600" algn="l">
              <a:lnSpc>
                <a:spcPct val="90000"/>
              </a:lnSpc>
              <a:spcBef>
                <a:spcPts val="500"/>
              </a:spcBef>
              <a:spcAft>
                <a:spcPts val="0"/>
              </a:spcAft>
              <a:buClr>
                <a:schemeClr val="dk2"/>
              </a:buClr>
              <a:buSzPts val="1400"/>
              <a:buNone/>
              <a:defRPr sz="1400"/>
            </a:lvl2pPr>
            <a:lvl3pPr marL="1371600" lvl="2" indent="-228600" algn="l">
              <a:lnSpc>
                <a:spcPct val="90000"/>
              </a:lnSpc>
              <a:spcBef>
                <a:spcPts val="500"/>
              </a:spcBef>
              <a:spcAft>
                <a:spcPts val="0"/>
              </a:spcAft>
              <a:buClr>
                <a:schemeClr val="dk2"/>
              </a:buClr>
              <a:buSzPts val="1200"/>
              <a:buNone/>
              <a:defRPr sz="1200"/>
            </a:lvl3pPr>
            <a:lvl4pPr marL="1828800" lvl="3" indent="-228600" algn="l">
              <a:lnSpc>
                <a:spcPct val="90000"/>
              </a:lnSpc>
              <a:spcBef>
                <a:spcPts val="500"/>
              </a:spcBef>
              <a:spcAft>
                <a:spcPts val="0"/>
              </a:spcAft>
              <a:buClr>
                <a:schemeClr val="dk2"/>
              </a:buClr>
              <a:buSzPts val="1000"/>
              <a:buNone/>
              <a:defRPr sz="1000"/>
            </a:lvl4pPr>
            <a:lvl5pPr marL="2286000" lvl="4" indent="-228600" algn="l">
              <a:lnSpc>
                <a:spcPct val="90000"/>
              </a:lnSpc>
              <a:spcBef>
                <a:spcPts val="500"/>
              </a:spcBef>
              <a:spcAft>
                <a:spcPts val="0"/>
              </a:spcAft>
              <a:buClr>
                <a:schemeClr val="dk2"/>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1" name="Google Shape;151;p17"/>
          <p:cNvSpPr txBox="1">
            <a:spLocks noGrp="1"/>
          </p:cNvSpPr>
          <p:nvPr>
            <p:ph type="body" idx="2"/>
          </p:nvPr>
        </p:nvSpPr>
        <p:spPr>
          <a:xfrm>
            <a:off x="5183188" y="457201"/>
            <a:ext cx="6172200" cy="540385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lt1"/>
              </a:buClr>
              <a:buSzPts val="3200"/>
              <a:buChar char="•"/>
              <a:defRPr sz="3200">
                <a:solidFill>
                  <a:schemeClr val="lt1"/>
                </a:solidFill>
              </a:defRPr>
            </a:lvl1pPr>
            <a:lvl2pPr marL="914400" lvl="1" indent="-406400" algn="l">
              <a:lnSpc>
                <a:spcPct val="90000"/>
              </a:lnSpc>
              <a:spcBef>
                <a:spcPts val="500"/>
              </a:spcBef>
              <a:spcAft>
                <a:spcPts val="0"/>
              </a:spcAft>
              <a:buClr>
                <a:schemeClr val="lt1"/>
              </a:buClr>
              <a:buSzPts val="2800"/>
              <a:buChar char="•"/>
              <a:defRPr sz="2800">
                <a:solidFill>
                  <a:schemeClr val="lt1"/>
                </a:solidFill>
              </a:defRPr>
            </a:lvl2pPr>
            <a:lvl3pPr marL="1371600" lvl="2" indent="-381000" algn="l">
              <a:lnSpc>
                <a:spcPct val="90000"/>
              </a:lnSpc>
              <a:spcBef>
                <a:spcPts val="500"/>
              </a:spcBef>
              <a:spcAft>
                <a:spcPts val="0"/>
              </a:spcAft>
              <a:buClr>
                <a:schemeClr val="lt1"/>
              </a:buClr>
              <a:buSzPts val="2400"/>
              <a:buChar char="•"/>
              <a:defRPr sz="2400">
                <a:solidFill>
                  <a:schemeClr val="lt1"/>
                </a:solidFill>
              </a:defRPr>
            </a:lvl3pPr>
            <a:lvl4pPr marL="1828800" lvl="3" indent="-355600" algn="l">
              <a:lnSpc>
                <a:spcPct val="90000"/>
              </a:lnSpc>
              <a:spcBef>
                <a:spcPts val="500"/>
              </a:spcBef>
              <a:spcAft>
                <a:spcPts val="0"/>
              </a:spcAft>
              <a:buClr>
                <a:schemeClr val="lt1"/>
              </a:buClr>
              <a:buSzPts val="2000"/>
              <a:buChar char="•"/>
              <a:defRPr sz="2000">
                <a:solidFill>
                  <a:schemeClr val="lt1"/>
                </a:solidFill>
              </a:defRPr>
            </a:lvl4pPr>
            <a:lvl5pPr marL="2286000" lvl="4" indent="-355600" algn="l">
              <a:lnSpc>
                <a:spcPct val="90000"/>
              </a:lnSpc>
              <a:spcBef>
                <a:spcPts val="500"/>
              </a:spcBef>
              <a:spcAft>
                <a:spcPts val="0"/>
              </a:spcAft>
              <a:buClr>
                <a:schemeClr val="lt1"/>
              </a:buClr>
              <a:buSzPts val="2000"/>
              <a:buChar char="•"/>
              <a:defRPr sz="2000">
                <a:solidFill>
                  <a:schemeClr val="lt1"/>
                </a:solidFil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2" name="Google Shape;152;p17"/>
          <p:cNvSpPr/>
          <p:nvPr/>
        </p:nvSpPr>
        <p:spPr>
          <a:xfrm>
            <a:off x="-11174" y="1947672"/>
            <a:ext cx="493776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3"/>
        <p:cNvGrpSpPr/>
        <p:nvPr/>
      </p:nvGrpSpPr>
      <p:grpSpPr>
        <a:xfrm>
          <a:off x="0" y="0"/>
          <a:ext cx="0" cy="0"/>
          <a:chOff x="0" y="0"/>
          <a:chExt cx="0" cy="0"/>
        </a:xfrm>
      </p:grpSpPr>
      <p:sp>
        <p:nvSpPr>
          <p:cNvPr id="154" name="Google Shape;154;p18"/>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55" name="Google Shape;155;p18"/>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56" name="Google Shape;156;p18"/>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57" name="Google Shape;157;p18"/>
          <p:cNvSpPr txBox="1">
            <a:spLocks noGrp="1"/>
          </p:cNvSpPr>
          <p:nvPr>
            <p:ph type="title"/>
          </p:nvPr>
        </p:nvSpPr>
        <p:spPr>
          <a:xfrm>
            <a:off x="839788" y="457200"/>
            <a:ext cx="3932237" cy="138074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Verdan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
          <p:cNvSpPr txBox="1">
            <a:spLocks noGrp="1"/>
          </p:cNvSpPr>
          <p:nvPr>
            <p:ph type="body" idx="1"/>
          </p:nvPr>
        </p:nvSpPr>
        <p:spPr>
          <a:xfrm>
            <a:off x="839788" y="2130500"/>
            <a:ext cx="3932237" cy="37384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1600"/>
              <a:buNone/>
              <a:defRPr sz="1600"/>
            </a:lvl1pPr>
            <a:lvl2pPr marL="914400" lvl="1" indent="-228600" algn="l">
              <a:lnSpc>
                <a:spcPct val="90000"/>
              </a:lnSpc>
              <a:spcBef>
                <a:spcPts val="500"/>
              </a:spcBef>
              <a:spcAft>
                <a:spcPts val="0"/>
              </a:spcAft>
              <a:buClr>
                <a:schemeClr val="dk2"/>
              </a:buClr>
              <a:buSzPts val="1400"/>
              <a:buNone/>
              <a:defRPr sz="1400"/>
            </a:lvl2pPr>
            <a:lvl3pPr marL="1371600" lvl="2" indent="-228600" algn="l">
              <a:lnSpc>
                <a:spcPct val="90000"/>
              </a:lnSpc>
              <a:spcBef>
                <a:spcPts val="500"/>
              </a:spcBef>
              <a:spcAft>
                <a:spcPts val="0"/>
              </a:spcAft>
              <a:buClr>
                <a:schemeClr val="dk2"/>
              </a:buClr>
              <a:buSzPts val="1200"/>
              <a:buNone/>
              <a:defRPr sz="1200"/>
            </a:lvl3pPr>
            <a:lvl4pPr marL="1828800" lvl="3" indent="-228600" algn="l">
              <a:lnSpc>
                <a:spcPct val="90000"/>
              </a:lnSpc>
              <a:spcBef>
                <a:spcPts val="500"/>
              </a:spcBef>
              <a:spcAft>
                <a:spcPts val="0"/>
              </a:spcAft>
              <a:buClr>
                <a:schemeClr val="dk2"/>
              </a:buClr>
              <a:buSzPts val="1000"/>
              <a:buNone/>
              <a:defRPr sz="1000"/>
            </a:lvl4pPr>
            <a:lvl5pPr marL="2286000" lvl="4" indent="-228600" algn="l">
              <a:lnSpc>
                <a:spcPct val="90000"/>
              </a:lnSpc>
              <a:spcBef>
                <a:spcPts val="500"/>
              </a:spcBef>
              <a:spcAft>
                <a:spcPts val="0"/>
              </a:spcAft>
              <a:buClr>
                <a:schemeClr val="dk2"/>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9" name="Google Shape;159;p18"/>
          <p:cNvSpPr>
            <a:spLocks noGrp="1"/>
          </p:cNvSpPr>
          <p:nvPr>
            <p:ph type="pic" idx="2"/>
          </p:nvPr>
        </p:nvSpPr>
        <p:spPr>
          <a:xfrm>
            <a:off x="5519738" y="0"/>
            <a:ext cx="6103620" cy="6857999"/>
          </a:xfrm>
          <a:prstGeom prst="rect">
            <a:avLst/>
          </a:prstGeom>
          <a:solidFill>
            <a:srgbClr val="A5A5A5"/>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2"/>
              </a:buClr>
              <a:buSzPts val="3200"/>
              <a:buFont typeface="Arial"/>
              <a:buNone/>
              <a:defRPr sz="3200" b="0" i="0" u="none" strike="noStrike" cap="none">
                <a:solidFill>
                  <a:schemeClr val="dk2"/>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800"/>
              <a:buFont typeface="Arial"/>
              <a:buNone/>
              <a:defRPr sz="28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400"/>
              <a:buFont typeface="Arial"/>
              <a:buNone/>
              <a:defRPr sz="24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2000"/>
              <a:buFont typeface="Arial"/>
              <a:buNone/>
              <a:defRPr sz="20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2000"/>
              <a:buFont typeface="Arial"/>
              <a:buNone/>
              <a:defRPr sz="20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Merriweather Sans"/>
                <a:ea typeface="Merriweather Sans"/>
                <a:cs typeface="Merriweather Sans"/>
                <a:sym typeface="Merriweather Sans"/>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60"/>
        <p:cNvGrpSpPr/>
        <p:nvPr/>
      </p:nvGrpSpPr>
      <p:grpSpPr>
        <a:xfrm>
          <a:off x="0" y="0"/>
          <a:ext cx="0" cy="0"/>
          <a:chOff x="0" y="0"/>
          <a:chExt cx="0" cy="0"/>
        </a:xfrm>
      </p:grpSpPr>
      <p:grpSp>
        <p:nvGrpSpPr>
          <p:cNvPr id="161" name="Google Shape;161;p19"/>
          <p:cNvGrpSpPr/>
          <p:nvPr/>
        </p:nvGrpSpPr>
        <p:grpSpPr>
          <a:xfrm>
            <a:off x="-12700" y="-12700"/>
            <a:ext cx="12217400" cy="6883400"/>
            <a:chOff x="-12700" y="-12700"/>
            <a:chExt cx="12217400" cy="6883400"/>
          </a:xfrm>
        </p:grpSpPr>
        <p:sp>
          <p:nvSpPr>
            <p:cNvPr id="162" name="Google Shape;162;p19"/>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63" name="Google Shape;163;p19"/>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164" name="Google Shape;164;p19"/>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65" name="Google Shape;165;p19"/>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66" name="Google Shape;166;p19"/>
          <p:cNvSpPr txBox="1">
            <a:spLocks noGrp="1"/>
          </p:cNvSpPr>
          <p:nvPr>
            <p:ph type="title"/>
          </p:nvPr>
        </p:nvSpPr>
        <p:spPr>
          <a:xfrm>
            <a:off x="774032" y="1033272"/>
            <a:ext cx="5056083"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19"/>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8"/>
        <p:cNvGrpSpPr/>
        <p:nvPr/>
      </p:nvGrpSpPr>
      <p:grpSpPr>
        <a:xfrm>
          <a:off x="0" y="0"/>
          <a:ext cx="0" cy="0"/>
          <a:chOff x="0" y="0"/>
          <a:chExt cx="0" cy="0"/>
        </a:xfrm>
      </p:grpSpPr>
      <p:grpSp>
        <p:nvGrpSpPr>
          <p:cNvPr id="169" name="Google Shape;169;p20"/>
          <p:cNvGrpSpPr/>
          <p:nvPr/>
        </p:nvGrpSpPr>
        <p:grpSpPr>
          <a:xfrm>
            <a:off x="-12700" y="-12700"/>
            <a:ext cx="12217400" cy="6883400"/>
            <a:chOff x="-12700" y="-12700"/>
            <a:chExt cx="12217400" cy="6883400"/>
          </a:xfrm>
        </p:grpSpPr>
        <p:sp>
          <p:nvSpPr>
            <p:cNvPr id="170" name="Google Shape;170;p20"/>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171" name="Google Shape;171;p20"/>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172" name="Google Shape;172;p20"/>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73" name="Google Shape;173;p20"/>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nual">
  <p:cSld name="Manual">
    <p:bg>
      <p:bgPr>
        <a:solidFill>
          <a:schemeClr val="accent6"/>
        </a:solidFill>
        <a:effectLst/>
      </p:bgPr>
    </p:bg>
    <p:spTree>
      <p:nvGrpSpPr>
        <p:cNvPr id="1" name="Shape 174"/>
        <p:cNvGrpSpPr/>
        <p:nvPr/>
      </p:nvGrpSpPr>
      <p:grpSpPr>
        <a:xfrm>
          <a:off x="0" y="0"/>
          <a:ext cx="0" cy="0"/>
          <a:chOff x="0" y="0"/>
          <a:chExt cx="0" cy="0"/>
        </a:xfrm>
      </p:grpSpPr>
      <p:sp>
        <p:nvSpPr>
          <p:cNvPr id="175" name="Google Shape;175;p21"/>
          <p:cNvSpPr txBox="1">
            <a:spLocks noGrp="1"/>
          </p:cNvSpPr>
          <p:nvPr>
            <p:ph type="body" idx="1"/>
          </p:nvPr>
        </p:nvSpPr>
        <p:spPr>
          <a:xfrm>
            <a:off x="855578" y="1974209"/>
            <a:ext cx="882686" cy="10922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6000"/>
              <a:buNone/>
              <a:defRPr sz="6000" b="1">
                <a:solidFill>
                  <a:schemeClr val="lt2"/>
                </a:solidFill>
                <a:latin typeface="Verdana"/>
                <a:ea typeface="Verdana"/>
                <a:cs typeface="Verdana"/>
                <a:sym typeface="Verdan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p21"/>
          <p:cNvSpPr txBox="1">
            <a:spLocks noGrp="1"/>
          </p:cNvSpPr>
          <p:nvPr>
            <p:ph type="body" idx="2"/>
          </p:nvPr>
        </p:nvSpPr>
        <p:spPr>
          <a:xfrm>
            <a:off x="1442535" y="1998209"/>
            <a:ext cx="3103110" cy="103235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Clr>
                <a:schemeClr val="dk2"/>
              </a:buClr>
              <a:buSzPts val="2200"/>
              <a:buNone/>
              <a:defRPr sz="2200" b="0">
                <a:solidFill>
                  <a:schemeClr val="dk2"/>
                </a:solidFill>
                <a:latin typeface="Verdana"/>
                <a:ea typeface="Verdana"/>
                <a:cs typeface="Verdana"/>
                <a:sym typeface="Verdan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21"/>
          <p:cNvSpPr txBox="1">
            <a:spLocks noGrp="1"/>
          </p:cNvSpPr>
          <p:nvPr>
            <p:ph type="body" idx="3"/>
          </p:nvPr>
        </p:nvSpPr>
        <p:spPr>
          <a:xfrm>
            <a:off x="4820642" y="1974209"/>
            <a:ext cx="882686" cy="10922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6000"/>
              <a:buNone/>
              <a:defRPr sz="6000" b="1">
                <a:solidFill>
                  <a:schemeClr val="lt2"/>
                </a:solidFill>
                <a:latin typeface="Verdana"/>
                <a:ea typeface="Verdana"/>
                <a:cs typeface="Verdana"/>
                <a:sym typeface="Verdan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21"/>
          <p:cNvSpPr txBox="1">
            <a:spLocks noGrp="1"/>
          </p:cNvSpPr>
          <p:nvPr>
            <p:ph type="body" idx="4"/>
          </p:nvPr>
        </p:nvSpPr>
        <p:spPr>
          <a:xfrm>
            <a:off x="5477939" y="1998209"/>
            <a:ext cx="2243918" cy="103235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Clr>
                <a:schemeClr val="dk2"/>
              </a:buClr>
              <a:buSzPts val="2200"/>
              <a:buNone/>
              <a:defRPr sz="2200" b="0">
                <a:solidFill>
                  <a:schemeClr val="dk2"/>
                </a:solidFill>
                <a:latin typeface="Verdana"/>
                <a:ea typeface="Verdana"/>
                <a:cs typeface="Verdana"/>
                <a:sym typeface="Verdan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9" name="Google Shape;179;p21"/>
          <p:cNvSpPr txBox="1">
            <a:spLocks noGrp="1"/>
          </p:cNvSpPr>
          <p:nvPr>
            <p:ph type="body" idx="5"/>
          </p:nvPr>
        </p:nvSpPr>
        <p:spPr>
          <a:xfrm>
            <a:off x="7906755" y="1991988"/>
            <a:ext cx="882686" cy="10922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6000"/>
              <a:buNone/>
              <a:defRPr sz="6000" b="1">
                <a:solidFill>
                  <a:schemeClr val="lt2"/>
                </a:solidFill>
                <a:latin typeface="Verdana"/>
                <a:ea typeface="Verdana"/>
                <a:cs typeface="Verdana"/>
                <a:sym typeface="Verdan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0" name="Google Shape;180;p21"/>
          <p:cNvSpPr txBox="1">
            <a:spLocks noGrp="1"/>
          </p:cNvSpPr>
          <p:nvPr>
            <p:ph type="body" idx="6"/>
          </p:nvPr>
        </p:nvSpPr>
        <p:spPr>
          <a:xfrm>
            <a:off x="8564052" y="2015988"/>
            <a:ext cx="2959116" cy="1032355"/>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00"/>
              </a:spcBef>
              <a:spcAft>
                <a:spcPts val="0"/>
              </a:spcAft>
              <a:buClr>
                <a:schemeClr val="dk2"/>
              </a:buClr>
              <a:buSzPts val="2200"/>
              <a:buNone/>
              <a:defRPr sz="2200" b="0">
                <a:solidFill>
                  <a:schemeClr val="dk2"/>
                </a:solidFill>
                <a:latin typeface="Verdana"/>
                <a:ea typeface="Verdana"/>
                <a:cs typeface="Verdana"/>
                <a:sym typeface="Verdana"/>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7"/>
          </p:nvPr>
        </p:nvSpPr>
        <p:spPr>
          <a:xfrm>
            <a:off x="1020059" y="2927531"/>
            <a:ext cx="1698625" cy="800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FBFBF"/>
              </a:buClr>
              <a:buSzPts val="1400"/>
              <a:buNone/>
              <a:defRPr sz="1400" b="0">
                <a:solidFill>
                  <a:srgbClr val="BFBFBF"/>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8"/>
          </p:nvPr>
        </p:nvSpPr>
        <p:spPr>
          <a:xfrm>
            <a:off x="2718684" y="2927531"/>
            <a:ext cx="1698625" cy="800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FBFBF"/>
              </a:buClr>
              <a:buSzPts val="1400"/>
              <a:buNone/>
              <a:defRPr sz="1400" b="0">
                <a:solidFill>
                  <a:srgbClr val="BFBFBF"/>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9"/>
          </p:nvPr>
        </p:nvSpPr>
        <p:spPr>
          <a:xfrm>
            <a:off x="4794793" y="2927531"/>
            <a:ext cx="2599197" cy="800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FBFBF"/>
              </a:buClr>
              <a:buSzPts val="1400"/>
              <a:buNone/>
              <a:defRPr sz="1400" b="0">
                <a:solidFill>
                  <a:srgbClr val="BFBFBF"/>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13"/>
          </p:nvPr>
        </p:nvSpPr>
        <p:spPr>
          <a:xfrm>
            <a:off x="7876955" y="2925988"/>
            <a:ext cx="3726423" cy="8001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BFBFBF"/>
              </a:buClr>
              <a:buSzPts val="1400"/>
              <a:buNone/>
              <a:defRPr sz="1400" b="0">
                <a:solidFill>
                  <a:srgbClr val="BFBFBF"/>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body" idx="14"/>
          </p:nvPr>
        </p:nvSpPr>
        <p:spPr>
          <a:xfrm>
            <a:off x="1284133" y="5751926"/>
            <a:ext cx="9623735" cy="470478"/>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2"/>
              </a:buClr>
              <a:buSzPts val="1600"/>
              <a:buNone/>
              <a:defRPr sz="1600" b="0">
                <a:solidFill>
                  <a:schemeClr val="dk2"/>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6" name="Google Shape;186;p21"/>
          <p:cNvSpPr txBox="1">
            <a:spLocks noGrp="1"/>
          </p:cNvSpPr>
          <p:nvPr>
            <p:ph type="body" idx="15"/>
          </p:nvPr>
        </p:nvSpPr>
        <p:spPr>
          <a:xfrm>
            <a:off x="4794791" y="4893792"/>
            <a:ext cx="2599199" cy="61502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600"/>
              <a:buNone/>
              <a:defRPr sz="1600" b="0">
                <a:solidFill>
                  <a:schemeClr val="lt2"/>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7" name="Google Shape;187;p21"/>
          <p:cNvSpPr txBox="1">
            <a:spLocks noGrp="1"/>
          </p:cNvSpPr>
          <p:nvPr>
            <p:ph type="body" idx="16"/>
          </p:nvPr>
        </p:nvSpPr>
        <p:spPr>
          <a:xfrm>
            <a:off x="7890713" y="4893792"/>
            <a:ext cx="3712665" cy="61502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600"/>
              <a:buNone/>
              <a:defRPr sz="1600" b="0">
                <a:solidFill>
                  <a:schemeClr val="lt2"/>
                </a:solidFill>
                <a:latin typeface="Merriweather Sans"/>
                <a:ea typeface="Merriweather Sans"/>
                <a:cs typeface="Merriweather Sans"/>
                <a:sym typeface="Merriweather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21"/>
          <p:cNvSpPr>
            <a:spLocks noGrp="1"/>
          </p:cNvSpPr>
          <p:nvPr>
            <p:ph type="pic" idx="17"/>
          </p:nvPr>
        </p:nvSpPr>
        <p:spPr>
          <a:xfrm>
            <a:off x="1020058" y="3800404"/>
            <a:ext cx="3273552" cy="1618488"/>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BFBFBF"/>
              </a:buClr>
              <a:buSzPts val="1400"/>
              <a:buFont typeface="Arial"/>
              <a:buNone/>
              <a:defRPr sz="1400" b="0" i="0" u="none" strike="noStrike" cap="none">
                <a:solidFill>
                  <a:srgbClr val="BFBFBF"/>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189" name="Google Shape;189;p21"/>
          <p:cNvSpPr>
            <a:spLocks noGrp="1"/>
          </p:cNvSpPr>
          <p:nvPr>
            <p:ph type="pic" idx="18"/>
          </p:nvPr>
        </p:nvSpPr>
        <p:spPr>
          <a:xfrm>
            <a:off x="4794792" y="3864572"/>
            <a:ext cx="2599199" cy="896112"/>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BFBFBF"/>
              </a:buClr>
              <a:buSzPts val="1400"/>
              <a:buFont typeface="Arial"/>
              <a:buNone/>
              <a:defRPr sz="1400" b="0" i="0" u="none" strike="noStrike" cap="none">
                <a:solidFill>
                  <a:srgbClr val="BFBFBF"/>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190" name="Google Shape;190;p21"/>
          <p:cNvSpPr>
            <a:spLocks noGrp="1"/>
          </p:cNvSpPr>
          <p:nvPr>
            <p:ph type="pic" idx="19"/>
          </p:nvPr>
        </p:nvSpPr>
        <p:spPr>
          <a:xfrm>
            <a:off x="7876955" y="3864572"/>
            <a:ext cx="2599200" cy="896400"/>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BFBFBF"/>
              </a:buClr>
              <a:buSzPts val="1400"/>
              <a:buFont typeface="Arial"/>
              <a:buNone/>
              <a:defRPr sz="1400" b="0" i="0" u="none" strike="noStrike" cap="none">
                <a:solidFill>
                  <a:srgbClr val="BFBFBF"/>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191" name="Google Shape;191;p21"/>
          <p:cNvSpPr txBox="1">
            <a:spLocks noGrp="1"/>
          </p:cNvSpPr>
          <p:nvPr>
            <p:ph type="title"/>
          </p:nvPr>
        </p:nvSpPr>
        <p:spPr>
          <a:xfrm>
            <a:off x="774032" y="741320"/>
            <a:ext cx="10506743"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21"/>
          <p:cNvSpPr/>
          <p:nvPr/>
        </p:nvSpPr>
        <p:spPr>
          <a:xfrm>
            <a:off x="-11173" y="1610268"/>
            <a:ext cx="9252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22"/>
        <p:cNvGrpSpPr/>
        <p:nvPr/>
      </p:nvGrpSpPr>
      <p:grpSpPr>
        <a:xfrm>
          <a:off x="0" y="0"/>
          <a:ext cx="0" cy="0"/>
          <a:chOff x="0" y="0"/>
          <a:chExt cx="0" cy="0"/>
        </a:xfrm>
      </p:grpSpPr>
      <p:sp>
        <p:nvSpPr>
          <p:cNvPr id="23" name="Google Shape;23;p3"/>
          <p:cNvSpPr>
            <a:spLocks noGrp="1"/>
          </p:cNvSpPr>
          <p:nvPr>
            <p:ph type="pic" idx="2"/>
          </p:nvPr>
        </p:nvSpPr>
        <p:spPr>
          <a:xfrm>
            <a:off x="-1" y="130966"/>
            <a:ext cx="12192000" cy="6602574"/>
          </a:xfrm>
          <a:prstGeom prst="rect">
            <a:avLst/>
          </a:prstGeom>
          <a:solidFill>
            <a:srgbClr val="A5A5A5"/>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2"/>
              </a:buClr>
              <a:buSzPts val="1400"/>
              <a:buFont typeface="Arial"/>
              <a:buNone/>
              <a:defRPr sz="1400" b="0" i="0" u="none" strike="noStrike" cap="none">
                <a:solidFill>
                  <a:schemeClr val="dk2"/>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24" name="Google Shape;24;p3"/>
          <p:cNvSpPr txBox="1">
            <a:spLocks noGrp="1"/>
          </p:cNvSpPr>
          <p:nvPr>
            <p:ph type="title"/>
          </p:nvPr>
        </p:nvSpPr>
        <p:spPr>
          <a:xfrm>
            <a:off x="777240" y="1033272"/>
            <a:ext cx="5056083"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26" name="Google Shape;26;p3"/>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27" name="Google Shape;27;p3"/>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28" name="Google Shape;28;p3"/>
          <p:cNvSpPr txBox="1">
            <a:spLocks noGrp="1"/>
          </p:cNvSpPr>
          <p:nvPr>
            <p:ph type="body" idx="1"/>
          </p:nvPr>
        </p:nvSpPr>
        <p:spPr>
          <a:xfrm>
            <a:off x="774032" y="2225392"/>
            <a:ext cx="4421856" cy="74904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200"/>
              <a:buNone/>
              <a:defRPr sz="2200">
                <a:solidFill>
                  <a:schemeClr val="dk2"/>
                </a:solidFill>
              </a:defRPr>
            </a:lvl1pPr>
            <a:lvl2pPr marL="914400" lvl="1" indent="-342900" algn="l">
              <a:lnSpc>
                <a:spcPct val="90000"/>
              </a:lnSpc>
              <a:spcBef>
                <a:spcPts val="500"/>
              </a:spcBef>
              <a:spcAft>
                <a:spcPts val="0"/>
              </a:spcAft>
              <a:buClr>
                <a:schemeClr val="dk2"/>
              </a:buClr>
              <a:buSzPts val="1800"/>
              <a:buChar char="•"/>
              <a:defRPr sz="1800"/>
            </a:lvl2pPr>
            <a:lvl3pPr marL="1371600" lvl="2" indent="-342900" algn="l">
              <a:lnSpc>
                <a:spcPct val="90000"/>
              </a:lnSpc>
              <a:spcBef>
                <a:spcPts val="500"/>
              </a:spcBef>
              <a:spcAft>
                <a:spcPts val="0"/>
              </a:spcAft>
              <a:buClr>
                <a:schemeClr val="dk2"/>
              </a:buClr>
              <a:buSzPts val="1800"/>
              <a:buChar char="•"/>
              <a:defRPr sz="1800"/>
            </a:lvl3pPr>
            <a:lvl4pPr marL="1828800" lvl="3" indent="-342900" algn="l">
              <a:lnSpc>
                <a:spcPct val="90000"/>
              </a:lnSpc>
              <a:spcBef>
                <a:spcPts val="500"/>
              </a:spcBef>
              <a:spcAft>
                <a:spcPts val="0"/>
              </a:spcAft>
              <a:buClr>
                <a:schemeClr val="dk2"/>
              </a:buClr>
              <a:buSzPts val="1800"/>
              <a:buChar char="•"/>
              <a:defRPr sz="1800"/>
            </a:lvl4pPr>
            <a:lvl5pPr marL="2286000" lvl="4" indent="-342900" algn="l">
              <a:lnSpc>
                <a:spcPct val="90000"/>
              </a:lnSpc>
              <a:spcBef>
                <a:spcPts val="500"/>
              </a:spcBef>
              <a:spcAft>
                <a:spcPts val="0"/>
              </a:spcAft>
              <a:buClr>
                <a:schemeClr val="dk2"/>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Section Layout">
  <p:cSld name="Two Section Layout">
    <p:spTree>
      <p:nvGrpSpPr>
        <p:cNvPr id="1" name="Shape 29"/>
        <p:cNvGrpSpPr/>
        <p:nvPr/>
      </p:nvGrpSpPr>
      <p:grpSpPr>
        <a:xfrm>
          <a:off x="0" y="0"/>
          <a:ext cx="0" cy="0"/>
          <a:chOff x="0" y="0"/>
          <a:chExt cx="0" cy="0"/>
        </a:xfrm>
      </p:grpSpPr>
      <p:grpSp>
        <p:nvGrpSpPr>
          <p:cNvPr id="30" name="Google Shape;30;p4"/>
          <p:cNvGrpSpPr/>
          <p:nvPr/>
        </p:nvGrpSpPr>
        <p:grpSpPr>
          <a:xfrm>
            <a:off x="-12700" y="-12700"/>
            <a:ext cx="12217400" cy="6883400"/>
            <a:chOff x="-12700" y="-12700"/>
            <a:chExt cx="12217400" cy="6883400"/>
          </a:xfrm>
        </p:grpSpPr>
        <p:sp>
          <p:nvSpPr>
            <p:cNvPr id="31" name="Google Shape;31;p4"/>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32" name="Google Shape;32;p4"/>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33" name="Google Shape;33;p4"/>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34" name="Google Shape;34;p4"/>
          <p:cNvSpPr txBox="1">
            <a:spLocks noGrp="1"/>
          </p:cNvSpPr>
          <p:nvPr>
            <p:ph type="body" idx="1"/>
          </p:nvPr>
        </p:nvSpPr>
        <p:spPr>
          <a:xfrm>
            <a:off x="774031" y="2993041"/>
            <a:ext cx="4365625" cy="45435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2700"/>
              <a:buNone/>
              <a:defRPr sz="2700" b="1">
                <a:solidFill>
                  <a:schemeClr val="lt2"/>
                </a:solidFill>
                <a:latin typeface="Verdana"/>
                <a:ea typeface="Verdana"/>
                <a:cs typeface="Verdana"/>
                <a:sym typeface="Verdana"/>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4"/>
          <p:cNvSpPr txBox="1">
            <a:spLocks noGrp="1"/>
          </p:cNvSpPr>
          <p:nvPr>
            <p:ph type="body" idx="2"/>
          </p:nvPr>
        </p:nvSpPr>
        <p:spPr>
          <a:xfrm>
            <a:off x="6627120" y="2993041"/>
            <a:ext cx="4365625" cy="45435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2700"/>
              <a:buNone/>
              <a:defRPr sz="2700" b="1">
                <a:solidFill>
                  <a:schemeClr val="lt2"/>
                </a:solidFill>
                <a:latin typeface="Verdana"/>
                <a:ea typeface="Verdana"/>
                <a:cs typeface="Verdana"/>
                <a:sym typeface="Verdana"/>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6" name="Google Shape;36;p4"/>
          <p:cNvSpPr txBox="1">
            <a:spLocks noGrp="1"/>
          </p:cNvSpPr>
          <p:nvPr>
            <p:ph type="body" idx="3"/>
          </p:nvPr>
        </p:nvSpPr>
        <p:spPr>
          <a:xfrm>
            <a:off x="774032" y="3563411"/>
            <a:ext cx="4365625" cy="2333625"/>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600"/>
              </a:spcBef>
              <a:spcAft>
                <a:spcPts val="0"/>
              </a:spcAft>
              <a:buClr>
                <a:schemeClr val="lt2"/>
              </a:buClr>
              <a:buSzPts val="1400"/>
              <a:buFont typeface="Noto Sans Symbols"/>
              <a:buChar char="▪"/>
              <a:defRPr sz="1400">
                <a:solidFill>
                  <a:srgbClr val="BFBFBF"/>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
          <p:cNvSpPr txBox="1">
            <a:spLocks noGrp="1"/>
          </p:cNvSpPr>
          <p:nvPr>
            <p:ph type="body" idx="4"/>
          </p:nvPr>
        </p:nvSpPr>
        <p:spPr>
          <a:xfrm>
            <a:off x="6627121" y="3563411"/>
            <a:ext cx="4365625" cy="2333625"/>
          </a:xfrm>
          <a:prstGeom prst="rect">
            <a:avLst/>
          </a:prstGeom>
          <a:noFill/>
          <a:ln>
            <a:noFill/>
          </a:ln>
        </p:spPr>
        <p:txBody>
          <a:bodyPr spcFirstLastPara="1" wrap="square" lIns="91425" tIns="45700" rIns="91425" bIns="45700" anchor="t" anchorCtr="0">
            <a:normAutofit/>
          </a:bodyPr>
          <a:lstStyle>
            <a:lvl1pPr marL="457200" lvl="0" indent="-317500" algn="l">
              <a:lnSpc>
                <a:spcPct val="90000"/>
              </a:lnSpc>
              <a:spcBef>
                <a:spcPts val="600"/>
              </a:spcBef>
              <a:spcAft>
                <a:spcPts val="0"/>
              </a:spcAft>
              <a:buClr>
                <a:schemeClr val="lt2"/>
              </a:buClr>
              <a:buSzPts val="1400"/>
              <a:buFont typeface="Noto Sans Symbols"/>
              <a:buChar char="▪"/>
              <a:defRPr sz="1400">
                <a:solidFill>
                  <a:srgbClr val="BFBFBF"/>
                </a:solidFill>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39" name="Google Shape;39;p4"/>
          <p:cNvSpPr txBox="1">
            <a:spLocks noGrp="1"/>
          </p:cNvSpPr>
          <p:nvPr>
            <p:ph type="title"/>
          </p:nvPr>
        </p:nvSpPr>
        <p:spPr>
          <a:xfrm>
            <a:off x="774032" y="1033272"/>
            <a:ext cx="5056083"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
          <p:cNvSpPr txBox="1">
            <a:spLocks noGrp="1"/>
          </p:cNvSpPr>
          <p:nvPr>
            <p:ph type="body" idx="5"/>
          </p:nvPr>
        </p:nvSpPr>
        <p:spPr>
          <a:xfrm>
            <a:off x="774032" y="2221992"/>
            <a:ext cx="10218713" cy="6657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200"/>
              <a:buNone/>
              <a:defRPr sz="2200">
                <a:solidFill>
                  <a:schemeClr val="dk2"/>
                </a:solidFill>
              </a:defRPr>
            </a:lvl1pPr>
            <a:lvl2pPr marL="914400" lvl="1" indent="-342900" algn="l">
              <a:lnSpc>
                <a:spcPct val="90000"/>
              </a:lnSpc>
              <a:spcBef>
                <a:spcPts val="500"/>
              </a:spcBef>
              <a:spcAft>
                <a:spcPts val="0"/>
              </a:spcAft>
              <a:buClr>
                <a:schemeClr val="dk2"/>
              </a:buClr>
              <a:buSzPts val="1800"/>
              <a:buChar char="•"/>
              <a:defRPr sz="1800"/>
            </a:lvl2pPr>
            <a:lvl3pPr marL="1371600" lvl="2" indent="-342900" algn="l">
              <a:lnSpc>
                <a:spcPct val="90000"/>
              </a:lnSpc>
              <a:spcBef>
                <a:spcPts val="500"/>
              </a:spcBef>
              <a:spcAft>
                <a:spcPts val="0"/>
              </a:spcAft>
              <a:buClr>
                <a:schemeClr val="dk2"/>
              </a:buClr>
              <a:buSzPts val="1800"/>
              <a:buChar char="•"/>
              <a:defRPr sz="1800"/>
            </a:lvl3pPr>
            <a:lvl4pPr marL="1828800" lvl="3" indent="-342900" algn="l">
              <a:lnSpc>
                <a:spcPct val="90000"/>
              </a:lnSpc>
              <a:spcBef>
                <a:spcPts val="500"/>
              </a:spcBef>
              <a:spcAft>
                <a:spcPts val="0"/>
              </a:spcAft>
              <a:buClr>
                <a:schemeClr val="dk2"/>
              </a:buClr>
              <a:buSzPts val="1800"/>
              <a:buChar char="•"/>
              <a:defRPr sz="1800"/>
            </a:lvl4pPr>
            <a:lvl5pPr marL="2286000" lvl="4" indent="-342900" algn="l">
              <a:lnSpc>
                <a:spcPct val="90000"/>
              </a:lnSpc>
              <a:spcBef>
                <a:spcPts val="500"/>
              </a:spcBef>
              <a:spcAft>
                <a:spcPts val="0"/>
              </a:spcAft>
              <a:buClr>
                <a:schemeClr val="dk2"/>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with Image">
  <p:cSld name="Title and Content with Image">
    <p:spTree>
      <p:nvGrpSpPr>
        <p:cNvPr id="1" name="Shape 42"/>
        <p:cNvGrpSpPr/>
        <p:nvPr/>
      </p:nvGrpSpPr>
      <p:grpSpPr>
        <a:xfrm>
          <a:off x="0" y="0"/>
          <a:ext cx="0" cy="0"/>
          <a:chOff x="0" y="0"/>
          <a:chExt cx="0" cy="0"/>
        </a:xfrm>
      </p:grpSpPr>
      <p:sp>
        <p:nvSpPr>
          <p:cNvPr id="43" name="Google Shape;43;p5"/>
          <p:cNvSpPr>
            <a:spLocks noGrp="1"/>
          </p:cNvSpPr>
          <p:nvPr>
            <p:ph type="pic" idx="2"/>
          </p:nvPr>
        </p:nvSpPr>
        <p:spPr>
          <a:xfrm>
            <a:off x="5519738" y="0"/>
            <a:ext cx="6103621" cy="6858000"/>
          </a:xfrm>
          <a:prstGeom prst="rect">
            <a:avLst/>
          </a:prstGeom>
          <a:solidFill>
            <a:srgbClr val="A5A5A5"/>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2"/>
              </a:buClr>
              <a:buSzPts val="1400"/>
              <a:buFont typeface="Arial"/>
              <a:buNone/>
              <a:defRPr sz="1400" b="0" i="0" u="none" strike="noStrike" cap="none">
                <a:solidFill>
                  <a:schemeClr val="dk2"/>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44" name="Google Shape;44;p5"/>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5" name="Google Shape;45;p5"/>
          <p:cNvSpPr txBox="1">
            <a:spLocks noGrp="1"/>
          </p:cNvSpPr>
          <p:nvPr>
            <p:ph type="body" idx="1"/>
          </p:nvPr>
        </p:nvSpPr>
        <p:spPr>
          <a:xfrm>
            <a:off x="774032" y="3074529"/>
            <a:ext cx="4421856" cy="2588637"/>
          </a:xfrm>
          <a:prstGeom prst="rect">
            <a:avLst/>
          </a:prstGeom>
          <a:noFill/>
          <a:ln>
            <a:noFill/>
          </a:ln>
        </p:spPr>
        <p:txBody>
          <a:bodyPr spcFirstLastPara="1" wrap="square" lIns="0" tIns="45700" rIns="91425" bIns="45700" anchor="t" anchorCtr="0">
            <a:normAutofit/>
          </a:bodyPr>
          <a:lstStyle>
            <a:lvl1pPr marL="457200" lvl="0" indent="-317500" algn="l">
              <a:lnSpc>
                <a:spcPct val="90000"/>
              </a:lnSpc>
              <a:spcBef>
                <a:spcPts val="600"/>
              </a:spcBef>
              <a:spcAft>
                <a:spcPts val="0"/>
              </a:spcAft>
              <a:buClr>
                <a:schemeClr val="lt2"/>
              </a:buClr>
              <a:buSzPts val="1400"/>
              <a:buFont typeface="Noto Sans Symbols"/>
              <a:buChar char="▪"/>
              <a:defRPr sz="1400" b="0" i="0">
                <a:solidFill>
                  <a:srgbClr val="BFBFBF"/>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
          <p:cNvSpPr txBox="1">
            <a:spLocks noGrp="1"/>
          </p:cNvSpPr>
          <p:nvPr>
            <p:ph type="title"/>
          </p:nvPr>
        </p:nvSpPr>
        <p:spPr>
          <a:xfrm>
            <a:off x="774032" y="1032746"/>
            <a:ext cx="5056083"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body" idx="3"/>
          </p:nvPr>
        </p:nvSpPr>
        <p:spPr>
          <a:xfrm>
            <a:off x="774032" y="2225392"/>
            <a:ext cx="4421856" cy="74904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200"/>
              <a:buNone/>
              <a:defRPr sz="2200">
                <a:solidFill>
                  <a:schemeClr val="dk2"/>
                </a:solidFill>
              </a:defRPr>
            </a:lvl1pPr>
            <a:lvl2pPr marL="914400" lvl="1" indent="-342900" algn="l">
              <a:lnSpc>
                <a:spcPct val="90000"/>
              </a:lnSpc>
              <a:spcBef>
                <a:spcPts val="500"/>
              </a:spcBef>
              <a:spcAft>
                <a:spcPts val="0"/>
              </a:spcAft>
              <a:buClr>
                <a:schemeClr val="dk2"/>
              </a:buClr>
              <a:buSzPts val="1800"/>
              <a:buChar char="•"/>
              <a:defRPr sz="1800"/>
            </a:lvl2pPr>
            <a:lvl3pPr marL="1371600" lvl="2" indent="-342900" algn="l">
              <a:lnSpc>
                <a:spcPct val="90000"/>
              </a:lnSpc>
              <a:spcBef>
                <a:spcPts val="500"/>
              </a:spcBef>
              <a:spcAft>
                <a:spcPts val="0"/>
              </a:spcAft>
              <a:buClr>
                <a:schemeClr val="dk2"/>
              </a:buClr>
              <a:buSzPts val="1800"/>
              <a:buChar char="•"/>
              <a:defRPr sz="1800"/>
            </a:lvl3pPr>
            <a:lvl4pPr marL="1828800" lvl="3" indent="-342900" algn="l">
              <a:lnSpc>
                <a:spcPct val="90000"/>
              </a:lnSpc>
              <a:spcBef>
                <a:spcPts val="500"/>
              </a:spcBef>
              <a:spcAft>
                <a:spcPts val="0"/>
              </a:spcAft>
              <a:buClr>
                <a:schemeClr val="dk2"/>
              </a:buClr>
              <a:buSzPts val="1800"/>
              <a:buChar char="•"/>
              <a:defRPr sz="1800"/>
            </a:lvl4pPr>
            <a:lvl5pPr marL="2286000" lvl="4" indent="-342900" algn="l">
              <a:lnSpc>
                <a:spcPct val="90000"/>
              </a:lnSpc>
              <a:spcBef>
                <a:spcPts val="500"/>
              </a:spcBef>
              <a:spcAft>
                <a:spcPts val="0"/>
              </a:spcAft>
              <a:buClr>
                <a:schemeClr val="dk2"/>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5"/>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49" name="Google Shape;49;p5"/>
          <p:cNvSpPr/>
          <p:nvPr/>
        </p:nvSpPr>
        <p:spPr>
          <a:xfrm>
            <a:off x="-11174" y="1947672"/>
            <a:ext cx="5274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50"/>
        <p:cNvGrpSpPr/>
        <p:nvPr/>
      </p:nvGrpSpPr>
      <p:grpSpPr>
        <a:xfrm>
          <a:off x="0" y="0"/>
          <a:ext cx="0" cy="0"/>
          <a:chOff x="0" y="0"/>
          <a:chExt cx="0" cy="0"/>
        </a:xfrm>
      </p:grpSpPr>
      <p:sp>
        <p:nvSpPr>
          <p:cNvPr id="51" name="Google Shape;51;p6"/>
          <p:cNvSpPr>
            <a:spLocks noGrp="1"/>
          </p:cNvSpPr>
          <p:nvPr>
            <p:ph type="pic" idx="2"/>
          </p:nvPr>
        </p:nvSpPr>
        <p:spPr>
          <a:xfrm>
            <a:off x="0" y="404811"/>
            <a:ext cx="6108872" cy="5485128"/>
          </a:xfrm>
          <a:prstGeom prst="rect">
            <a:avLst/>
          </a:prstGeom>
          <a:solidFill>
            <a:srgbClr val="A5A5A5"/>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2"/>
              </a:buClr>
              <a:buSzPts val="1400"/>
              <a:buFont typeface="Arial"/>
              <a:buNone/>
              <a:defRPr sz="1400" b="0" i="0" u="none" strike="noStrike" cap="none">
                <a:solidFill>
                  <a:schemeClr val="dk2"/>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52" name="Google Shape;52;p6"/>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3" name="Google Shape;53;p6"/>
          <p:cNvSpPr txBox="1">
            <a:spLocks noGrp="1"/>
          </p:cNvSpPr>
          <p:nvPr>
            <p:ph type="body" idx="1"/>
          </p:nvPr>
        </p:nvSpPr>
        <p:spPr>
          <a:xfrm>
            <a:off x="6881205" y="3090572"/>
            <a:ext cx="4421857" cy="2588637"/>
          </a:xfrm>
          <a:prstGeom prst="rect">
            <a:avLst/>
          </a:prstGeom>
          <a:noFill/>
          <a:ln>
            <a:noFill/>
          </a:ln>
        </p:spPr>
        <p:txBody>
          <a:bodyPr spcFirstLastPara="1" wrap="square" lIns="0" tIns="45700" rIns="91425" bIns="45700" anchor="t" anchorCtr="0">
            <a:normAutofit/>
          </a:bodyPr>
          <a:lstStyle>
            <a:lvl1pPr marL="457200" lvl="0" indent="-317500" algn="l">
              <a:lnSpc>
                <a:spcPct val="90000"/>
              </a:lnSpc>
              <a:spcBef>
                <a:spcPts val="600"/>
              </a:spcBef>
              <a:spcAft>
                <a:spcPts val="0"/>
              </a:spcAft>
              <a:buClr>
                <a:schemeClr val="lt2"/>
              </a:buClr>
              <a:buSzPts val="1400"/>
              <a:buFont typeface="Noto Sans Symbols"/>
              <a:buChar char="▪"/>
              <a:defRPr sz="1400" b="0" i="0">
                <a:solidFill>
                  <a:srgbClr val="BFBFBF"/>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6"/>
          <p:cNvSpPr txBox="1">
            <a:spLocks noGrp="1"/>
          </p:cNvSpPr>
          <p:nvPr>
            <p:ph type="title"/>
          </p:nvPr>
        </p:nvSpPr>
        <p:spPr>
          <a:xfrm>
            <a:off x="6881206" y="1046140"/>
            <a:ext cx="5056083"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3"/>
          </p:nvPr>
        </p:nvSpPr>
        <p:spPr>
          <a:xfrm>
            <a:off x="6881206" y="2241515"/>
            <a:ext cx="4421856" cy="74904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200"/>
              <a:buNone/>
              <a:defRPr sz="2200">
                <a:solidFill>
                  <a:schemeClr val="dk2"/>
                </a:solidFill>
              </a:defRPr>
            </a:lvl1pPr>
            <a:lvl2pPr marL="914400" lvl="1" indent="-342900" algn="l">
              <a:lnSpc>
                <a:spcPct val="90000"/>
              </a:lnSpc>
              <a:spcBef>
                <a:spcPts val="500"/>
              </a:spcBef>
              <a:spcAft>
                <a:spcPts val="0"/>
              </a:spcAft>
              <a:buClr>
                <a:schemeClr val="dk2"/>
              </a:buClr>
              <a:buSzPts val="1800"/>
              <a:buChar char="•"/>
              <a:defRPr sz="1800"/>
            </a:lvl2pPr>
            <a:lvl3pPr marL="1371600" lvl="2" indent="-342900" algn="l">
              <a:lnSpc>
                <a:spcPct val="90000"/>
              </a:lnSpc>
              <a:spcBef>
                <a:spcPts val="500"/>
              </a:spcBef>
              <a:spcAft>
                <a:spcPts val="0"/>
              </a:spcAft>
              <a:buClr>
                <a:schemeClr val="dk2"/>
              </a:buClr>
              <a:buSzPts val="1800"/>
              <a:buChar char="•"/>
              <a:defRPr sz="1800"/>
            </a:lvl3pPr>
            <a:lvl4pPr marL="1828800" lvl="3" indent="-342900" algn="l">
              <a:lnSpc>
                <a:spcPct val="90000"/>
              </a:lnSpc>
              <a:spcBef>
                <a:spcPts val="500"/>
              </a:spcBef>
              <a:spcAft>
                <a:spcPts val="0"/>
              </a:spcAft>
              <a:buClr>
                <a:schemeClr val="dk2"/>
              </a:buClr>
              <a:buSzPts val="1800"/>
              <a:buChar char="•"/>
              <a:defRPr sz="1800"/>
            </a:lvl4pPr>
            <a:lvl5pPr marL="2286000" lvl="4" indent="-342900" algn="l">
              <a:lnSpc>
                <a:spcPct val="90000"/>
              </a:lnSpc>
              <a:spcBef>
                <a:spcPts val="500"/>
              </a:spcBef>
              <a:spcAft>
                <a:spcPts val="0"/>
              </a:spcAft>
              <a:buClr>
                <a:schemeClr val="dk2"/>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6"/>
          <p:cNvSpPr/>
          <p:nvPr/>
        </p:nvSpPr>
        <p:spPr>
          <a:xfrm flipH="1">
            <a:off x="6980920" y="1947672"/>
            <a:ext cx="5220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57" name="Google Shape;57;p6"/>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Layout">
  <p:cSld name="Table Layout">
    <p:spTree>
      <p:nvGrpSpPr>
        <p:cNvPr id="1" name="Shape 58"/>
        <p:cNvGrpSpPr/>
        <p:nvPr/>
      </p:nvGrpSpPr>
      <p:grpSpPr>
        <a:xfrm>
          <a:off x="0" y="0"/>
          <a:ext cx="0" cy="0"/>
          <a:chOff x="0" y="0"/>
          <a:chExt cx="0" cy="0"/>
        </a:xfrm>
      </p:grpSpPr>
      <p:grpSp>
        <p:nvGrpSpPr>
          <p:cNvPr id="59" name="Google Shape;59;p7"/>
          <p:cNvGrpSpPr/>
          <p:nvPr/>
        </p:nvGrpSpPr>
        <p:grpSpPr>
          <a:xfrm>
            <a:off x="-12700" y="-12700"/>
            <a:ext cx="12217400" cy="6883400"/>
            <a:chOff x="-12700" y="-12700"/>
            <a:chExt cx="12217400" cy="6883400"/>
          </a:xfrm>
        </p:grpSpPr>
        <p:sp>
          <p:nvSpPr>
            <p:cNvPr id="60" name="Google Shape;60;p7"/>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61" name="Google Shape;61;p7"/>
            <p:cNvSpPr/>
            <p:nvPr/>
          </p:nvSpPr>
          <p:spPr>
            <a:xfrm>
              <a:off x="4178300"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62" name="Google Shape;62;p7"/>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63" name="Google Shape;63;p7"/>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64" name="Google Shape;64;p7"/>
          <p:cNvSpPr txBox="1">
            <a:spLocks noGrp="1"/>
          </p:cNvSpPr>
          <p:nvPr>
            <p:ph type="title"/>
          </p:nvPr>
        </p:nvSpPr>
        <p:spPr>
          <a:xfrm>
            <a:off x="774032" y="1317173"/>
            <a:ext cx="2825496" cy="152418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7"/>
          <p:cNvSpPr txBox="1">
            <a:spLocks noGrp="1"/>
          </p:cNvSpPr>
          <p:nvPr>
            <p:ph type="body" idx="1"/>
          </p:nvPr>
        </p:nvSpPr>
        <p:spPr>
          <a:xfrm>
            <a:off x="774032" y="3198228"/>
            <a:ext cx="2825496" cy="215474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200"/>
              <a:buNone/>
              <a:defRPr sz="2200">
                <a:solidFill>
                  <a:schemeClr val="dk2"/>
                </a:solidFill>
              </a:defRPr>
            </a:lvl1pPr>
            <a:lvl2pPr marL="914400" lvl="1" indent="-342900" algn="l">
              <a:lnSpc>
                <a:spcPct val="90000"/>
              </a:lnSpc>
              <a:spcBef>
                <a:spcPts val="500"/>
              </a:spcBef>
              <a:spcAft>
                <a:spcPts val="0"/>
              </a:spcAft>
              <a:buClr>
                <a:schemeClr val="dk2"/>
              </a:buClr>
              <a:buSzPts val="1800"/>
              <a:buChar char="•"/>
              <a:defRPr sz="1800"/>
            </a:lvl2pPr>
            <a:lvl3pPr marL="1371600" lvl="2" indent="-342900" algn="l">
              <a:lnSpc>
                <a:spcPct val="90000"/>
              </a:lnSpc>
              <a:spcBef>
                <a:spcPts val="500"/>
              </a:spcBef>
              <a:spcAft>
                <a:spcPts val="0"/>
              </a:spcAft>
              <a:buClr>
                <a:schemeClr val="dk2"/>
              </a:buClr>
              <a:buSzPts val="1800"/>
              <a:buChar char="•"/>
              <a:defRPr sz="1800"/>
            </a:lvl3pPr>
            <a:lvl4pPr marL="1828800" lvl="3" indent="-342900" algn="l">
              <a:lnSpc>
                <a:spcPct val="90000"/>
              </a:lnSpc>
              <a:spcBef>
                <a:spcPts val="500"/>
              </a:spcBef>
              <a:spcAft>
                <a:spcPts val="0"/>
              </a:spcAft>
              <a:buClr>
                <a:schemeClr val="dk2"/>
              </a:buClr>
              <a:buSzPts val="1800"/>
              <a:buChar char="•"/>
              <a:defRPr sz="1800"/>
            </a:lvl4pPr>
            <a:lvl5pPr marL="2286000" lvl="4" indent="-342900" algn="l">
              <a:lnSpc>
                <a:spcPct val="90000"/>
              </a:lnSpc>
              <a:spcBef>
                <a:spcPts val="500"/>
              </a:spcBef>
              <a:spcAft>
                <a:spcPts val="0"/>
              </a:spcAft>
              <a:buClr>
                <a:schemeClr val="dk2"/>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7"/>
          <p:cNvSpPr/>
          <p:nvPr/>
        </p:nvSpPr>
        <p:spPr>
          <a:xfrm>
            <a:off x="-11173" y="2899869"/>
            <a:ext cx="2628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hart Layout">
  <p:cSld name="Chart Layout">
    <p:spTree>
      <p:nvGrpSpPr>
        <p:cNvPr id="1" name="Shape 76"/>
        <p:cNvGrpSpPr/>
        <p:nvPr/>
      </p:nvGrpSpPr>
      <p:grpSpPr>
        <a:xfrm>
          <a:off x="0" y="0"/>
          <a:ext cx="0" cy="0"/>
          <a:chOff x="0" y="0"/>
          <a:chExt cx="0" cy="0"/>
        </a:xfrm>
      </p:grpSpPr>
      <p:grpSp>
        <p:nvGrpSpPr>
          <p:cNvPr id="77" name="Google Shape;77;p9"/>
          <p:cNvGrpSpPr/>
          <p:nvPr/>
        </p:nvGrpSpPr>
        <p:grpSpPr>
          <a:xfrm>
            <a:off x="-12700" y="-12700"/>
            <a:ext cx="12217400" cy="6883400"/>
            <a:chOff x="-12700" y="-12700"/>
            <a:chExt cx="12217400" cy="6883400"/>
          </a:xfrm>
        </p:grpSpPr>
        <p:sp>
          <p:nvSpPr>
            <p:cNvPr id="78" name="Google Shape;78;p9"/>
            <p:cNvSpPr/>
            <p:nvPr/>
          </p:nvSpPr>
          <p:spPr>
            <a:xfrm>
              <a:off x="-12700" y="-12700"/>
              <a:ext cx="12217400" cy="6883400"/>
            </a:xfrm>
            <a:custGeom>
              <a:avLst/>
              <a:gdLst/>
              <a:ahLst/>
              <a:cxnLst/>
              <a:rect l="l" t="t" r="r" b="b"/>
              <a:pathLst>
                <a:path w="12217400" h="6883400" extrusionOk="0">
                  <a:moveTo>
                    <a:pt x="12700" y="12700"/>
                  </a:moveTo>
                  <a:lnTo>
                    <a:pt x="12700" y="6870700"/>
                  </a:lnTo>
                  <a:lnTo>
                    <a:pt x="12205970" y="6870700"/>
                  </a:lnTo>
                  <a:lnTo>
                    <a:pt x="12205970" y="12700"/>
                  </a:lnTo>
                  <a:lnTo>
                    <a:pt x="12700" y="1270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79" name="Google Shape;79;p9"/>
            <p:cNvSpPr/>
            <p:nvPr/>
          </p:nvSpPr>
          <p:spPr>
            <a:xfrm>
              <a:off x="542021"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sp>
        <p:nvSpPr>
          <p:cNvPr id="80" name="Google Shape;80;p9"/>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81" name="Google Shape;81;p9"/>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82" name="Google Shape;82;p9"/>
          <p:cNvSpPr>
            <a:spLocks noGrp="1"/>
          </p:cNvSpPr>
          <p:nvPr>
            <p:ph type="chart" idx="2"/>
          </p:nvPr>
        </p:nvSpPr>
        <p:spPr>
          <a:xfrm>
            <a:off x="6096001" y="1246188"/>
            <a:ext cx="5170034" cy="4365625"/>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7F7F7F"/>
              </a:buClr>
              <a:buSzPts val="1600"/>
              <a:buFont typeface="Arial"/>
              <a:buNone/>
              <a:defRPr sz="1600" b="0" i="0" u="none" strike="noStrike" cap="none">
                <a:solidFill>
                  <a:srgbClr val="7F7F7F"/>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83" name="Google Shape;83;p9"/>
          <p:cNvSpPr txBox="1">
            <a:spLocks noGrp="1"/>
          </p:cNvSpPr>
          <p:nvPr>
            <p:ph type="title"/>
          </p:nvPr>
        </p:nvSpPr>
        <p:spPr>
          <a:xfrm>
            <a:off x="774032" y="1317173"/>
            <a:ext cx="2825496" cy="152418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9"/>
          <p:cNvSpPr txBox="1">
            <a:spLocks noGrp="1"/>
          </p:cNvSpPr>
          <p:nvPr>
            <p:ph type="body" idx="1"/>
          </p:nvPr>
        </p:nvSpPr>
        <p:spPr>
          <a:xfrm>
            <a:off x="774032" y="3198228"/>
            <a:ext cx="2825496" cy="215474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200"/>
              <a:buNone/>
              <a:defRPr sz="2200">
                <a:solidFill>
                  <a:schemeClr val="dk2"/>
                </a:solidFill>
              </a:defRPr>
            </a:lvl1pPr>
            <a:lvl2pPr marL="914400" lvl="1" indent="-342900" algn="l">
              <a:lnSpc>
                <a:spcPct val="90000"/>
              </a:lnSpc>
              <a:spcBef>
                <a:spcPts val="500"/>
              </a:spcBef>
              <a:spcAft>
                <a:spcPts val="0"/>
              </a:spcAft>
              <a:buClr>
                <a:schemeClr val="dk2"/>
              </a:buClr>
              <a:buSzPts val="1800"/>
              <a:buChar char="•"/>
              <a:defRPr sz="1800"/>
            </a:lvl2pPr>
            <a:lvl3pPr marL="1371600" lvl="2" indent="-342900" algn="l">
              <a:lnSpc>
                <a:spcPct val="90000"/>
              </a:lnSpc>
              <a:spcBef>
                <a:spcPts val="500"/>
              </a:spcBef>
              <a:spcAft>
                <a:spcPts val="0"/>
              </a:spcAft>
              <a:buClr>
                <a:schemeClr val="dk2"/>
              </a:buClr>
              <a:buSzPts val="1800"/>
              <a:buChar char="•"/>
              <a:defRPr sz="1800"/>
            </a:lvl3pPr>
            <a:lvl4pPr marL="1828800" lvl="3" indent="-342900" algn="l">
              <a:lnSpc>
                <a:spcPct val="90000"/>
              </a:lnSpc>
              <a:spcBef>
                <a:spcPts val="500"/>
              </a:spcBef>
              <a:spcAft>
                <a:spcPts val="0"/>
              </a:spcAft>
              <a:buClr>
                <a:schemeClr val="dk2"/>
              </a:buClr>
              <a:buSzPts val="1800"/>
              <a:buChar char="•"/>
              <a:defRPr sz="1800"/>
            </a:lvl4pPr>
            <a:lvl5pPr marL="2286000" lvl="4" indent="-342900" algn="l">
              <a:lnSpc>
                <a:spcPct val="90000"/>
              </a:lnSpc>
              <a:spcBef>
                <a:spcPts val="500"/>
              </a:spcBef>
              <a:spcAft>
                <a:spcPts val="0"/>
              </a:spcAft>
              <a:buClr>
                <a:schemeClr val="dk2"/>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9"/>
          <p:cNvSpPr/>
          <p:nvPr/>
        </p:nvSpPr>
        <p:spPr>
          <a:xfrm>
            <a:off x="-11173" y="2899869"/>
            <a:ext cx="2628000" cy="73100"/>
          </a:xfrm>
          <a:custGeom>
            <a:avLst/>
            <a:gdLst/>
            <a:ahLst/>
            <a:cxnLst/>
            <a:rect l="l" t="t" r="r" b="b"/>
            <a:pathLst>
              <a:path w="5056083" h="73099" extrusionOk="0">
                <a:moveTo>
                  <a:pt x="9138" y="9137"/>
                </a:moveTo>
                <a:lnTo>
                  <a:pt x="9138" y="67617"/>
                </a:lnTo>
                <a:lnTo>
                  <a:pt x="5018925" y="67617"/>
                </a:lnTo>
                <a:lnTo>
                  <a:pt x="5057911" y="9137"/>
                </a:lnTo>
                <a:close/>
              </a:path>
            </a:pathLst>
          </a:custGeom>
          <a:solidFill>
            <a:schemeClr val="lt2">
              <a:alpha val="6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 and Title Slide">
  <p:cSld name="Image and Title Slide">
    <p:bg>
      <p:bgPr>
        <a:solidFill>
          <a:schemeClr val="accent6"/>
        </a:solidFill>
        <a:effectLst/>
      </p:bgPr>
    </p:bg>
    <p:spTree>
      <p:nvGrpSpPr>
        <p:cNvPr id="1" name="Shape 86"/>
        <p:cNvGrpSpPr/>
        <p:nvPr/>
      </p:nvGrpSpPr>
      <p:grpSpPr>
        <a:xfrm>
          <a:off x="0" y="0"/>
          <a:ext cx="0" cy="0"/>
          <a:chOff x="0" y="0"/>
          <a:chExt cx="0" cy="0"/>
        </a:xfrm>
      </p:grpSpPr>
      <p:sp>
        <p:nvSpPr>
          <p:cNvPr id="87" name="Google Shape;87;p10"/>
          <p:cNvSpPr>
            <a:spLocks noGrp="1"/>
          </p:cNvSpPr>
          <p:nvPr>
            <p:ph type="pic" idx="2"/>
          </p:nvPr>
        </p:nvSpPr>
        <p:spPr>
          <a:xfrm>
            <a:off x="12701" y="0"/>
            <a:ext cx="12161519" cy="6858000"/>
          </a:xfrm>
          <a:prstGeom prst="rect">
            <a:avLst/>
          </a:prstGeom>
          <a:solidFill>
            <a:srgbClr val="A5A5A5"/>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2"/>
              </a:buClr>
              <a:buSzPts val="1400"/>
              <a:buFont typeface="Arial"/>
              <a:buNone/>
              <a:defRPr sz="1400" b="0" i="0" u="none" strike="noStrike" cap="none">
                <a:solidFill>
                  <a:schemeClr val="dk2"/>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88" name="Google Shape;88;p10"/>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89" name="Google Shape;89;p10"/>
          <p:cNvSpPr txBox="1">
            <a:spLocks noGrp="1"/>
          </p:cNvSpPr>
          <p:nvPr>
            <p:ph type="title"/>
          </p:nvPr>
        </p:nvSpPr>
        <p:spPr>
          <a:xfrm>
            <a:off x="774032" y="1033272"/>
            <a:ext cx="10514998" cy="7826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Verdana"/>
              <a:buNone/>
              <a:defRPr sz="4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0"/>
          <p:cNvSpPr txBox="1">
            <a:spLocks noGrp="1"/>
          </p:cNvSpPr>
          <p:nvPr>
            <p:ph type="body" idx="1"/>
          </p:nvPr>
        </p:nvSpPr>
        <p:spPr>
          <a:xfrm>
            <a:off x="774032" y="1880794"/>
            <a:ext cx="10518598" cy="78263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2"/>
              </a:buClr>
              <a:buSzPts val="2200"/>
              <a:buNone/>
              <a:defRPr sz="2200">
                <a:solidFill>
                  <a:schemeClr val="dk2"/>
                </a:solidFill>
              </a:defRPr>
            </a:lvl1pPr>
            <a:lvl2pPr marL="914400" lvl="1" indent="-342900" algn="l">
              <a:lnSpc>
                <a:spcPct val="90000"/>
              </a:lnSpc>
              <a:spcBef>
                <a:spcPts val="500"/>
              </a:spcBef>
              <a:spcAft>
                <a:spcPts val="0"/>
              </a:spcAft>
              <a:buClr>
                <a:schemeClr val="dk2"/>
              </a:buClr>
              <a:buSzPts val="1800"/>
              <a:buChar char="•"/>
              <a:defRPr sz="1800"/>
            </a:lvl2pPr>
            <a:lvl3pPr marL="1371600" lvl="2" indent="-342900" algn="l">
              <a:lnSpc>
                <a:spcPct val="90000"/>
              </a:lnSpc>
              <a:spcBef>
                <a:spcPts val="500"/>
              </a:spcBef>
              <a:spcAft>
                <a:spcPts val="0"/>
              </a:spcAft>
              <a:buClr>
                <a:schemeClr val="dk2"/>
              </a:buClr>
              <a:buSzPts val="1800"/>
              <a:buChar char="•"/>
              <a:defRPr sz="1800"/>
            </a:lvl3pPr>
            <a:lvl4pPr marL="1828800" lvl="3" indent="-342900" algn="l">
              <a:lnSpc>
                <a:spcPct val="90000"/>
              </a:lnSpc>
              <a:spcBef>
                <a:spcPts val="500"/>
              </a:spcBef>
              <a:spcAft>
                <a:spcPts val="0"/>
              </a:spcAft>
              <a:buClr>
                <a:schemeClr val="dk2"/>
              </a:buClr>
              <a:buSzPts val="1800"/>
              <a:buChar char="•"/>
              <a:defRPr sz="1800"/>
            </a:lvl4pPr>
            <a:lvl5pPr marL="2286000" lvl="4" indent="-342900" algn="l">
              <a:lnSpc>
                <a:spcPct val="90000"/>
              </a:lnSpc>
              <a:spcBef>
                <a:spcPts val="500"/>
              </a:spcBef>
              <a:spcAft>
                <a:spcPts val="0"/>
              </a:spcAft>
              <a:buClr>
                <a:schemeClr val="dk2"/>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0"/>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92" name="Google Shape;92;p10"/>
          <p:cNvSpPr txBox="1"/>
          <p:nvPr/>
        </p:nvSpPr>
        <p:spPr>
          <a:xfrm>
            <a:off x="327546" y="3002507"/>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edia Layout">
  <p:cSld name="Media Layout">
    <p:spTree>
      <p:nvGrpSpPr>
        <p:cNvPr id="1" name="Shape 93"/>
        <p:cNvGrpSpPr/>
        <p:nvPr/>
      </p:nvGrpSpPr>
      <p:grpSpPr>
        <a:xfrm>
          <a:off x="0" y="0"/>
          <a:ext cx="0" cy="0"/>
          <a:chOff x="0" y="0"/>
          <a:chExt cx="0" cy="0"/>
        </a:xfrm>
      </p:grpSpPr>
      <p:sp>
        <p:nvSpPr>
          <p:cNvPr id="94" name="Google Shape;94;p11"/>
          <p:cNvSpPr/>
          <p:nvPr/>
        </p:nvSpPr>
        <p:spPr>
          <a:xfrm>
            <a:off x="0" y="0"/>
            <a:ext cx="12192000"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95" name="Google Shape;95;p11"/>
          <p:cNvSpPr/>
          <p:nvPr/>
        </p:nvSpPr>
        <p:spPr>
          <a:xfrm>
            <a:off x="2445759" y="-12700"/>
            <a:ext cx="7289800" cy="6883400"/>
          </a:xfrm>
          <a:custGeom>
            <a:avLst/>
            <a:gdLst/>
            <a:ahLst/>
            <a:cxnLst/>
            <a:rect l="l" t="t" r="r" b="b"/>
            <a:pathLst>
              <a:path w="7289800" h="6883400" extrusionOk="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lt2">
              <a:alpha val="14901"/>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96" name="Google Shape;96;p11"/>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97" name="Google Shape;97;p11"/>
          <p:cNvSpPr txBox="1">
            <a:spLocks noGrp="1"/>
          </p:cNvSpPr>
          <p:nvPr>
            <p:ph type="title"/>
          </p:nvPr>
        </p:nvSpPr>
        <p:spPr>
          <a:xfrm>
            <a:off x="838200" y="156579"/>
            <a:ext cx="10515600" cy="1325563"/>
          </a:xfrm>
          <a:prstGeom prst="rect">
            <a:avLst/>
          </a:prstGeom>
          <a:noFill/>
          <a:ln>
            <a:noFill/>
          </a:ln>
        </p:spPr>
        <p:txBody>
          <a:bodyPr spcFirstLastPara="1" wrap="square" lIns="0" tIns="45700" rIns="0" bIns="45700" anchor="ctr" anchorCtr="0">
            <a:normAutofit/>
          </a:bodyPr>
          <a:lstStyle>
            <a:lvl1pPr lvl="0" algn="ctr">
              <a:lnSpc>
                <a:spcPct val="90000"/>
              </a:lnSpc>
              <a:spcBef>
                <a:spcPts val="0"/>
              </a:spcBef>
              <a:spcAft>
                <a:spcPts val="0"/>
              </a:spcAft>
              <a:buClr>
                <a:schemeClr val="lt1"/>
              </a:buClr>
              <a:buSzPts val="4000"/>
              <a:buFont typeface="Verdana"/>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1"/>
          <p:cNvSpPr>
            <a:spLocks noGrp="1"/>
          </p:cNvSpPr>
          <p:nvPr>
            <p:ph type="media" idx="2"/>
          </p:nvPr>
        </p:nvSpPr>
        <p:spPr>
          <a:xfrm>
            <a:off x="1395984" y="1497770"/>
            <a:ext cx="9400032" cy="4215384"/>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BFBFBF"/>
              </a:buClr>
              <a:buSzPts val="1400"/>
              <a:buFont typeface="Arial"/>
              <a:buNone/>
              <a:defRPr sz="1400" b="0" i="0" u="none" strike="noStrike" cap="none">
                <a:solidFill>
                  <a:srgbClr val="BFBFBF"/>
                </a:solidFill>
                <a:latin typeface="Merriweather Sans"/>
                <a:ea typeface="Merriweather Sans"/>
                <a:cs typeface="Merriweather Sans"/>
                <a:sym typeface="Merriweather Sans"/>
              </a:defRPr>
            </a:lvl1pPr>
            <a:lvl2pPr marR="0" lvl="1"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R="0" lvl="2"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R="0" lvl="3"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R="0" lvl="4"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99" name="Google Shape;99;p11"/>
          <p:cNvSpPr/>
          <p:nvPr/>
        </p:nvSpPr>
        <p:spPr>
          <a:xfrm>
            <a:off x="11292630" y="6103003"/>
            <a:ext cx="910800" cy="144000"/>
          </a:xfrm>
          <a:custGeom>
            <a:avLst/>
            <a:gdLst/>
            <a:ahLst/>
            <a:cxnLst/>
            <a:rect l="l" t="t" r="r" b="b"/>
            <a:pathLst>
              <a:path w="695325" h="114300" extrusionOk="0">
                <a:moveTo>
                  <a:pt x="689134" y="7144"/>
                </a:moveTo>
                <a:lnTo>
                  <a:pt x="689134" y="115729"/>
                </a:lnTo>
                <a:lnTo>
                  <a:pt x="78581" y="115729"/>
                </a:lnTo>
                <a:lnTo>
                  <a:pt x="7144" y="7144"/>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1pPr>
            <a:lvl2pPr marL="0" marR="0" lvl="1"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2pPr>
            <a:lvl3pPr marL="0" marR="0" lvl="2"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3pPr>
            <a:lvl4pPr marL="0" marR="0" lvl="3"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4pPr>
            <a:lvl5pPr marL="0" marR="0" lvl="4"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5pPr>
            <a:lvl6pPr marL="0" marR="0" lvl="5"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6pPr>
            <a:lvl7pPr marL="0" marR="0" lvl="6"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7pPr>
            <a:lvl8pPr marL="0" marR="0" lvl="7"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8pPr>
            <a:lvl9pPr marL="0" marR="0" lvl="8" indent="0" algn="r" rtl="0">
              <a:spcBef>
                <a:spcPts val="0"/>
              </a:spcBef>
              <a:buNone/>
              <a:defRPr sz="1400" b="0" i="0" u="none" strike="noStrike" cap="none">
                <a:solidFill>
                  <a:schemeClr val="dk2"/>
                </a:solidFill>
                <a:latin typeface="Merriweather Sans"/>
                <a:ea typeface="Merriweather Sans"/>
                <a:cs typeface="Merriweather Sans"/>
                <a:sym typeface="Merriweather Sans"/>
              </a:defRPr>
            </a:lvl9pPr>
          </a:lstStyle>
          <a:p>
            <a:pPr marL="0" lvl="0" indent="0" algn="r" rtl="0">
              <a:spcBef>
                <a:spcPts val="0"/>
              </a:spcBef>
              <a:spcAft>
                <a:spcPts val="0"/>
              </a:spcAft>
              <a:buNone/>
            </a:pPr>
            <a:fld id="{00000000-1234-1234-1234-123412341234}" type="slidenum">
              <a:rPr lang="en-IN"/>
              <a:t>‹#›</a:t>
            </a:fld>
            <a:endParaRPr/>
          </a:p>
        </p:txBody>
      </p:sp>
      <p:sp>
        <p:nvSpPr>
          <p:cNvPr id="11" name="Google Shape;11;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000"/>
              <a:buFont typeface="Verdana"/>
              <a:buNone/>
              <a:defRPr sz="4000" b="1" i="0" u="none" strike="noStrike" cap="none">
                <a:solidFill>
                  <a:schemeClr val="lt1"/>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838200" y="1825625"/>
            <a:ext cx="10515600" cy="4048274"/>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Merriweather Sans"/>
                <a:ea typeface="Merriweather Sans"/>
                <a:cs typeface="Merriweather Sans"/>
                <a:sym typeface="Merriweather Sans"/>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Merriweather Sans"/>
                <a:ea typeface="Merriweather Sans"/>
                <a:cs typeface="Merriweather Sans"/>
                <a:sym typeface="Merriweather Sans"/>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Merriweather Sans"/>
                <a:ea typeface="Merriweather Sans"/>
                <a:cs typeface="Merriweather Sans"/>
                <a:sym typeface="Merriweather Sans"/>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Merriweather Sans"/>
                <a:ea typeface="Merriweather Sans"/>
                <a:cs typeface="Merriweather Sans"/>
                <a:sym typeface="Merriweather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13" name="Google Shape;13;p1"/>
          <p:cNvSpPr txBox="1">
            <a:spLocks noGrp="1"/>
          </p:cNvSpPr>
          <p:nvPr>
            <p:ph type="dt" idx="10"/>
          </p:nvPr>
        </p:nvSpPr>
        <p:spPr>
          <a:xfrm>
            <a:off x="4724400" y="6002372"/>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400" b="0" i="0" u="none" strike="noStrike" cap="none">
                <a:solidFill>
                  <a:schemeClr val="lt2"/>
                </a:solidFill>
                <a:latin typeface="Merriweather Sans"/>
                <a:ea typeface="Merriweather Sans"/>
                <a:cs typeface="Merriweather Sans"/>
                <a:sym typeface="Merriweather Sans"/>
              </a:defRPr>
            </a:lvl1pPr>
            <a:lvl2pPr marR="0" lvl="1"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2pPr>
            <a:lvl3pPr marR="0" lvl="2"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3pPr>
            <a:lvl4pPr marR="0" lvl="3"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4pPr>
            <a:lvl5pPr marR="0" lvl="4"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5pPr>
            <a:lvl6pPr marR="0" lvl="5"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6pPr>
            <a:lvl7pPr marR="0" lvl="6"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7pPr>
            <a:lvl8pPr marR="0" lvl="7"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8pPr>
            <a:lvl9pPr marR="0" lvl="8"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9pPr>
          </a:lstStyle>
          <a:p>
            <a:endParaRPr/>
          </a:p>
        </p:txBody>
      </p:sp>
      <p:sp>
        <p:nvSpPr>
          <p:cNvPr id="14" name="Google Shape;14;p1"/>
          <p:cNvSpPr txBox="1">
            <a:spLocks noGrp="1"/>
          </p:cNvSpPr>
          <p:nvPr>
            <p:ph type="ftr" idx="11"/>
          </p:nvPr>
        </p:nvSpPr>
        <p:spPr>
          <a:xfrm>
            <a:off x="838200" y="6002372"/>
            <a:ext cx="3398763"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lt2"/>
                </a:solidFill>
                <a:latin typeface="Merriweather Sans"/>
                <a:ea typeface="Merriweather Sans"/>
                <a:cs typeface="Merriweather Sans"/>
                <a:sym typeface="Merriweather Sans"/>
              </a:defRPr>
            </a:lvl1pPr>
            <a:lvl2pPr marR="0" lvl="1"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2pPr>
            <a:lvl3pPr marR="0" lvl="2"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3pPr>
            <a:lvl4pPr marR="0" lvl="3"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4pPr>
            <a:lvl5pPr marR="0" lvl="4"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5pPr>
            <a:lvl6pPr marR="0" lvl="5"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6pPr>
            <a:lvl7pPr marR="0" lvl="6"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7pPr>
            <a:lvl8pPr marR="0" lvl="7"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8pPr>
            <a:lvl9pPr marR="0" lvl="8" algn="l" rtl="0">
              <a:spcBef>
                <a:spcPts val="0"/>
              </a:spcBef>
              <a:spcAft>
                <a:spcPts val="0"/>
              </a:spcAft>
              <a:buSzPts val="1400"/>
              <a:buNone/>
              <a:defRPr sz="1800" b="0" i="0" u="none" strike="noStrike" cap="none">
                <a:solidFill>
                  <a:schemeClr val="dk1"/>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572">
          <p15:clr>
            <a:srgbClr val="F26B43"/>
          </p15:clr>
        </p15:guide>
        <p15:guide id="2" pos="574">
          <p15:clr>
            <a:srgbClr val="F26B43"/>
          </p15:clr>
        </p15:guide>
        <p15:guide id="3" pos="7106">
          <p15:clr>
            <a:srgbClr val="F26B43"/>
          </p15:clr>
        </p15:guide>
        <p15:guide id="4" orient="horz" pos="3748">
          <p15:clr>
            <a:srgbClr val="F26B43"/>
          </p15:clr>
        </p15:guide>
        <p15:guide id="5" pos="4407">
          <p15:clr>
            <a:srgbClr val="F26B43"/>
          </p15:clr>
        </p15:guide>
        <p15:guide id="6" pos="3273">
          <p15:clr>
            <a:srgbClr val="F26B43"/>
          </p15:clr>
        </p15:guide>
        <p15:guide id="7" pos="3840">
          <p15:clr>
            <a:srgbClr val="F26B43"/>
          </p15:clr>
        </p15:guide>
        <p15:guide id="8"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kaggle.com/wendykan/lending-club-loan-dat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2" descr="Building glass walls and sky"/>
          <p:cNvPicPr preferRelativeResize="0">
            <a:picLocks noGrp="1"/>
          </p:cNvPicPr>
          <p:nvPr>
            <p:ph type="pic" idx="2"/>
          </p:nvPr>
        </p:nvPicPr>
        <p:blipFill rotWithShape="1">
          <a:blip r:embed="rId3">
            <a:alphaModFix/>
          </a:blip>
          <a:srcRect l="-48" t="6766" r="19842" b="3090"/>
          <a:stretch/>
        </p:blipFill>
        <p:spPr>
          <a:xfrm>
            <a:off x="7054449" y="0"/>
            <a:ext cx="5134375" cy="6858000"/>
          </a:xfrm>
          <a:prstGeom prst="rect">
            <a:avLst/>
          </a:prstGeom>
          <a:solidFill>
            <a:srgbClr val="A5A5A5"/>
          </a:solidFill>
          <a:ln>
            <a:noFill/>
          </a:ln>
        </p:spPr>
      </p:pic>
      <p:sp>
        <p:nvSpPr>
          <p:cNvPr id="198" name="Google Shape;198;p22"/>
          <p:cNvSpPr txBox="1">
            <a:spLocks noGrp="1"/>
          </p:cNvSpPr>
          <p:nvPr>
            <p:ph type="title"/>
          </p:nvPr>
        </p:nvSpPr>
        <p:spPr>
          <a:xfrm>
            <a:off x="186926" y="650327"/>
            <a:ext cx="10510754" cy="228135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7000"/>
              <a:buFont typeface="Verdana"/>
              <a:buNone/>
            </a:pPr>
            <a:r>
              <a:rPr lang="en-IN"/>
              <a:t>Loan Repayment Prediction : </a:t>
            </a:r>
            <a:br>
              <a:rPr lang="en-IN"/>
            </a:br>
            <a:r>
              <a:rPr lang="en-IN"/>
              <a:t>Case Study</a:t>
            </a:r>
            <a:endParaRPr/>
          </a:p>
        </p:txBody>
      </p:sp>
      <p:sp>
        <p:nvSpPr>
          <p:cNvPr id="2" name="Text Placeholder 1"/>
          <p:cNvSpPr>
            <a:spLocks noGrp="1"/>
          </p:cNvSpPr>
          <p:nvPr>
            <p:ph type="body" idx="4"/>
          </p:nvPr>
        </p:nvSpPr>
        <p:spPr/>
        <p:txBody>
          <a:bodyPr/>
          <a:lstStyle/>
          <a:p>
            <a:endParaRPr lang="en-ZW"/>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1"/>
          <p:cNvSpPr txBox="1">
            <a:spLocks noGrp="1"/>
          </p:cNvSpPr>
          <p:nvPr>
            <p:ph type="title"/>
          </p:nvPr>
        </p:nvSpPr>
        <p:spPr>
          <a:xfrm>
            <a:off x="774032" y="1033272"/>
            <a:ext cx="10649342"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Verdana"/>
              <a:buNone/>
            </a:pPr>
            <a:r>
              <a:rPr lang="en-IN"/>
              <a:t>Model Fitting on prepared data</a:t>
            </a:r>
            <a:endParaRPr/>
          </a:p>
        </p:txBody>
      </p:sp>
      <p:sp>
        <p:nvSpPr>
          <p:cNvPr id="309" name="Google Shape;309;p31"/>
          <p:cNvSpPr txBox="1">
            <a:spLocks noGrp="1"/>
          </p:cNvSpPr>
          <p:nvPr>
            <p:ph type="body" idx="5"/>
          </p:nvPr>
        </p:nvSpPr>
        <p:spPr>
          <a:xfrm>
            <a:off x="774032" y="2105068"/>
            <a:ext cx="11070965" cy="7826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2200"/>
              <a:buNone/>
            </a:pPr>
            <a:r>
              <a:rPr lang="en-IN"/>
              <a:t>Parametric Approach : Logistic Regression Classifier to be used to fit the training data and model to be finalized post iterations</a:t>
            </a:r>
            <a:endParaRPr/>
          </a:p>
        </p:txBody>
      </p:sp>
      <p:sp>
        <p:nvSpPr>
          <p:cNvPr id="310" name="Google Shape;310;p31"/>
          <p:cNvSpPr txBox="1">
            <a:spLocks noGrp="1"/>
          </p:cNvSpPr>
          <p:nvPr>
            <p:ph type="body" idx="3"/>
          </p:nvPr>
        </p:nvSpPr>
        <p:spPr>
          <a:xfrm>
            <a:off x="774032" y="3275328"/>
            <a:ext cx="5233576" cy="1885950"/>
          </a:xfrm>
          <a:prstGeom prst="rect">
            <a:avLst/>
          </a:prstGeom>
          <a:noFill/>
          <a:ln>
            <a:noFill/>
          </a:ln>
        </p:spPr>
        <p:txBody>
          <a:bodyPr spcFirstLastPara="1" wrap="square" lIns="91425" tIns="45700" rIns="91425" bIns="45700" anchor="t" anchorCtr="0">
            <a:noAutofit/>
          </a:bodyPr>
          <a:lstStyle/>
          <a:p>
            <a:pPr marL="180000" lvl="0" indent="-180000" algn="l" rtl="0">
              <a:lnSpc>
                <a:spcPct val="110000"/>
              </a:lnSpc>
              <a:spcBef>
                <a:spcPts val="0"/>
              </a:spcBef>
              <a:spcAft>
                <a:spcPts val="0"/>
              </a:spcAft>
              <a:buSzPts val="1400"/>
              <a:buChar char="▪"/>
            </a:pPr>
            <a:r>
              <a:rPr lang="en-IN"/>
              <a:t>Dependent Variable – Categorical (Good/Bad) </a:t>
            </a:r>
            <a:endParaRPr/>
          </a:p>
          <a:p>
            <a:pPr marL="180000" lvl="0" indent="-91100" algn="l" rtl="0">
              <a:lnSpc>
                <a:spcPct val="110000"/>
              </a:lnSpc>
              <a:spcBef>
                <a:spcPts val="600"/>
              </a:spcBef>
              <a:spcAft>
                <a:spcPts val="0"/>
              </a:spcAft>
              <a:buSzPts val="1400"/>
              <a:buNone/>
            </a:pPr>
            <a:endParaRPr/>
          </a:p>
          <a:p>
            <a:pPr marL="180000" lvl="0" indent="-180000" algn="l" rtl="0">
              <a:lnSpc>
                <a:spcPct val="110000"/>
              </a:lnSpc>
              <a:spcBef>
                <a:spcPts val="600"/>
              </a:spcBef>
              <a:spcAft>
                <a:spcPts val="0"/>
              </a:spcAft>
              <a:buSzPts val="1400"/>
              <a:buChar char="▪"/>
            </a:pPr>
            <a:r>
              <a:rPr lang="en-IN"/>
              <a:t>Relates Log of Odds to a Linear Combination of Predictors</a:t>
            </a:r>
            <a:endParaRPr/>
          </a:p>
          <a:p>
            <a:pPr marL="180000" lvl="0" indent="-91100" algn="l" rtl="0">
              <a:lnSpc>
                <a:spcPct val="110000"/>
              </a:lnSpc>
              <a:spcBef>
                <a:spcPts val="600"/>
              </a:spcBef>
              <a:spcAft>
                <a:spcPts val="0"/>
              </a:spcAft>
              <a:buSzPts val="1400"/>
              <a:buNone/>
            </a:pPr>
            <a:endParaRPr/>
          </a:p>
          <a:p>
            <a:pPr marL="180000" lvl="0" indent="-180000" algn="l" rtl="0">
              <a:lnSpc>
                <a:spcPct val="110000"/>
              </a:lnSpc>
              <a:spcBef>
                <a:spcPts val="600"/>
              </a:spcBef>
              <a:spcAft>
                <a:spcPts val="0"/>
              </a:spcAft>
              <a:buSzPts val="1400"/>
              <a:buChar char="▪"/>
            </a:pPr>
            <a:r>
              <a:rPr lang="en-IN"/>
              <a:t>Final model have statistically significant predictors</a:t>
            </a:r>
            <a:endParaRPr/>
          </a:p>
          <a:p>
            <a:pPr marL="180000" lvl="0" indent="-91100" algn="l" rtl="0">
              <a:lnSpc>
                <a:spcPct val="110000"/>
              </a:lnSpc>
              <a:spcBef>
                <a:spcPts val="600"/>
              </a:spcBef>
              <a:spcAft>
                <a:spcPts val="0"/>
              </a:spcAft>
              <a:buSzPts val="1400"/>
              <a:buNone/>
            </a:pPr>
            <a:endParaRPr/>
          </a:p>
          <a:p>
            <a:pPr marL="180000" lvl="0" indent="-180000" algn="l" rtl="0">
              <a:lnSpc>
                <a:spcPct val="110000"/>
              </a:lnSpc>
              <a:spcBef>
                <a:spcPts val="600"/>
              </a:spcBef>
              <a:spcAft>
                <a:spcPts val="0"/>
              </a:spcAft>
              <a:buSzPts val="1400"/>
              <a:buChar char="▪"/>
            </a:pPr>
            <a:r>
              <a:rPr lang="en-IN"/>
              <a:t>LR Coefficients to be estimated from the training data to be used for developing Scorecard</a:t>
            </a:r>
            <a:endParaRPr/>
          </a:p>
          <a:p>
            <a:pPr marL="180000" lvl="0" indent="-91100" algn="l" rtl="0">
              <a:lnSpc>
                <a:spcPct val="110000"/>
              </a:lnSpc>
              <a:spcBef>
                <a:spcPts val="600"/>
              </a:spcBef>
              <a:spcAft>
                <a:spcPts val="0"/>
              </a:spcAft>
              <a:buSzPts val="1400"/>
              <a:buNone/>
            </a:pPr>
            <a:endParaRPr/>
          </a:p>
          <a:p>
            <a:pPr marL="180000" lvl="0" indent="-180000" algn="l" rtl="0">
              <a:lnSpc>
                <a:spcPct val="110000"/>
              </a:lnSpc>
              <a:spcBef>
                <a:spcPts val="600"/>
              </a:spcBef>
              <a:spcAft>
                <a:spcPts val="0"/>
              </a:spcAft>
              <a:buSzPts val="1400"/>
              <a:buChar char="▪"/>
            </a:pPr>
            <a:r>
              <a:rPr lang="en-IN"/>
              <a:t>The Scores are further scaled to fall within a certain range of values</a:t>
            </a:r>
            <a:endParaRPr/>
          </a:p>
          <a:p>
            <a:pPr marL="180000" lvl="0" indent="-91100" algn="l" rtl="0">
              <a:lnSpc>
                <a:spcPct val="110000"/>
              </a:lnSpc>
              <a:spcBef>
                <a:spcPts val="600"/>
              </a:spcBef>
              <a:spcAft>
                <a:spcPts val="0"/>
              </a:spcAft>
              <a:buSzPts val="1400"/>
              <a:buNone/>
            </a:pPr>
            <a:endParaRPr/>
          </a:p>
          <a:p>
            <a:pPr marL="180000" lvl="0" indent="-91100" algn="l" rtl="0">
              <a:lnSpc>
                <a:spcPct val="110000"/>
              </a:lnSpc>
              <a:spcBef>
                <a:spcPts val="600"/>
              </a:spcBef>
              <a:spcAft>
                <a:spcPts val="0"/>
              </a:spcAft>
              <a:buSzPts val="1400"/>
              <a:buNone/>
            </a:pPr>
            <a:endParaRPr/>
          </a:p>
          <a:p>
            <a:pPr marL="180000" lvl="0" indent="-91100" algn="l" rtl="0">
              <a:lnSpc>
                <a:spcPct val="110000"/>
              </a:lnSpc>
              <a:spcBef>
                <a:spcPts val="600"/>
              </a:spcBef>
              <a:spcAft>
                <a:spcPts val="0"/>
              </a:spcAft>
              <a:buSzPts val="1400"/>
              <a:buNone/>
            </a:pPr>
            <a:endParaRPr/>
          </a:p>
          <a:p>
            <a:pPr marL="180000" lvl="0" indent="-91100" algn="l" rtl="0">
              <a:lnSpc>
                <a:spcPct val="110000"/>
              </a:lnSpc>
              <a:spcBef>
                <a:spcPts val="600"/>
              </a:spcBef>
              <a:spcAft>
                <a:spcPts val="0"/>
              </a:spcAft>
              <a:buSzPts val="1400"/>
              <a:buNone/>
            </a:pPr>
            <a:endParaRPr/>
          </a:p>
          <a:p>
            <a:pPr marL="457200" lvl="1" indent="0" algn="l" rtl="0">
              <a:lnSpc>
                <a:spcPct val="110000"/>
              </a:lnSpc>
              <a:spcBef>
                <a:spcPts val="500"/>
              </a:spcBef>
              <a:spcAft>
                <a:spcPts val="0"/>
              </a:spcAft>
              <a:buClr>
                <a:srgbClr val="7F7F7F"/>
              </a:buClr>
              <a:buSzPts val="2400"/>
              <a:buNone/>
            </a:pPr>
            <a:r>
              <a:rPr lang="en-IN"/>
              <a:t>										</a:t>
            </a:r>
            <a:endParaRPr/>
          </a:p>
          <a:p>
            <a:pPr marL="180000" lvl="0" indent="-91100" algn="l" rtl="0">
              <a:lnSpc>
                <a:spcPct val="110000"/>
              </a:lnSpc>
              <a:spcBef>
                <a:spcPts val="600"/>
              </a:spcBef>
              <a:spcAft>
                <a:spcPts val="0"/>
              </a:spcAft>
              <a:buSzPts val="1400"/>
              <a:buNone/>
            </a:pPr>
            <a:endParaRPr/>
          </a:p>
          <a:p>
            <a:pPr marL="180000" lvl="0" indent="-91100" algn="l" rtl="0">
              <a:lnSpc>
                <a:spcPct val="110000"/>
              </a:lnSpc>
              <a:spcBef>
                <a:spcPts val="600"/>
              </a:spcBef>
              <a:spcAft>
                <a:spcPts val="0"/>
              </a:spcAft>
              <a:buSzPts val="1400"/>
              <a:buNone/>
            </a:pPr>
            <a:endParaRPr/>
          </a:p>
        </p:txBody>
      </p:sp>
      <p:sp>
        <p:nvSpPr>
          <p:cNvPr id="311" name="Google Shape;311;p31"/>
          <p:cNvSpPr txBox="1">
            <a:spLocks noGrp="1"/>
          </p:cNvSpPr>
          <p:nvPr>
            <p:ph type="body" idx="2"/>
          </p:nvPr>
        </p:nvSpPr>
        <p:spPr>
          <a:xfrm>
            <a:off x="7183826" y="2860378"/>
            <a:ext cx="4281218" cy="45435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2700"/>
              <a:buNone/>
            </a:pPr>
            <a:r>
              <a:rPr lang="en-IN"/>
              <a:t>Model Structure</a:t>
            </a:r>
            <a:endParaRPr/>
          </a:p>
        </p:txBody>
      </p:sp>
      <p:sp>
        <p:nvSpPr>
          <p:cNvPr id="312" name="Google Shape;312;p31"/>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sp>
        <p:nvSpPr>
          <p:cNvPr id="313" name="Google Shape;313;p31"/>
          <p:cNvSpPr txBox="1">
            <a:spLocks noGrp="1"/>
          </p:cNvSpPr>
          <p:nvPr>
            <p:ph type="body" idx="1"/>
          </p:nvPr>
        </p:nvSpPr>
        <p:spPr>
          <a:xfrm>
            <a:off x="774030" y="2866429"/>
            <a:ext cx="5321969" cy="45435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2700"/>
              <a:buNone/>
            </a:pPr>
            <a:r>
              <a:rPr lang="en-IN"/>
              <a:t>Logistic Regression Model</a:t>
            </a:r>
            <a:endParaRPr/>
          </a:p>
        </p:txBody>
      </p:sp>
      <p:pic>
        <p:nvPicPr>
          <p:cNvPr id="314" name="Google Shape;314;p31"/>
          <p:cNvPicPr preferRelativeResize="0"/>
          <p:nvPr/>
        </p:nvPicPr>
        <p:blipFill rotWithShape="1">
          <a:blip r:embed="rId3">
            <a:alphaModFix/>
          </a:blip>
          <a:srcRect/>
          <a:stretch/>
        </p:blipFill>
        <p:spPr>
          <a:xfrm>
            <a:off x="6634383" y="3692777"/>
            <a:ext cx="4764923" cy="782638"/>
          </a:xfrm>
          <a:prstGeom prst="rect">
            <a:avLst/>
          </a:prstGeom>
          <a:noFill/>
          <a:ln>
            <a:noFill/>
          </a:ln>
        </p:spPr>
      </p:pic>
      <p:pic>
        <p:nvPicPr>
          <p:cNvPr id="315" name="Google Shape;315;p31"/>
          <p:cNvPicPr preferRelativeResize="0"/>
          <p:nvPr/>
        </p:nvPicPr>
        <p:blipFill rotWithShape="1">
          <a:blip r:embed="rId4">
            <a:alphaModFix/>
          </a:blip>
          <a:srcRect/>
          <a:stretch/>
        </p:blipFill>
        <p:spPr>
          <a:xfrm>
            <a:off x="6634383" y="4735751"/>
            <a:ext cx="2471531" cy="1797477"/>
          </a:xfrm>
          <a:prstGeom prst="rect">
            <a:avLst/>
          </a:prstGeom>
          <a:noFill/>
          <a:ln>
            <a:noFill/>
          </a:ln>
        </p:spPr>
      </p:pic>
      <p:sp>
        <p:nvSpPr>
          <p:cNvPr id="316" name="Google Shape;316;p31"/>
          <p:cNvSpPr txBox="1"/>
          <p:nvPr/>
        </p:nvSpPr>
        <p:spPr>
          <a:xfrm>
            <a:off x="9148118" y="5082642"/>
            <a:ext cx="1987826" cy="646331"/>
          </a:xfrm>
          <a:prstGeom prst="rect">
            <a:avLst/>
          </a:prstGeom>
          <a:noFill/>
          <a:ln w="9525" cap="flat" cmpd="sng">
            <a:solidFill>
              <a:schemeClr val="lt1"/>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200">
                <a:solidFill>
                  <a:srgbClr val="BFBFBF"/>
                </a:solidFill>
                <a:latin typeface="Merriweather Sans"/>
                <a:ea typeface="Merriweather Sans"/>
                <a:cs typeface="Merriweather Sans"/>
                <a:sym typeface="Merriweather Sans"/>
              </a:rPr>
              <a:t>Predicted Probabilities Describe a Sigmoidal Curve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2"/>
          <p:cNvSpPr txBox="1">
            <a:spLocks noGrp="1"/>
          </p:cNvSpPr>
          <p:nvPr>
            <p:ph type="title"/>
          </p:nvPr>
        </p:nvSpPr>
        <p:spPr>
          <a:xfrm>
            <a:off x="225458" y="742938"/>
            <a:ext cx="3922644" cy="152418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Verdana"/>
              <a:buNone/>
            </a:pPr>
            <a:r>
              <a:rPr lang="en-IN"/>
              <a:t>How to Measure Classification Performance</a:t>
            </a:r>
            <a:endParaRPr/>
          </a:p>
        </p:txBody>
      </p:sp>
      <p:sp>
        <p:nvSpPr>
          <p:cNvPr id="322" name="Google Shape;322;p32"/>
          <p:cNvSpPr txBox="1">
            <a:spLocks noGrp="1"/>
          </p:cNvSpPr>
          <p:nvPr>
            <p:ph type="body" idx="1"/>
          </p:nvPr>
        </p:nvSpPr>
        <p:spPr>
          <a:xfrm>
            <a:off x="323458" y="3198228"/>
            <a:ext cx="2825496" cy="60514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2200"/>
              <a:buNone/>
            </a:pPr>
            <a:r>
              <a:rPr lang="en-IN"/>
              <a:t>Confusion Matrix</a:t>
            </a:r>
            <a:endParaRPr/>
          </a:p>
        </p:txBody>
      </p:sp>
      <p:sp>
        <p:nvSpPr>
          <p:cNvPr id="323" name="Google Shape;323;p32"/>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pic>
        <p:nvPicPr>
          <p:cNvPr id="324" name="Google Shape;324;p32"/>
          <p:cNvPicPr preferRelativeResize="0"/>
          <p:nvPr/>
        </p:nvPicPr>
        <p:blipFill rotWithShape="1">
          <a:blip r:embed="rId3">
            <a:alphaModFix/>
          </a:blip>
          <a:srcRect/>
          <a:stretch/>
        </p:blipFill>
        <p:spPr>
          <a:xfrm>
            <a:off x="323458" y="3676886"/>
            <a:ext cx="3917980" cy="1827984"/>
          </a:xfrm>
          <a:prstGeom prst="rect">
            <a:avLst/>
          </a:prstGeom>
          <a:noFill/>
          <a:ln>
            <a:noFill/>
          </a:ln>
        </p:spPr>
      </p:pic>
      <p:sp>
        <p:nvSpPr>
          <p:cNvPr id="325" name="Google Shape;325;p32"/>
          <p:cNvSpPr txBox="1"/>
          <p:nvPr/>
        </p:nvSpPr>
        <p:spPr>
          <a:xfrm>
            <a:off x="4770784" y="572521"/>
            <a:ext cx="4640347" cy="2572346"/>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chemeClr val="dk2"/>
              </a:buClr>
              <a:buSzPts val="2000"/>
              <a:buFont typeface="Arial"/>
              <a:buChar char="•"/>
            </a:pPr>
            <a:r>
              <a:rPr lang="en-IN" sz="2000">
                <a:solidFill>
                  <a:schemeClr val="dk2"/>
                </a:solidFill>
                <a:latin typeface="Merriweather Sans"/>
                <a:ea typeface="Merriweather Sans"/>
                <a:cs typeface="Merriweather Sans"/>
                <a:sym typeface="Merriweather Sans"/>
              </a:rPr>
              <a:t>Accuracy</a:t>
            </a:r>
            <a:endParaRPr/>
          </a:p>
          <a:p>
            <a:pPr marL="228600" marR="0" lvl="0" indent="-101600" algn="l" rtl="0">
              <a:lnSpc>
                <a:spcPct val="100000"/>
              </a:lnSpc>
              <a:spcBef>
                <a:spcPts val="1000"/>
              </a:spcBef>
              <a:spcAft>
                <a:spcPts val="0"/>
              </a:spcAft>
              <a:buClr>
                <a:schemeClr val="dk2"/>
              </a:buClr>
              <a:buSzPts val="2000"/>
              <a:buFont typeface="Arial"/>
              <a:buNone/>
            </a:pPr>
            <a:endParaRPr sz="2000">
              <a:solidFill>
                <a:schemeClr val="dk2"/>
              </a:solidFill>
              <a:latin typeface="Merriweather Sans"/>
              <a:ea typeface="Merriweather Sans"/>
              <a:cs typeface="Merriweather Sans"/>
              <a:sym typeface="Merriweather Sans"/>
            </a:endParaRPr>
          </a:p>
          <a:p>
            <a:pPr marL="228600" marR="0" lvl="0" indent="-101600" algn="l" rtl="0">
              <a:lnSpc>
                <a:spcPct val="100000"/>
              </a:lnSpc>
              <a:spcBef>
                <a:spcPts val="1000"/>
              </a:spcBef>
              <a:spcAft>
                <a:spcPts val="0"/>
              </a:spcAft>
              <a:buClr>
                <a:schemeClr val="dk2"/>
              </a:buClr>
              <a:buSzPts val="2000"/>
              <a:buFont typeface="Arial"/>
              <a:buNone/>
            </a:pPr>
            <a:endParaRPr sz="2000">
              <a:solidFill>
                <a:schemeClr val="dk2"/>
              </a:solidFill>
              <a:latin typeface="Merriweather Sans"/>
              <a:ea typeface="Merriweather Sans"/>
              <a:cs typeface="Merriweather Sans"/>
              <a:sym typeface="Merriweather Sans"/>
            </a:endParaRPr>
          </a:p>
          <a:p>
            <a:pPr marL="228600" marR="0" lvl="0" indent="-101600" algn="l" rtl="0">
              <a:lnSpc>
                <a:spcPct val="100000"/>
              </a:lnSpc>
              <a:spcBef>
                <a:spcPts val="1000"/>
              </a:spcBef>
              <a:spcAft>
                <a:spcPts val="0"/>
              </a:spcAft>
              <a:buClr>
                <a:schemeClr val="dk2"/>
              </a:buClr>
              <a:buSzPts val="2000"/>
              <a:buFont typeface="Arial"/>
              <a:buNone/>
            </a:pPr>
            <a:endParaRPr sz="2000">
              <a:solidFill>
                <a:schemeClr val="dk2"/>
              </a:solidFill>
              <a:latin typeface="Merriweather Sans"/>
              <a:ea typeface="Merriweather Sans"/>
              <a:cs typeface="Merriweather Sans"/>
              <a:sym typeface="Merriweather Sans"/>
            </a:endParaRPr>
          </a:p>
          <a:p>
            <a:pPr marL="228600" marR="0" lvl="0" indent="-228600" algn="l" rtl="0">
              <a:lnSpc>
                <a:spcPct val="100000"/>
              </a:lnSpc>
              <a:spcBef>
                <a:spcPts val="1000"/>
              </a:spcBef>
              <a:spcAft>
                <a:spcPts val="0"/>
              </a:spcAft>
              <a:buClr>
                <a:schemeClr val="dk2"/>
              </a:buClr>
              <a:buSzPts val="2000"/>
              <a:buFont typeface="Arial"/>
              <a:buChar char="•"/>
            </a:pPr>
            <a:r>
              <a:rPr lang="en-IN" sz="2000">
                <a:solidFill>
                  <a:schemeClr val="dk2"/>
                </a:solidFill>
                <a:latin typeface="Merriweather Sans"/>
                <a:ea typeface="Merriweather Sans"/>
                <a:cs typeface="Merriweather Sans"/>
                <a:sym typeface="Merriweather Sans"/>
              </a:rPr>
              <a:t>Precision</a:t>
            </a:r>
            <a:endParaRPr/>
          </a:p>
          <a:p>
            <a:pPr marL="228600" marR="0" lvl="0" indent="-101600" algn="l" rtl="0">
              <a:lnSpc>
                <a:spcPct val="100000"/>
              </a:lnSpc>
              <a:spcBef>
                <a:spcPts val="1000"/>
              </a:spcBef>
              <a:spcAft>
                <a:spcPts val="0"/>
              </a:spcAft>
              <a:buClr>
                <a:schemeClr val="dk2"/>
              </a:buClr>
              <a:buSzPts val="2000"/>
              <a:buFont typeface="Arial"/>
              <a:buNone/>
            </a:pPr>
            <a:endParaRPr sz="2000">
              <a:solidFill>
                <a:schemeClr val="dk2"/>
              </a:solidFill>
              <a:latin typeface="Merriweather Sans"/>
              <a:ea typeface="Merriweather Sans"/>
              <a:cs typeface="Merriweather Sans"/>
              <a:sym typeface="Merriweather Sans"/>
            </a:endParaRPr>
          </a:p>
          <a:p>
            <a:pPr marL="228600" marR="0" lvl="0" indent="-101600" algn="l" rtl="0">
              <a:lnSpc>
                <a:spcPct val="100000"/>
              </a:lnSpc>
              <a:spcBef>
                <a:spcPts val="1000"/>
              </a:spcBef>
              <a:spcAft>
                <a:spcPts val="0"/>
              </a:spcAft>
              <a:buClr>
                <a:schemeClr val="dk2"/>
              </a:buClr>
              <a:buSzPts val="2000"/>
              <a:buFont typeface="Arial"/>
              <a:buNone/>
            </a:pPr>
            <a:endParaRPr sz="2000">
              <a:solidFill>
                <a:schemeClr val="dk2"/>
              </a:solidFill>
              <a:latin typeface="Merriweather Sans"/>
              <a:ea typeface="Merriweather Sans"/>
              <a:cs typeface="Merriweather Sans"/>
              <a:sym typeface="Merriweather Sans"/>
            </a:endParaRPr>
          </a:p>
          <a:p>
            <a:pPr marL="228600" marR="0" lvl="0" indent="-101600" algn="l" rtl="0">
              <a:lnSpc>
                <a:spcPct val="100000"/>
              </a:lnSpc>
              <a:spcBef>
                <a:spcPts val="1000"/>
              </a:spcBef>
              <a:spcAft>
                <a:spcPts val="0"/>
              </a:spcAft>
              <a:buClr>
                <a:schemeClr val="dk2"/>
              </a:buClr>
              <a:buSzPts val="2000"/>
              <a:buFont typeface="Arial"/>
              <a:buNone/>
            </a:pPr>
            <a:endParaRPr sz="2000">
              <a:solidFill>
                <a:schemeClr val="dk2"/>
              </a:solidFill>
              <a:latin typeface="Merriweather Sans"/>
              <a:ea typeface="Merriweather Sans"/>
              <a:cs typeface="Merriweather Sans"/>
              <a:sym typeface="Merriweather Sans"/>
            </a:endParaRPr>
          </a:p>
          <a:p>
            <a:pPr marL="228600" marR="0" lvl="0" indent="-228600" algn="l" rtl="0">
              <a:lnSpc>
                <a:spcPct val="100000"/>
              </a:lnSpc>
              <a:spcBef>
                <a:spcPts val="1000"/>
              </a:spcBef>
              <a:spcAft>
                <a:spcPts val="0"/>
              </a:spcAft>
              <a:buClr>
                <a:schemeClr val="dk2"/>
              </a:buClr>
              <a:buSzPts val="2000"/>
              <a:buFont typeface="Arial"/>
              <a:buChar char="•"/>
            </a:pPr>
            <a:r>
              <a:rPr lang="en-IN" sz="2000">
                <a:solidFill>
                  <a:schemeClr val="dk2"/>
                </a:solidFill>
                <a:latin typeface="Merriweather Sans"/>
                <a:ea typeface="Merriweather Sans"/>
                <a:cs typeface="Merriweather Sans"/>
                <a:sym typeface="Merriweather Sans"/>
              </a:rPr>
              <a:t>Recall</a:t>
            </a:r>
            <a:endParaRPr/>
          </a:p>
        </p:txBody>
      </p:sp>
      <p:pic>
        <p:nvPicPr>
          <p:cNvPr id="326" name="Google Shape;326;p32"/>
          <p:cNvPicPr preferRelativeResize="0"/>
          <p:nvPr/>
        </p:nvPicPr>
        <p:blipFill rotWithShape="1">
          <a:blip r:embed="rId4">
            <a:alphaModFix/>
          </a:blip>
          <a:srcRect/>
          <a:stretch/>
        </p:blipFill>
        <p:spPr>
          <a:xfrm>
            <a:off x="5089291" y="961174"/>
            <a:ext cx="3228975" cy="933450"/>
          </a:xfrm>
          <a:prstGeom prst="rect">
            <a:avLst/>
          </a:prstGeom>
          <a:noFill/>
          <a:ln>
            <a:noFill/>
          </a:ln>
        </p:spPr>
      </p:pic>
      <p:pic>
        <p:nvPicPr>
          <p:cNvPr id="327" name="Google Shape;327;p32"/>
          <p:cNvPicPr preferRelativeResize="0"/>
          <p:nvPr/>
        </p:nvPicPr>
        <p:blipFill rotWithShape="1">
          <a:blip r:embed="rId5">
            <a:alphaModFix/>
          </a:blip>
          <a:srcRect/>
          <a:stretch/>
        </p:blipFill>
        <p:spPr>
          <a:xfrm>
            <a:off x="5191572" y="2721175"/>
            <a:ext cx="1668390" cy="1082199"/>
          </a:xfrm>
          <a:prstGeom prst="rect">
            <a:avLst/>
          </a:prstGeom>
          <a:noFill/>
          <a:ln>
            <a:noFill/>
          </a:ln>
        </p:spPr>
      </p:pic>
      <p:pic>
        <p:nvPicPr>
          <p:cNvPr id="328" name="Google Shape;328;p32"/>
          <p:cNvPicPr preferRelativeResize="0"/>
          <p:nvPr/>
        </p:nvPicPr>
        <p:blipFill rotWithShape="1">
          <a:blip r:embed="rId6">
            <a:alphaModFix/>
          </a:blip>
          <a:srcRect/>
          <a:stretch/>
        </p:blipFill>
        <p:spPr>
          <a:xfrm>
            <a:off x="5191572" y="4395110"/>
            <a:ext cx="1755478" cy="1059613"/>
          </a:xfrm>
          <a:prstGeom prst="rect">
            <a:avLst/>
          </a:prstGeom>
          <a:noFill/>
          <a:ln>
            <a:noFill/>
          </a:ln>
        </p:spPr>
      </p:pic>
      <p:pic>
        <p:nvPicPr>
          <p:cNvPr id="329" name="Google Shape;329;p32"/>
          <p:cNvPicPr preferRelativeResize="0"/>
          <p:nvPr/>
        </p:nvPicPr>
        <p:blipFill rotWithShape="1">
          <a:blip r:embed="rId7">
            <a:alphaModFix/>
          </a:blip>
          <a:srcRect/>
          <a:stretch/>
        </p:blipFill>
        <p:spPr>
          <a:xfrm>
            <a:off x="7911896" y="3429243"/>
            <a:ext cx="3314700" cy="1095375"/>
          </a:xfrm>
          <a:prstGeom prst="rect">
            <a:avLst/>
          </a:prstGeom>
          <a:noFill/>
          <a:ln>
            <a:noFill/>
          </a:ln>
        </p:spPr>
      </p:pic>
      <p:cxnSp>
        <p:nvCxnSpPr>
          <p:cNvPr id="330" name="Google Shape;330;p32"/>
          <p:cNvCxnSpPr/>
          <p:nvPr/>
        </p:nvCxnSpPr>
        <p:spPr>
          <a:xfrm>
            <a:off x="9569246" y="4651514"/>
            <a:ext cx="0" cy="596347"/>
          </a:xfrm>
          <a:prstGeom prst="straightConnector1">
            <a:avLst/>
          </a:prstGeom>
          <a:noFill/>
          <a:ln w="19050" cap="flat" cmpd="sng">
            <a:solidFill>
              <a:schemeClr val="lt1"/>
            </a:solidFill>
            <a:prstDash val="solid"/>
            <a:miter lim="800000"/>
            <a:headEnd type="none" w="sm" len="sm"/>
            <a:tailEnd type="triangle" w="med" len="med"/>
          </a:ln>
        </p:spPr>
      </p:cxnSp>
      <p:pic>
        <p:nvPicPr>
          <p:cNvPr id="331" name="Google Shape;331;p32"/>
          <p:cNvPicPr preferRelativeResize="0"/>
          <p:nvPr/>
        </p:nvPicPr>
        <p:blipFill rotWithShape="1">
          <a:blip r:embed="rId8">
            <a:alphaModFix/>
          </a:blip>
          <a:srcRect/>
          <a:stretch/>
        </p:blipFill>
        <p:spPr>
          <a:xfrm>
            <a:off x="8783499" y="5374757"/>
            <a:ext cx="1781175" cy="752475"/>
          </a:xfrm>
          <a:prstGeom prst="rect">
            <a:avLst/>
          </a:prstGeom>
          <a:noFill/>
          <a:ln>
            <a:noFill/>
          </a:ln>
        </p:spPr>
      </p:pic>
      <p:sp>
        <p:nvSpPr>
          <p:cNvPr id="332" name="Google Shape;332;p32"/>
          <p:cNvSpPr txBox="1"/>
          <p:nvPr/>
        </p:nvSpPr>
        <p:spPr>
          <a:xfrm>
            <a:off x="7769230" y="2969190"/>
            <a:ext cx="2825496" cy="60514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2"/>
              </a:buClr>
              <a:buSzPts val="2200"/>
              <a:buFont typeface="Arial"/>
              <a:buNone/>
            </a:pPr>
            <a:r>
              <a:rPr lang="en-IN" sz="2200">
                <a:solidFill>
                  <a:schemeClr val="dk2"/>
                </a:solidFill>
                <a:latin typeface="Merriweather Sans"/>
                <a:ea typeface="Merriweather Sans"/>
                <a:cs typeface="Merriweather Sans"/>
                <a:sym typeface="Merriweather Sans"/>
              </a:rPr>
              <a:t>F Score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3"/>
          <p:cNvSpPr txBox="1">
            <a:spLocks noGrp="1"/>
          </p:cNvSpPr>
          <p:nvPr>
            <p:ph type="title"/>
          </p:nvPr>
        </p:nvSpPr>
        <p:spPr>
          <a:xfrm>
            <a:off x="774032" y="1033272"/>
            <a:ext cx="10649342"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Verdana"/>
              <a:buNone/>
            </a:pPr>
            <a:r>
              <a:rPr lang="en-IN"/>
              <a:t>Score Scaling</a:t>
            </a:r>
            <a:endParaRPr/>
          </a:p>
        </p:txBody>
      </p:sp>
      <p:sp>
        <p:nvSpPr>
          <p:cNvPr id="338" name="Google Shape;338;p33"/>
          <p:cNvSpPr txBox="1">
            <a:spLocks noGrp="1"/>
          </p:cNvSpPr>
          <p:nvPr>
            <p:ph type="body" idx="3"/>
          </p:nvPr>
        </p:nvSpPr>
        <p:spPr>
          <a:xfrm>
            <a:off x="417843" y="3010821"/>
            <a:ext cx="1228071" cy="378901"/>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2300"/>
              <a:buNone/>
            </a:pPr>
            <a:r>
              <a:rPr lang="en-IN" sz="2300"/>
              <a:t>Score = </a:t>
            </a:r>
            <a:endParaRPr/>
          </a:p>
          <a:p>
            <a:pPr marL="0" lvl="0" indent="0" algn="l" rtl="0">
              <a:lnSpc>
                <a:spcPct val="110000"/>
              </a:lnSpc>
              <a:spcBef>
                <a:spcPts val="600"/>
              </a:spcBef>
              <a:spcAft>
                <a:spcPts val="0"/>
              </a:spcAft>
              <a:buSzPts val="2300"/>
              <a:buNone/>
            </a:pPr>
            <a:endParaRPr sz="2300"/>
          </a:p>
          <a:p>
            <a:pPr marL="0" lvl="0" indent="0" algn="l" rtl="0">
              <a:lnSpc>
                <a:spcPct val="110000"/>
              </a:lnSpc>
              <a:spcBef>
                <a:spcPts val="600"/>
              </a:spcBef>
              <a:spcAft>
                <a:spcPts val="0"/>
              </a:spcAft>
              <a:buSzPts val="2300"/>
              <a:buNone/>
            </a:pPr>
            <a:endParaRPr sz="2300"/>
          </a:p>
          <a:p>
            <a:pPr marL="0" lvl="0" indent="0" algn="l" rtl="0">
              <a:lnSpc>
                <a:spcPct val="110000"/>
              </a:lnSpc>
              <a:spcBef>
                <a:spcPts val="600"/>
              </a:spcBef>
              <a:spcAft>
                <a:spcPts val="0"/>
              </a:spcAft>
              <a:buSzPts val="2300"/>
              <a:buNone/>
            </a:pPr>
            <a:endParaRPr sz="2300"/>
          </a:p>
          <a:p>
            <a:pPr marL="0" lvl="0" indent="0" algn="l" rtl="0">
              <a:lnSpc>
                <a:spcPct val="110000"/>
              </a:lnSpc>
              <a:spcBef>
                <a:spcPts val="600"/>
              </a:spcBef>
              <a:spcAft>
                <a:spcPts val="0"/>
              </a:spcAft>
              <a:buSzPts val="2300"/>
              <a:buNone/>
            </a:pPr>
            <a:endParaRPr sz="2300"/>
          </a:p>
          <a:p>
            <a:pPr marL="0" lvl="0" indent="0" algn="l" rtl="0">
              <a:lnSpc>
                <a:spcPct val="110000"/>
              </a:lnSpc>
              <a:spcBef>
                <a:spcPts val="600"/>
              </a:spcBef>
              <a:spcAft>
                <a:spcPts val="0"/>
              </a:spcAft>
              <a:buSzPts val="2300"/>
              <a:buNone/>
            </a:pPr>
            <a:endParaRPr sz="2300"/>
          </a:p>
          <a:p>
            <a:pPr marL="457200" lvl="1" indent="0" algn="l" rtl="0">
              <a:lnSpc>
                <a:spcPct val="110000"/>
              </a:lnSpc>
              <a:spcBef>
                <a:spcPts val="500"/>
              </a:spcBef>
              <a:spcAft>
                <a:spcPts val="0"/>
              </a:spcAft>
              <a:buClr>
                <a:srgbClr val="7F7F7F"/>
              </a:buClr>
              <a:buSzPts val="2300"/>
              <a:buNone/>
            </a:pPr>
            <a:r>
              <a:rPr lang="en-IN" sz="2300"/>
              <a:t>										</a:t>
            </a:r>
            <a:endParaRPr/>
          </a:p>
          <a:p>
            <a:pPr marL="180000" lvl="0" indent="-33950" algn="l" rtl="0">
              <a:lnSpc>
                <a:spcPct val="110000"/>
              </a:lnSpc>
              <a:spcBef>
                <a:spcPts val="600"/>
              </a:spcBef>
              <a:spcAft>
                <a:spcPts val="0"/>
              </a:spcAft>
              <a:buSzPts val="2300"/>
              <a:buNone/>
            </a:pPr>
            <a:endParaRPr sz="2300"/>
          </a:p>
          <a:p>
            <a:pPr marL="180000" lvl="0" indent="-33950" algn="l" rtl="0">
              <a:lnSpc>
                <a:spcPct val="110000"/>
              </a:lnSpc>
              <a:spcBef>
                <a:spcPts val="600"/>
              </a:spcBef>
              <a:spcAft>
                <a:spcPts val="0"/>
              </a:spcAft>
              <a:buSzPts val="2300"/>
              <a:buNone/>
            </a:pPr>
            <a:endParaRPr sz="2300"/>
          </a:p>
        </p:txBody>
      </p:sp>
      <p:sp>
        <p:nvSpPr>
          <p:cNvPr id="339" name="Google Shape;339;p33"/>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
        <p:nvSpPr>
          <p:cNvPr id="340" name="Google Shape;340;p33"/>
          <p:cNvSpPr txBox="1">
            <a:spLocks noGrp="1"/>
          </p:cNvSpPr>
          <p:nvPr>
            <p:ph type="body" idx="1"/>
          </p:nvPr>
        </p:nvSpPr>
        <p:spPr>
          <a:xfrm>
            <a:off x="417843" y="2276702"/>
            <a:ext cx="10243636" cy="45435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2700"/>
              <a:buNone/>
            </a:pPr>
            <a:r>
              <a:rPr lang="en-IN"/>
              <a:t>Scores for each variable bin is calculated as follows</a:t>
            </a:r>
            <a:endParaRPr/>
          </a:p>
        </p:txBody>
      </p:sp>
      <p:pic>
        <p:nvPicPr>
          <p:cNvPr id="341" name="Google Shape;341;p33"/>
          <p:cNvPicPr preferRelativeResize="0"/>
          <p:nvPr/>
        </p:nvPicPr>
        <p:blipFill rotWithShape="1">
          <a:blip r:embed="rId3">
            <a:alphaModFix/>
          </a:blip>
          <a:srcRect/>
          <a:stretch/>
        </p:blipFill>
        <p:spPr>
          <a:xfrm>
            <a:off x="1577231" y="3033110"/>
            <a:ext cx="432972" cy="432972"/>
          </a:xfrm>
          <a:prstGeom prst="rect">
            <a:avLst/>
          </a:prstGeom>
          <a:noFill/>
          <a:ln>
            <a:noFill/>
          </a:ln>
        </p:spPr>
      </p:pic>
      <p:sp>
        <p:nvSpPr>
          <p:cNvPr id="342" name="Google Shape;342;p33"/>
          <p:cNvSpPr txBox="1"/>
          <p:nvPr/>
        </p:nvSpPr>
        <p:spPr>
          <a:xfrm>
            <a:off x="2088024" y="3007589"/>
            <a:ext cx="1082903" cy="378901"/>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2200"/>
              <a:buFont typeface="Noto Sans Symbols"/>
              <a:buNone/>
            </a:pPr>
            <a:r>
              <a:rPr lang="en-IN" sz="2200">
                <a:solidFill>
                  <a:srgbClr val="BFBFBF"/>
                </a:solidFill>
                <a:latin typeface="Merriweather Sans"/>
                <a:ea typeface="Merriweather Sans"/>
                <a:cs typeface="Merriweather Sans"/>
                <a:sym typeface="Merriweather Sans"/>
              </a:rPr>
              <a:t>WOE </a:t>
            </a:r>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457200" marR="0" lvl="1" indent="0" algn="l" rtl="0">
              <a:lnSpc>
                <a:spcPct val="110000"/>
              </a:lnSpc>
              <a:spcBef>
                <a:spcPts val="500"/>
              </a:spcBef>
              <a:spcAft>
                <a:spcPts val="0"/>
              </a:spcAft>
              <a:buClr>
                <a:srgbClr val="7F7F7F"/>
              </a:buClr>
              <a:buSzPts val="2200"/>
              <a:buFont typeface="Arial"/>
              <a:buNone/>
            </a:pPr>
            <a:r>
              <a:rPr lang="en-IN" sz="2200" b="0" i="0" u="none" strike="noStrike" cap="none">
                <a:solidFill>
                  <a:srgbClr val="7F7F7F"/>
                </a:solidFill>
                <a:latin typeface="Merriweather Sans"/>
                <a:ea typeface="Merriweather Sans"/>
                <a:cs typeface="Merriweather Sans"/>
                <a:sym typeface="Merriweather Sans"/>
              </a:rPr>
              <a:t>										</a:t>
            </a:r>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p:txBody>
      </p:sp>
      <p:sp>
        <p:nvSpPr>
          <p:cNvPr id="343" name="Google Shape;343;p33"/>
          <p:cNvSpPr txBox="1"/>
          <p:nvPr/>
        </p:nvSpPr>
        <p:spPr>
          <a:xfrm>
            <a:off x="1851998" y="3064167"/>
            <a:ext cx="310899" cy="378901"/>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2200"/>
              <a:buFont typeface="Noto Sans Symbols"/>
              <a:buNone/>
            </a:pPr>
            <a:r>
              <a:rPr lang="en-IN" sz="2200">
                <a:solidFill>
                  <a:srgbClr val="BFBFBF"/>
                </a:solidFill>
                <a:latin typeface="Merriweather Sans"/>
                <a:ea typeface="Merriweather Sans"/>
                <a:cs typeface="Merriweather Sans"/>
                <a:sym typeface="Merriweather Sans"/>
              </a:rPr>
              <a:t>* </a:t>
            </a:r>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457200" marR="0" lvl="1" indent="0" algn="l" rtl="0">
              <a:lnSpc>
                <a:spcPct val="110000"/>
              </a:lnSpc>
              <a:spcBef>
                <a:spcPts val="500"/>
              </a:spcBef>
              <a:spcAft>
                <a:spcPts val="0"/>
              </a:spcAft>
              <a:buClr>
                <a:srgbClr val="7F7F7F"/>
              </a:buClr>
              <a:buSzPts val="2200"/>
              <a:buFont typeface="Arial"/>
              <a:buNone/>
            </a:pPr>
            <a:r>
              <a:rPr lang="en-IN" sz="2200" b="0" i="0" u="none" strike="noStrike" cap="none">
                <a:solidFill>
                  <a:srgbClr val="7F7F7F"/>
                </a:solidFill>
                <a:latin typeface="Merriweather Sans"/>
                <a:ea typeface="Merriweather Sans"/>
                <a:cs typeface="Merriweather Sans"/>
                <a:sym typeface="Merriweather Sans"/>
              </a:rPr>
              <a:t>										</a:t>
            </a:r>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p:txBody>
      </p:sp>
      <p:pic>
        <p:nvPicPr>
          <p:cNvPr id="344" name="Google Shape;344;p33"/>
          <p:cNvPicPr preferRelativeResize="0"/>
          <p:nvPr/>
        </p:nvPicPr>
        <p:blipFill rotWithShape="1">
          <a:blip r:embed="rId4">
            <a:alphaModFix/>
          </a:blip>
          <a:srcRect/>
          <a:stretch/>
        </p:blipFill>
        <p:spPr>
          <a:xfrm>
            <a:off x="2928174" y="3064178"/>
            <a:ext cx="294176" cy="294176"/>
          </a:xfrm>
          <a:prstGeom prst="rect">
            <a:avLst/>
          </a:prstGeom>
          <a:noFill/>
          <a:ln>
            <a:noFill/>
          </a:ln>
        </p:spPr>
      </p:pic>
      <p:pic>
        <p:nvPicPr>
          <p:cNvPr id="345" name="Google Shape;345;p33"/>
          <p:cNvPicPr preferRelativeResize="0"/>
          <p:nvPr/>
        </p:nvPicPr>
        <p:blipFill rotWithShape="1">
          <a:blip r:embed="rId5">
            <a:alphaModFix/>
          </a:blip>
          <a:srcRect/>
          <a:stretch/>
        </p:blipFill>
        <p:spPr>
          <a:xfrm>
            <a:off x="3307202" y="2950424"/>
            <a:ext cx="328976" cy="407930"/>
          </a:xfrm>
          <a:prstGeom prst="rect">
            <a:avLst/>
          </a:prstGeom>
          <a:noFill/>
          <a:ln>
            <a:noFill/>
          </a:ln>
        </p:spPr>
      </p:pic>
      <p:cxnSp>
        <p:nvCxnSpPr>
          <p:cNvPr id="346" name="Google Shape;346;p33"/>
          <p:cNvCxnSpPr/>
          <p:nvPr/>
        </p:nvCxnSpPr>
        <p:spPr>
          <a:xfrm rot="10800000" flipH="1">
            <a:off x="3597052" y="3120192"/>
            <a:ext cx="310018" cy="346773"/>
          </a:xfrm>
          <a:prstGeom prst="straightConnector1">
            <a:avLst/>
          </a:prstGeom>
          <a:noFill/>
          <a:ln w="9525" cap="flat" cmpd="sng">
            <a:solidFill>
              <a:schemeClr val="lt1"/>
            </a:solidFill>
            <a:prstDash val="solid"/>
            <a:miter lim="800000"/>
            <a:headEnd type="none" w="sm" len="sm"/>
            <a:tailEnd type="none" w="sm" len="sm"/>
          </a:ln>
        </p:spPr>
      </p:cxnSp>
      <p:sp>
        <p:nvSpPr>
          <p:cNvPr id="347" name="Google Shape;347;p33"/>
          <p:cNvSpPr txBox="1"/>
          <p:nvPr/>
        </p:nvSpPr>
        <p:spPr>
          <a:xfrm>
            <a:off x="3824185" y="3060145"/>
            <a:ext cx="372735" cy="378901"/>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2200"/>
              <a:buFont typeface="Noto Sans Symbols"/>
              <a:buNone/>
            </a:pPr>
            <a:r>
              <a:rPr lang="en-IN" sz="2200">
                <a:solidFill>
                  <a:srgbClr val="BFBFBF"/>
                </a:solidFill>
                <a:latin typeface="Merriweather Sans"/>
                <a:ea typeface="Merriweather Sans"/>
                <a:cs typeface="Merriweather Sans"/>
                <a:sym typeface="Merriweather Sans"/>
              </a:rPr>
              <a:t>N </a:t>
            </a:r>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457200" marR="0" lvl="1" indent="0" algn="l" rtl="0">
              <a:lnSpc>
                <a:spcPct val="110000"/>
              </a:lnSpc>
              <a:spcBef>
                <a:spcPts val="500"/>
              </a:spcBef>
              <a:spcAft>
                <a:spcPts val="0"/>
              </a:spcAft>
              <a:buClr>
                <a:srgbClr val="7F7F7F"/>
              </a:buClr>
              <a:buSzPts val="2200"/>
              <a:buFont typeface="Arial"/>
              <a:buNone/>
            </a:pPr>
            <a:r>
              <a:rPr lang="en-IN" sz="2200" b="0" i="0" u="none" strike="noStrike" cap="none">
                <a:solidFill>
                  <a:srgbClr val="7F7F7F"/>
                </a:solidFill>
                <a:latin typeface="Merriweather Sans"/>
                <a:ea typeface="Merriweather Sans"/>
                <a:cs typeface="Merriweather Sans"/>
                <a:sym typeface="Merriweather Sans"/>
              </a:rPr>
              <a:t>										</a:t>
            </a:r>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p:txBody>
      </p:sp>
      <p:sp>
        <p:nvSpPr>
          <p:cNvPr id="348" name="Google Shape;348;p33"/>
          <p:cNvSpPr/>
          <p:nvPr/>
        </p:nvSpPr>
        <p:spPr>
          <a:xfrm>
            <a:off x="1577231" y="3092992"/>
            <a:ext cx="68683" cy="496504"/>
          </a:xfrm>
          <a:prstGeom prst="leftBrace">
            <a:avLst>
              <a:gd name="adj1" fmla="val 8333"/>
              <a:gd name="adj2" fmla="val 50000"/>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349" name="Google Shape;349;p33"/>
          <p:cNvSpPr/>
          <p:nvPr/>
        </p:nvSpPr>
        <p:spPr>
          <a:xfrm rot="10800000">
            <a:off x="4213089" y="3045326"/>
            <a:ext cx="68683" cy="496504"/>
          </a:xfrm>
          <a:prstGeom prst="leftBrace">
            <a:avLst>
              <a:gd name="adj1" fmla="val 8333"/>
              <a:gd name="adj2" fmla="val 50000"/>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350" name="Google Shape;350;p33"/>
          <p:cNvSpPr txBox="1"/>
          <p:nvPr/>
        </p:nvSpPr>
        <p:spPr>
          <a:xfrm>
            <a:off x="4328531" y="3077928"/>
            <a:ext cx="310899" cy="378901"/>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2200"/>
              <a:buFont typeface="Noto Sans Symbols"/>
              <a:buNone/>
            </a:pPr>
            <a:r>
              <a:rPr lang="en-IN" sz="2200">
                <a:solidFill>
                  <a:srgbClr val="BFBFBF"/>
                </a:solidFill>
                <a:latin typeface="Merriweather Sans"/>
                <a:ea typeface="Merriweather Sans"/>
                <a:cs typeface="Merriweather Sans"/>
                <a:sym typeface="Merriweather Sans"/>
              </a:rPr>
              <a:t>* </a:t>
            </a:r>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457200" marR="0" lvl="1" indent="0" algn="l" rtl="0">
              <a:lnSpc>
                <a:spcPct val="110000"/>
              </a:lnSpc>
              <a:spcBef>
                <a:spcPts val="500"/>
              </a:spcBef>
              <a:spcAft>
                <a:spcPts val="0"/>
              </a:spcAft>
              <a:buClr>
                <a:srgbClr val="7F7F7F"/>
              </a:buClr>
              <a:buSzPts val="2200"/>
              <a:buFont typeface="Arial"/>
              <a:buNone/>
            </a:pPr>
            <a:r>
              <a:rPr lang="en-IN" sz="2200" b="0" i="0" u="none" strike="noStrike" cap="none">
                <a:solidFill>
                  <a:srgbClr val="7F7F7F"/>
                </a:solidFill>
                <a:latin typeface="Merriweather Sans"/>
                <a:ea typeface="Merriweather Sans"/>
                <a:cs typeface="Merriweather Sans"/>
                <a:sym typeface="Merriweather Sans"/>
              </a:rPr>
              <a:t>										</a:t>
            </a:r>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p:txBody>
      </p:sp>
      <p:sp>
        <p:nvSpPr>
          <p:cNvPr id="351" name="Google Shape;351;p33"/>
          <p:cNvSpPr txBox="1"/>
          <p:nvPr/>
        </p:nvSpPr>
        <p:spPr>
          <a:xfrm>
            <a:off x="4577378" y="3018667"/>
            <a:ext cx="1082903" cy="378901"/>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2200"/>
              <a:buFont typeface="Noto Sans Symbols"/>
              <a:buNone/>
            </a:pPr>
            <a:r>
              <a:rPr lang="en-IN" sz="2200">
                <a:solidFill>
                  <a:srgbClr val="BFBFBF"/>
                </a:solidFill>
                <a:latin typeface="Merriweather Sans"/>
                <a:ea typeface="Merriweather Sans"/>
                <a:cs typeface="Merriweather Sans"/>
                <a:sym typeface="Merriweather Sans"/>
              </a:rPr>
              <a:t>Factor </a:t>
            </a:r>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457200" marR="0" lvl="1" indent="0" algn="l" rtl="0">
              <a:lnSpc>
                <a:spcPct val="110000"/>
              </a:lnSpc>
              <a:spcBef>
                <a:spcPts val="500"/>
              </a:spcBef>
              <a:spcAft>
                <a:spcPts val="0"/>
              </a:spcAft>
              <a:buClr>
                <a:srgbClr val="7F7F7F"/>
              </a:buClr>
              <a:buSzPts val="2200"/>
              <a:buFont typeface="Arial"/>
              <a:buNone/>
            </a:pPr>
            <a:r>
              <a:rPr lang="en-IN" sz="2200" b="0" i="0" u="none" strike="noStrike" cap="none">
                <a:solidFill>
                  <a:srgbClr val="7F7F7F"/>
                </a:solidFill>
                <a:latin typeface="Merriweather Sans"/>
                <a:ea typeface="Merriweather Sans"/>
                <a:cs typeface="Merriweather Sans"/>
                <a:sym typeface="Merriweather Sans"/>
              </a:rPr>
              <a:t>										</a:t>
            </a:r>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p:txBody>
      </p:sp>
      <p:pic>
        <p:nvPicPr>
          <p:cNvPr id="352" name="Google Shape;352;p33"/>
          <p:cNvPicPr preferRelativeResize="0"/>
          <p:nvPr/>
        </p:nvPicPr>
        <p:blipFill rotWithShape="1">
          <a:blip r:embed="rId4">
            <a:alphaModFix/>
          </a:blip>
          <a:srcRect/>
          <a:stretch/>
        </p:blipFill>
        <p:spPr>
          <a:xfrm>
            <a:off x="5582145" y="3103392"/>
            <a:ext cx="294176" cy="294176"/>
          </a:xfrm>
          <a:prstGeom prst="rect">
            <a:avLst/>
          </a:prstGeom>
          <a:noFill/>
          <a:ln>
            <a:noFill/>
          </a:ln>
        </p:spPr>
      </p:pic>
      <p:sp>
        <p:nvSpPr>
          <p:cNvPr id="353" name="Google Shape;353;p33"/>
          <p:cNvSpPr txBox="1"/>
          <p:nvPr/>
        </p:nvSpPr>
        <p:spPr>
          <a:xfrm>
            <a:off x="5958104" y="3007587"/>
            <a:ext cx="1358747" cy="378901"/>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2200"/>
              <a:buFont typeface="Noto Sans Symbols"/>
              <a:buNone/>
            </a:pPr>
            <a:r>
              <a:rPr lang="en-IN" sz="2200">
                <a:solidFill>
                  <a:srgbClr val="BFBFBF"/>
                </a:solidFill>
                <a:latin typeface="Merriweather Sans"/>
                <a:ea typeface="Merriweather Sans"/>
                <a:cs typeface="Merriweather Sans"/>
                <a:sym typeface="Merriweather Sans"/>
              </a:rPr>
              <a:t>Offset /N</a:t>
            </a:r>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457200" marR="0" lvl="1" indent="0" algn="l" rtl="0">
              <a:lnSpc>
                <a:spcPct val="110000"/>
              </a:lnSpc>
              <a:spcBef>
                <a:spcPts val="500"/>
              </a:spcBef>
              <a:spcAft>
                <a:spcPts val="0"/>
              </a:spcAft>
              <a:buClr>
                <a:srgbClr val="7F7F7F"/>
              </a:buClr>
              <a:buSzPts val="2200"/>
              <a:buFont typeface="Arial"/>
              <a:buNone/>
            </a:pPr>
            <a:r>
              <a:rPr lang="en-IN" sz="2200" b="0" i="0" u="none" strike="noStrike" cap="none">
                <a:solidFill>
                  <a:srgbClr val="7F7F7F"/>
                </a:solidFill>
                <a:latin typeface="Merriweather Sans"/>
                <a:ea typeface="Merriweather Sans"/>
                <a:cs typeface="Merriweather Sans"/>
                <a:sym typeface="Merriweather Sans"/>
              </a:rPr>
              <a:t>										</a:t>
            </a:r>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a:p>
            <a:pPr marL="180000" marR="0" lvl="0" indent="-40300" algn="l" rtl="0">
              <a:lnSpc>
                <a:spcPct val="110000"/>
              </a:lnSpc>
              <a:spcBef>
                <a:spcPts val="600"/>
              </a:spcBef>
              <a:spcAft>
                <a:spcPts val="0"/>
              </a:spcAft>
              <a:buClr>
                <a:schemeClr val="lt2"/>
              </a:buClr>
              <a:buSzPts val="2200"/>
              <a:buFont typeface="Noto Sans Symbols"/>
              <a:buNone/>
            </a:pPr>
            <a:endParaRPr sz="2200">
              <a:solidFill>
                <a:srgbClr val="BFBFBF"/>
              </a:solidFill>
              <a:latin typeface="Merriweather Sans"/>
              <a:ea typeface="Merriweather Sans"/>
              <a:cs typeface="Merriweather Sans"/>
              <a:sym typeface="Merriweather Sans"/>
            </a:endParaRPr>
          </a:p>
        </p:txBody>
      </p:sp>
      <p:sp>
        <p:nvSpPr>
          <p:cNvPr id="354" name="Google Shape;354;p33"/>
          <p:cNvSpPr txBox="1"/>
          <p:nvPr/>
        </p:nvSpPr>
        <p:spPr>
          <a:xfrm>
            <a:off x="495656" y="3685180"/>
            <a:ext cx="5600344" cy="2308063"/>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1400"/>
              <a:buFont typeface="Noto Sans Symbols"/>
              <a:buNone/>
            </a:pPr>
            <a:r>
              <a:rPr lang="en-IN" sz="1400">
                <a:solidFill>
                  <a:srgbClr val="BFBFBF"/>
                </a:solidFill>
                <a:latin typeface="Merriweather Sans"/>
                <a:ea typeface="Merriweather Sans"/>
                <a:cs typeface="Merriweather Sans"/>
                <a:sym typeface="Merriweather Sans"/>
              </a:rPr>
              <a:t>Where</a:t>
            </a:r>
            <a:endParaRPr/>
          </a:p>
          <a:p>
            <a:pPr marL="0" marR="0" lvl="0" indent="0" algn="l" rtl="0">
              <a:lnSpc>
                <a:spcPct val="110000"/>
              </a:lnSpc>
              <a:spcBef>
                <a:spcPts val="600"/>
              </a:spcBef>
              <a:spcAft>
                <a:spcPts val="0"/>
              </a:spcAft>
              <a:buClr>
                <a:schemeClr val="lt2"/>
              </a:buClr>
              <a:buSzPts val="1400"/>
              <a:buFont typeface="Noto Sans Symbols"/>
              <a:buNone/>
            </a:pPr>
            <a:r>
              <a:rPr lang="en-IN" sz="1400">
                <a:solidFill>
                  <a:srgbClr val="BFBFBF"/>
                </a:solidFill>
                <a:latin typeface="Merriweather Sans"/>
                <a:ea typeface="Merriweather Sans"/>
                <a:cs typeface="Merriweather Sans"/>
                <a:sym typeface="Merriweather Sans"/>
              </a:rPr>
              <a:t>                      Logistic Regression coefficient of the variable</a:t>
            </a:r>
            <a:endParaRPr/>
          </a:p>
          <a:p>
            <a:pPr marL="0" marR="0" lvl="0" indent="0" algn="l" rtl="0">
              <a:lnSpc>
                <a:spcPct val="110000"/>
              </a:lnSpc>
              <a:spcBef>
                <a:spcPts val="600"/>
              </a:spcBef>
              <a:spcAft>
                <a:spcPts val="0"/>
              </a:spcAft>
              <a:buClr>
                <a:schemeClr val="lt2"/>
              </a:buClr>
              <a:buSzPts val="1400"/>
              <a:buFont typeface="Noto Sans Symbols"/>
              <a:buNone/>
            </a:pPr>
            <a:r>
              <a:rPr lang="en-IN" sz="1400">
                <a:solidFill>
                  <a:srgbClr val="BFBFBF"/>
                </a:solidFill>
                <a:latin typeface="Merriweather Sans"/>
                <a:ea typeface="Merriweather Sans"/>
                <a:cs typeface="Merriweather Sans"/>
                <a:sym typeface="Merriweather Sans"/>
              </a:rPr>
              <a:t>                      Logistic Regression Intercept</a:t>
            </a:r>
            <a:endParaRPr/>
          </a:p>
          <a:p>
            <a:pPr marL="0" marR="0" lvl="0" indent="0" algn="l" rtl="0">
              <a:lnSpc>
                <a:spcPct val="110000"/>
              </a:lnSpc>
              <a:spcBef>
                <a:spcPts val="600"/>
              </a:spcBef>
              <a:spcAft>
                <a:spcPts val="0"/>
              </a:spcAft>
              <a:buClr>
                <a:schemeClr val="lt2"/>
              </a:buClr>
              <a:buSzPts val="2000"/>
              <a:buFont typeface="Noto Sans Symbols"/>
              <a:buNone/>
            </a:pPr>
            <a:r>
              <a:rPr lang="en-IN" sz="2000">
                <a:solidFill>
                  <a:srgbClr val="BFBFBF"/>
                </a:solidFill>
                <a:latin typeface="Merriweather Sans"/>
                <a:ea typeface="Merriweather Sans"/>
                <a:cs typeface="Merriweather Sans"/>
                <a:sym typeface="Merriweather Sans"/>
              </a:rPr>
              <a:t>N </a:t>
            </a:r>
            <a:r>
              <a:rPr lang="en-IN" sz="1400">
                <a:solidFill>
                  <a:srgbClr val="BFBFBF"/>
                </a:solidFill>
                <a:latin typeface="Merriweather Sans"/>
                <a:ea typeface="Merriweather Sans"/>
                <a:cs typeface="Merriweather Sans"/>
                <a:sym typeface="Merriweather Sans"/>
              </a:rPr>
              <a:t>                 Number of Variables in the Model</a:t>
            </a:r>
            <a:endParaRPr/>
          </a:p>
          <a:p>
            <a:pPr marL="0" marR="0" lvl="0" indent="0" algn="l" rtl="0">
              <a:lnSpc>
                <a:spcPct val="110000"/>
              </a:lnSpc>
              <a:spcBef>
                <a:spcPts val="600"/>
              </a:spcBef>
              <a:spcAft>
                <a:spcPts val="0"/>
              </a:spcAft>
              <a:buClr>
                <a:schemeClr val="lt2"/>
              </a:buClr>
              <a:buSzPts val="2000"/>
              <a:buFont typeface="Noto Sans Symbols"/>
              <a:buNone/>
            </a:pPr>
            <a:r>
              <a:rPr lang="en-IN" sz="2000">
                <a:solidFill>
                  <a:srgbClr val="BFBFBF"/>
                </a:solidFill>
                <a:latin typeface="Merriweather Sans"/>
                <a:ea typeface="Merriweather Sans"/>
                <a:cs typeface="Merriweather Sans"/>
                <a:sym typeface="Merriweather Sans"/>
              </a:rPr>
              <a:t>Factor</a:t>
            </a:r>
            <a:r>
              <a:rPr lang="en-IN" sz="1400">
                <a:solidFill>
                  <a:srgbClr val="BFBFBF"/>
                </a:solidFill>
                <a:latin typeface="Merriweather Sans"/>
                <a:ea typeface="Merriweather Sans"/>
                <a:cs typeface="Merriweather Sans"/>
                <a:sym typeface="Merriweather Sans"/>
              </a:rPr>
              <a:t>        Points to double the odds / Ln (2)</a:t>
            </a:r>
            <a:endParaRPr/>
          </a:p>
          <a:p>
            <a:pPr marL="0" marR="0" lvl="0" indent="0" algn="l" rtl="0">
              <a:lnSpc>
                <a:spcPct val="110000"/>
              </a:lnSpc>
              <a:spcBef>
                <a:spcPts val="600"/>
              </a:spcBef>
              <a:spcAft>
                <a:spcPts val="0"/>
              </a:spcAft>
              <a:buClr>
                <a:schemeClr val="lt2"/>
              </a:buClr>
              <a:buSzPts val="2000"/>
              <a:buFont typeface="Noto Sans Symbols"/>
              <a:buNone/>
            </a:pPr>
            <a:r>
              <a:rPr lang="en-IN" sz="2000">
                <a:solidFill>
                  <a:srgbClr val="BFBFBF"/>
                </a:solidFill>
                <a:latin typeface="Merriweather Sans"/>
                <a:ea typeface="Merriweather Sans"/>
                <a:cs typeface="Merriweather Sans"/>
                <a:sym typeface="Merriweather Sans"/>
              </a:rPr>
              <a:t>Offset      </a:t>
            </a:r>
            <a:r>
              <a:rPr lang="en-IN" sz="1400">
                <a:solidFill>
                  <a:srgbClr val="BFBFBF"/>
                </a:solidFill>
                <a:latin typeface="Merriweather Sans"/>
                <a:ea typeface="Merriweather Sans"/>
                <a:cs typeface="Merriweather Sans"/>
                <a:sym typeface="Merriweather Sans"/>
              </a:rPr>
              <a:t>Score – { Factor * ln (Odds) }</a:t>
            </a:r>
            <a:endParaRPr/>
          </a:p>
          <a:p>
            <a:pPr marL="0" marR="0" lvl="0" indent="0" algn="l" rtl="0">
              <a:lnSpc>
                <a:spcPct val="110000"/>
              </a:lnSpc>
              <a:spcBef>
                <a:spcPts val="600"/>
              </a:spcBef>
              <a:spcAft>
                <a:spcPts val="0"/>
              </a:spcAft>
              <a:buClr>
                <a:schemeClr val="lt2"/>
              </a:buClr>
              <a:buSzPts val="1400"/>
              <a:buFont typeface="Noto Sans Symbols"/>
              <a:buNone/>
            </a:pPr>
            <a:endParaRPr sz="1400">
              <a:solidFill>
                <a:srgbClr val="BFBFBF"/>
              </a:solidFill>
              <a:latin typeface="Merriweather Sans"/>
              <a:ea typeface="Merriweather Sans"/>
              <a:cs typeface="Merriweather Sans"/>
              <a:sym typeface="Merriweather Sans"/>
            </a:endParaRPr>
          </a:p>
          <a:p>
            <a:pPr marL="0" marR="0" lvl="0" indent="0" algn="l" rtl="0">
              <a:lnSpc>
                <a:spcPct val="110000"/>
              </a:lnSpc>
              <a:spcBef>
                <a:spcPts val="600"/>
              </a:spcBef>
              <a:spcAft>
                <a:spcPts val="0"/>
              </a:spcAft>
              <a:buClr>
                <a:schemeClr val="lt2"/>
              </a:buClr>
              <a:buSzPts val="1400"/>
              <a:buFont typeface="Noto Sans Symbols"/>
              <a:buNone/>
            </a:pPr>
            <a:endParaRPr sz="1400">
              <a:solidFill>
                <a:srgbClr val="BFBFBF"/>
              </a:solidFill>
              <a:latin typeface="Merriweather Sans"/>
              <a:ea typeface="Merriweather Sans"/>
              <a:cs typeface="Merriweather Sans"/>
              <a:sym typeface="Merriweather Sans"/>
            </a:endParaRPr>
          </a:p>
          <a:p>
            <a:pPr marL="0" marR="0" lvl="0" indent="0" algn="l" rtl="0">
              <a:lnSpc>
                <a:spcPct val="110000"/>
              </a:lnSpc>
              <a:spcBef>
                <a:spcPts val="600"/>
              </a:spcBef>
              <a:spcAft>
                <a:spcPts val="0"/>
              </a:spcAft>
              <a:buClr>
                <a:schemeClr val="lt2"/>
              </a:buClr>
              <a:buSzPts val="1400"/>
              <a:buFont typeface="Noto Sans Symbols"/>
              <a:buNone/>
            </a:pPr>
            <a:endParaRPr sz="1400">
              <a:solidFill>
                <a:srgbClr val="BFBFBF"/>
              </a:solidFill>
              <a:latin typeface="Merriweather Sans"/>
              <a:ea typeface="Merriweather Sans"/>
              <a:cs typeface="Merriweather Sans"/>
              <a:sym typeface="Merriweather Sans"/>
            </a:endParaRPr>
          </a:p>
          <a:p>
            <a:pPr marL="0" marR="0" lvl="0" indent="0" algn="l" rtl="0">
              <a:lnSpc>
                <a:spcPct val="110000"/>
              </a:lnSpc>
              <a:spcBef>
                <a:spcPts val="600"/>
              </a:spcBef>
              <a:spcAft>
                <a:spcPts val="0"/>
              </a:spcAft>
              <a:buClr>
                <a:schemeClr val="lt2"/>
              </a:buClr>
              <a:buSzPts val="1400"/>
              <a:buFont typeface="Noto Sans Symbols"/>
              <a:buNone/>
            </a:pPr>
            <a:endParaRPr sz="1400">
              <a:solidFill>
                <a:srgbClr val="BFBFBF"/>
              </a:solidFill>
              <a:latin typeface="Merriweather Sans"/>
              <a:ea typeface="Merriweather Sans"/>
              <a:cs typeface="Merriweather Sans"/>
              <a:sym typeface="Merriweather Sans"/>
            </a:endParaRPr>
          </a:p>
          <a:p>
            <a:pPr marL="0" marR="0" lvl="0" indent="0" algn="l" rtl="0">
              <a:lnSpc>
                <a:spcPct val="110000"/>
              </a:lnSpc>
              <a:spcBef>
                <a:spcPts val="600"/>
              </a:spcBef>
              <a:spcAft>
                <a:spcPts val="0"/>
              </a:spcAft>
              <a:buClr>
                <a:schemeClr val="lt2"/>
              </a:buClr>
              <a:buSzPts val="1400"/>
              <a:buFont typeface="Noto Sans Symbols"/>
              <a:buNone/>
            </a:pPr>
            <a:endParaRPr sz="1400">
              <a:solidFill>
                <a:srgbClr val="BFBFBF"/>
              </a:solidFill>
              <a:latin typeface="Merriweather Sans"/>
              <a:ea typeface="Merriweather Sans"/>
              <a:cs typeface="Merriweather Sans"/>
              <a:sym typeface="Merriweather Sans"/>
            </a:endParaRPr>
          </a:p>
          <a:p>
            <a:pPr marL="0" marR="0" lvl="0" indent="0" algn="l" rtl="0">
              <a:lnSpc>
                <a:spcPct val="110000"/>
              </a:lnSpc>
              <a:spcBef>
                <a:spcPts val="600"/>
              </a:spcBef>
              <a:spcAft>
                <a:spcPts val="0"/>
              </a:spcAft>
              <a:buClr>
                <a:schemeClr val="lt2"/>
              </a:buClr>
              <a:buSzPts val="1400"/>
              <a:buFont typeface="Noto Sans Symbols"/>
              <a:buNone/>
            </a:pPr>
            <a:endParaRPr sz="1400">
              <a:solidFill>
                <a:srgbClr val="BFBFBF"/>
              </a:solidFill>
              <a:latin typeface="Merriweather Sans"/>
              <a:ea typeface="Merriweather Sans"/>
              <a:cs typeface="Merriweather Sans"/>
              <a:sym typeface="Merriweather Sans"/>
            </a:endParaRPr>
          </a:p>
          <a:p>
            <a:pPr marL="457200" marR="0" lvl="1" indent="0" algn="l" rtl="0">
              <a:lnSpc>
                <a:spcPct val="110000"/>
              </a:lnSpc>
              <a:spcBef>
                <a:spcPts val="500"/>
              </a:spcBef>
              <a:spcAft>
                <a:spcPts val="0"/>
              </a:spcAft>
              <a:buClr>
                <a:srgbClr val="7F7F7F"/>
              </a:buClr>
              <a:buSzPts val="2400"/>
              <a:buFont typeface="Arial"/>
              <a:buNone/>
            </a:pPr>
            <a:r>
              <a:rPr lang="en-IN" sz="2400" b="0" i="0" u="none" strike="noStrike" cap="none">
                <a:solidFill>
                  <a:srgbClr val="7F7F7F"/>
                </a:solidFill>
                <a:latin typeface="Merriweather Sans"/>
                <a:ea typeface="Merriweather Sans"/>
                <a:cs typeface="Merriweather Sans"/>
                <a:sym typeface="Merriweather Sans"/>
              </a:rPr>
              <a:t>										</a:t>
            </a:r>
            <a:endParaRPr/>
          </a:p>
          <a:p>
            <a:pPr marL="0" marR="0" lvl="0" indent="0" algn="l" rtl="0">
              <a:lnSpc>
                <a:spcPct val="110000"/>
              </a:lnSpc>
              <a:spcBef>
                <a:spcPts val="600"/>
              </a:spcBef>
              <a:spcAft>
                <a:spcPts val="0"/>
              </a:spcAft>
              <a:buClr>
                <a:schemeClr val="lt2"/>
              </a:buClr>
              <a:buSzPts val="1400"/>
              <a:buFont typeface="Noto Sans Symbols"/>
              <a:buNone/>
            </a:pPr>
            <a:endParaRPr sz="1400">
              <a:solidFill>
                <a:srgbClr val="BFBFBF"/>
              </a:solidFill>
              <a:latin typeface="Merriweather Sans"/>
              <a:ea typeface="Merriweather Sans"/>
              <a:cs typeface="Merriweather Sans"/>
              <a:sym typeface="Merriweather Sans"/>
            </a:endParaRPr>
          </a:p>
          <a:p>
            <a:pPr marL="0" marR="0" lvl="0" indent="0" algn="l" rtl="0">
              <a:lnSpc>
                <a:spcPct val="110000"/>
              </a:lnSpc>
              <a:spcBef>
                <a:spcPts val="600"/>
              </a:spcBef>
              <a:spcAft>
                <a:spcPts val="0"/>
              </a:spcAft>
              <a:buClr>
                <a:schemeClr val="lt2"/>
              </a:buClr>
              <a:buSzPts val="1400"/>
              <a:buFont typeface="Noto Sans Symbols"/>
              <a:buNone/>
            </a:pPr>
            <a:endParaRPr sz="1400">
              <a:solidFill>
                <a:srgbClr val="BFBFBF"/>
              </a:solidFill>
              <a:latin typeface="Merriweather Sans"/>
              <a:ea typeface="Merriweather Sans"/>
              <a:cs typeface="Merriweather Sans"/>
              <a:sym typeface="Merriweather Sans"/>
            </a:endParaRPr>
          </a:p>
        </p:txBody>
      </p:sp>
      <p:pic>
        <p:nvPicPr>
          <p:cNvPr id="355" name="Google Shape;355;p33"/>
          <p:cNvPicPr preferRelativeResize="0"/>
          <p:nvPr/>
        </p:nvPicPr>
        <p:blipFill rotWithShape="1">
          <a:blip r:embed="rId3">
            <a:alphaModFix/>
          </a:blip>
          <a:srcRect/>
          <a:stretch/>
        </p:blipFill>
        <p:spPr>
          <a:xfrm>
            <a:off x="527722" y="4064388"/>
            <a:ext cx="305395" cy="302362"/>
          </a:xfrm>
          <a:prstGeom prst="rect">
            <a:avLst/>
          </a:prstGeom>
          <a:noFill/>
          <a:ln>
            <a:noFill/>
          </a:ln>
        </p:spPr>
      </p:pic>
      <p:pic>
        <p:nvPicPr>
          <p:cNvPr id="356" name="Google Shape;356;p33"/>
          <p:cNvPicPr preferRelativeResize="0"/>
          <p:nvPr/>
        </p:nvPicPr>
        <p:blipFill rotWithShape="1">
          <a:blip r:embed="rId5">
            <a:alphaModFix/>
          </a:blip>
          <a:srcRect/>
          <a:stretch/>
        </p:blipFill>
        <p:spPr>
          <a:xfrm>
            <a:off x="582256" y="4307129"/>
            <a:ext cx="212072" cy="262969"/>
          </a:xfrm>
          <a:prstGeom prst="rect">
            <a:avLst/>
          </a:prstGeom>
          <a:noFill/>
          <a:ln>
            <a:noFill/>
          </a:ln>
        </p:spPr>
      </p:pic>
      <p:sp>
        <p:nvSpPr>
          <p:cNvPr id="357" name="Google Shape;357;p33"/>
          <p:cNvSpPr/>
          <p:nvPr/>
        </p:nvSpPr>
        <p:spPr>
          <a:xfrm>
            <a:off x="6311705" y="3741767"/>
            <a:ext cx="5600344" cy="138499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BFBFBF"/>
              </a:buClr>
              <a:buSzPts val="1400"/>
              <a:buFont typeface="Arial"/>
              <a:buChar char="•"/>
            </a:pPr>
            <a:r>
              <a:rPr lang="en-IN" sz="1400">
                <a:solidFill>
                  <a:srgbClr val="BFBFBF"/>
                </a:solidFill>
                <a:latin typeface="Merriweather Sans"/>
                <a:ea typeface="Merriweather Sans"/>
                <a:cs typeface="Merriweather Sans"/>
                <a:sym typeface="Merriweather Sans"/>
              </a:rPr>
              <a:t>We choose to scale the points such that a total score of 600 points corresponds to good/bad odds of 50 to 1 </a:t>
            </a:r>
            <a:endParaRPr/>
          </a:p>
          <a:p>
            <a:pPr marL="285750" marR="0" lvl="0" indent="-196850" algn="l" rtl="0">
              <a:spcBef>
                <a:spcPts val="0"/>
              </a:spcBef>
              <a:spcAft>
                <a:spcPts val="0"/>
              </a:spcAft>
              <a:buClr>
                <a:schemeClr val="dk1"/>
              </a:buClr>
              <a:buSzPts val="1400"/>
              <a:buFont typeface="Arial"/>
              <a:buNone/>
            </a:pPr>
            <a:endParaRPr sz="1400">
              <a:solidFill>
                <a:srgbClr val="BFBFBF"/>
              </a:solidFill>
              <a:latin typeface="Merriweather Sans"/>
              <a:ea typeface="Merriweather Sans"/>
              <a:cs typeface="Merriweather Sans"/>
              <a:sym typeface="Merriweather Sans"/>
            </a:endParaRPr>
          </a:p>
          <a:p>
            <a:pPr marL="285750" marR="0" lvl="0" indent="-285750" algn="l" rtl="0">
              <a:spcBef>
                <a:spcPts val="0"/>
              </a:spcBef>
              <a:spcAft>
                <a:spcPts val="0"/>
              </a:spcAft>
              <a:buClr>
                <a:srgbClr val="BFBFBF"/>
              </a:buClr>
              <a:buSzPts val="1400"/>
              <a:buFont typeface="Arial"/>
              <a:buChar char="•"/>
            </a:pPr>
            <a:r>
              <a:rPr lang="en-IN" sz="1400">
                <a:solidFill>
                  <a:srgbClr val="BFBFBF"/>
                </a:solidFill>
                <a:latin typeface="Merriweather Sans"/>
                <a:ea typeface="Merriweather Sans"/>
                <a:cs typeface="Merriweather Sans"/>
                <a:sym typeface="Merriweather Sans"/>
              </a:rPr>
              <a:t>An increase of the score of 20 points corresponds to a doubling of the good/bad odds.</a:t>
            </a:r>
            <a:endParaRPr/>
          </a:p>
          <a:p>
            <a:pPr marL="285750" marR="0" lvl="0" indent="-196850" algn="l" rtl="0">
              <a:spcBef>
                <a:spcPts val="0"/>
              </a:spcBef>
              <a:spcAft>
                <a:spcPts val="0"/>
              </a:spcAft>
              <a:buClr>
                <a:schemeClr val="dk1"/>
              </a:buClr>
              <a:buSzPts val="1400"/>
              <a:buFont typeface="Arial"/>
              <a:buNone/>
            </a:pPr>
            <a:endParaRPr sz="1400">
              <a:solidFill>
                <a:srgbClr val="BFBFBF"/>
              </a:solidFill>
              <a:latin typeface="Merriweather Sans"/>
              <a:ea typeface="Merriweather Sans"/>
              <a:cs typeface="Merriweather Sans"/>
              <a:sym typeface="Merriweather Sans"/>
            </a:endParaRPr>
          </a:p>
        </p:txBody>
      </p:sp>
      <p:sp>
        <p:nvSpPr>
          <p:cNvPr id="358" name="Google Shape;358;p33"/>
          <p:cNvSpPr txBox="1"/>
          <p:nvPr/>
        </p:nvSpPr>
        <p:spPr>
          <a:xfrm>
            <a:off x="6507544" y="5334830"/>
            <a:ext cx="2805268" cy="348517"/>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1800"/>
              <a:buFont typeface="Noto Sans Symbols"/>
              <a:buNone/>
            </a:pPr>
            <a:r>
              <a:rPr lang="en-IN" sz="1800">
                <a:solidFill>
                  <a:srgbClr val="BFBFBF"/>
                </a:solidFill>
                <a:latin typeface="Merriweather Sans"/>
                <a:ea typeface="Merriweather Sans"/>
                <a:cs typeface="Merriweather Sans"/>
                <a:sym typeface="Merriweather Sans"/>
              </a:rPr>
              <a:t>Factor – 20/ln(2) = 28.85</a:t>
            </a:r>
            <a:endParaRPr/>
          </a:p>
        </p:txBody>
      </p:sp>
      <p:sp>
        <p:nvSpPr>
          <p:cNvPr id="359" name="Google Shape;359;p33"/>
          <p:cNvSpPr txBox="1"/>
          <p:nvPr/>
        </p:nvSpPr>
        <p:spPr>
          <a:xfrm>
            <a:off x="6507543" y="5772544"/>
            <a:ext cx="4043225" cy="348517"/>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1800"/>
              <a:buFont typeface="Noto Sans Symbols"/>
              <a:buNone/>
            </a:pPr>
            <a:r>
              <a:rPr lang="en-IN" sz="1800">
                <a:solidFill>
                  <a:srgbClr val="BFBFBF"/>
                </a:solidFill>
                <a:latin typeface="Merriweather Sans"/>
                <a:ea typeface="Merriweather Sans"/>
                <a:cs typeface="Merriweather Sans"/>
                <a:sym typeface="Merriweather Sans"/>
              </a:rPr>
              <a:t>Offset – 600 – 28.85 * Ln (50) = 28.85</a:t>
            </a:r>
            <a:endParaRPr/>
          </a:p>
        </p:txBody>
      </p:sp>
      <p:sp>
        <p:nvSpPr>
          <p:cNvPr id="360" name="Google Shape;360;p33"/>
          <p:cNvSpPr/>
          <p:nvPr/>
        </p:nvSpPr>
        <p:spPr>
          <a:xfrm>
            <a:off x="6507542" y="5326883"/>
            <a:ext cx="3930685" cy="810590"/>
          </a:xfrm>
          <a:prstGeom prst="rect">
            <a:avLst/>
          </a:prstGeom>
          <a:noFill/>
          <a:ln w="9525" cap="flat" cmpd="sng">
            <a:solidFill>
              <a:srgbClr val="FFC000"/>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4"/>
          <p:cNvSpPr txBox="1">
            <a:spLocks noGrp="1"/>
          </p:cNvSpPr>
          <p:nvPr>
            <p:ph type="title"/>
          </p:nvPr>
        </p:nvSpPr>
        <p:spPr>
          <a:xfrm>
            <a:off x="774032" y="1033272"/>
            <a:ext cx="10649342"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Verdana"/>
              <a:buNone/>
            </a:pPr>
            <a:r>
              <a:rPr lang="en-IN"/>
              <a:t>Decision Making from Scorecard</a:t>
            </a:r>
            <a:endParaRPr/>
          </a:p>
        </p:txBody>
      </p:sp>
      <p:sp>
        <p:nvSpPr>
          <p:cNvPr id="366" name="Google Shape;366;p34"/>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
        <p:nvSpPr>
          <p:cNvPr id="367" name="Google Shape;367;p34"/>
          <p:cNvSpPr txBox="1">
            <a:spLocks noGrp="1"/>
          </p:cNvSpPr>
          <p:nvPr>
            <p:ph type="body" idx="1"/>
          </p:nvPr>
        </p:nvSpPr>
        <p:spPr>
          <a:xfrm>
            <a:off x="145842" y="2375176"/>
            <a:ext cx="6222109" cy="45435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2700"/>
              <a:buNone/>
            </a:pPr>
            <a:r>
              <a:rPr lang="en-IN"/>
              <a:t>Considerations for Score Usage</a:t>
            </a:r>
            <a:endParaRPr/>
          </a:p>
        </p:txBody>
      </p:sp>
      <p:sp>
        <p:nvSpPr>
          <p:cNvPr id="368" name="Google Shape;368;p34"/>
          <p:cNvSpPr/>
          <p:nvPr/>
        </p:nvSpPr>
        <p:spPr>
          <a:xfrm>
            <a:off x="145842" y="3136239"/>
            <a:ext cx="5600344" cy="3108543"/>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BFBFBF"/>
              </a:buClr>
              <a:buSzPts val="1400"/>
              <a:buFont typeface="Arial"/>
              <a:buChar char="•"/>
            </a:pPr>
            <a:r>
              <a:rPr lang="en-IN" sz="1400">
                <a:solidFill>
                  <a:srgbClr val="BFBFBF"/>
                </a:solidFill>
                <a:latin typeface="Merriweather Sans"/>
                <a:ea typeface="Merriweather Sans"/>
                <a:cs typeface="Merriweather Sans"/>
                <a:sym typeface="Merriweather Sans"/>
              </a:rPr>
              <a:t>Choosing a score cut off that is appropriate for the Loan Product</a:t>
            </a:r>
            <a:endParaRPr/>
          </a:p>
          <a:p>
            <a:pPr marL="285750" marR="0" lvl="0" indent="-196850" algn="l" rtl="0">
              <a:spcBef>
                <a:spcPts val="0"/>
              </a:spcBef>
              <a:spcAft>
                <a:spcPts val="0"/>
              </a:spcAft>
              <a:buClr>
                <a:schemeClr val="dk1"/>
              </a:buClr>
              <a:buSzPts val="1400"/>
              <a:buFont typeface="Arial"/>
              <a:buNone/>
            </a:pPr>
            <a:endParaRPr sz="1400">
              <a:solidFill>
                <a:srgbClr val="BFBFBF"/>
              </a:solidFill>
              <a:latin typeface="Merriweather Sans"/>
              <a:ea typeface="Merriweather Sans"/>
              <a:cs typeface="Merriweather Sans"/>
              <a:sym typeface="Merriweather Sans"/>
            </a:endParaRPr>
          </a:p>
          <a:p>
            <a:pPr marL="285750" marR="0" lvl="0" indent="-196850" algn="l" rtl="0">
              <a:spcBef>
                <a:spcPts val="0"/>
              </a:spcBef>
              <a:spcAft>
                <a:spcPts val="0"/>
              </a:spcAft>
              <a:buClr>
                <a:schemeClr val="dk1"/>
              </a:buClr>
              <a:buSzPts val="1400"/>
              <a:buFont typeface="Arial"/>
              <a:buNone/>
            </a:pPr>
            <a:endParaRPr sz="1400">
              <a:solidFill>
                <a:srgbClr val="BFBFBF"/>
              </a:solidFill>
              <a:latin typeface="Merriweather Sans"/>
              <a:ea typeface="Merriweather Sans"/>
              <a:cs typeface="Merriweather Sans"/>
              <a:sym typeface="Merriweather Sans"/>
            </a:endParaRPr>
          </a:p>
          <a:p>
            <a:pPr marL="285750" marR="0" lvl="0" indent="-285750" algn="l" rtl="0">
              <a:spcBef>
                <a:spcPts val="0"/>
              </a:spcBef>
              <a:spcAft>
                <a:spcPts val="0"/>
              </a:spcAft>
              <a:buClr>
                <a:srgbClr val="BFBFBF"/>
              </a:buClr>
              <a:buSzPts val="1400"/>
              <a:buFont typeface="Arial"/>
              <a:buChar char="•"/>
            </a:pPr>
            <a:r>
              <a:rPr lang="en-IN" sz="1400">
                <a:solidFill>
                  <a:srgbClr val="BFBFBF"/>
                </a:solidFill>
                <a:latin typeface="Merriweather Sans"/>
                <a:ea typeface="Merriweather Sans"/>
                <a:cs typeface="Merriweather Sans"/>
                <a:sym typeface="Merriweather Sans"/>
              </a:rPr>
              <a:t>For Example : Secured Loans may be approved for a lower score than unsecured loans</a:t>
            </a:r>
            <a:endParaRPr/>
          </a:p>
          <a:p>
            <a:pPr marL="285750" marR="0" lvl="0" indent="-196850" algn="l" rtl="0">
              <a:spcBef>
                <a:spcPts val="0"/>
              </a:spcBef>
              <a:spcAft>
                <a:spcPts val="0"/>
              </a:spcAft>
              <a:buClr>
                <a:schemeClr val="dk1"/>
              </a:buClr>
              <a:buSzPts val="1400"/>
              <a:buFont typeface="Arial"/>
              <a:buNone/>
            </a:pPr>
            <a:endParaRPr sz="1400">
              <a:solidFill>
                <a:srgbClr val="BFBFBF"/>
              </a:solidFill>
              <a:latin typeface="Merriweather Sans"/>
              <a:ea typeface="Merriweather Sans"/>
              <a:cs typeface="Merriweather Sans"/>
              <a:sym typeface="Merriweather Sans"/>
            </a:endParaRPr>
          </a:p>
          <a:p>
            <a:pPr marL="285750" marR="0" lvl="0" indent="-196850" algn="l" rtl="0">
              <a:spcBef>
                <a:spcPts val="0"/>
              </a:spcBef>
              <a:spcAft>
                <a:spcPts val="0"/>
              </a:spcAft>
              <a:buClr>
                <a:schemeClr val="dk1"/>
              </a:buClr>
              <a:buSzPts val="1400"/>
              <a:buFont typeface="Arial"/>
              <a:buNone/>
            </a:pPr>
            <a:endParaRPr sz="1400">
              <a:solidFill>
                <a:srgbClr val="BFBFBF"/>
              </a:solidFill>
              <a:latin typeface="Merriweather Sans"/>
              <a:ea typeface="Merriweather Sans"/>
              <a:cs typeface="Merriweather Sans"/>
              <a:sym typeface="Merriweather Sans"/>
            </a:endParaRPr>
          </a:p>
          <a:p>
            <a:pPr marL="285750" marR="0" lvl="0" indent="-285750" algn="l" rtl="0">
              <a:spcBef>
                <a:spcPts val="0"/>
              </a:spcBef>
              <a:spcAft>
                <a:spcPts val="0"/>
              </a:spcAft>
              <a:buClr>
                <a:srgbClr val="BFBFBF"/>
              </a:buClr>
              <a:buSzPts val="1400"/>
              <a:buFont typeface="Arial"/>
              <a:buChar char="•"/>
            </a:pPr>
            <a:r>
              <a:rPr lang="en-IN" sz="1400">
                <a:solidFill>
                  <a:srgbClr val="BFBFBF"/>
                </a:solidFill>
                <a:latin typeface="Merriweather Sans"/>
                <a:ea typeface="Merriweather Sans"/>
                <a:cs typeface="Merriweather Sans"/>
                <a:sym typeface="Merriweather Sans"/>
              </a:rPr>
              <a:t>Scores not only are used for assessment but also for predictive purposes</a:t>
            </a:r>
            <a:endParaRPr/>
          </a:p>
          <a:p>
            <a:pPr marL="285750" marR="0" lvl="0" indent="-196850" algn="l" rtl="0">
              <a:spcBef>
                <a:spcPts val="0"/>
              </a:spcBef>
              <a:spcAft>
                <a:spcPts val="0"/>
              </a:spcAft>
              <a:buClr>
                <a:schemeClr val="dk1"/>
              </a:buClr>
              <a:buSzPts val="1400"/>
              <a:buFont typeface="Arial"/>
              <a:buNone/>
            </a:pPr>
            <a:endParaRPr sz="1400">
              <a:solidFill>
                <a:srgbClr val="BFBFBF"/>
              </a:solidFill>
              <a:latin typeface="Merriweather Sans"/>
              <a:ea typeface="Merriweather Sans"/>
              <a:cs typeface="Merriweather Sans"/>
              <a:sym typeface="Merriweather Sans"/>
            </a:endParaRPr>
          </a:p>
          <a:p>
            <a:pPr marL="285750" marR="0" lvl="0" indent="-285750" algn="l" rtl="0">
              <a:spcBef>
                <a:spcPts val="0"/>
              </a:spcBef>
              <a:spcAft>
                <a:spcPts val="0"/>
              </a:spcAft>
              <a:buClr>
                <a:srgbClr val="BFBFBF"/>
              </a:buClr>
              <a:buSzPts val="1400"/>
              <a:buFont typeface="Arial"/>
              <a:buChar char="•"/>
            </a:pPr>
            <a:r>
              <a:rPr lang="en-IN" sz="1400">
                <a:solidFill>
                  <a:srgbClr val="BFBFBF"/>
                </a:solidFill>
                <a:latin typeface="Merriweather Sans"/>
                <a:ea typeface="Merriweather Sans"/>
                <a:cs typeface="Merriweather Sans"/>
                <a:sym typeface="Merriweather Sans"/>
              </a:rPr>
              <a:t>The Model scores combined with business considerations are used for final decision making</a:t>
            </a:r>
            <a:endParaRPr/>
          </a:p>
          <a:p>
            <a:pPr marL="285750" marR="0" lvl="0" indent="-196850" algn="l" rtl="0">
              <a:spcBef>
                <a:spcPts val="0"/>
              </a:spcBef>
              <a:spcAft>
                <a:spcPts val="0"/>
              </a:spcAft>
              <a:buClr>
                <a:schemeClr val="dk1"/>
              </a:buClr>
              <a:buSzPts val="1400"/>
              <a:buFont typeface="Arial"/>
              <a:buNone/>
            </a:pPr>
            <a:endParaRPr sz="1400">
              <a:solidFill>
                <a:srgbClr val="BFBFBF"/>
              </a:solidFill>
              <a:latin typeface="Merriweather Sans"/>
              <a:ea typeface="Merriweather Sans"/>
              <a:cs typeface="Merriweather Sans"/>
              <a:sym typeface="Merriweather Sans"/>
            </a:endParaRPr>
          </a:p>
          <a:p>
            <a:pPr marL="0" marR="0" lvl="0" indent="0" algn="l" rtl="0">
              <a:spcBef>
                <a:spcPts val="0"/>
              </a:spcBef>
              <a:spcAft>
                <a:spcPts val="0"/>
              </a:spcAft>
              <a:buNone/>
            </a:pPr>
            <a:endParaRPr sz="1400">
              <a:solidFill>
                <a:srgbClr val="BFBFBF"/>
              </a:solidFill>
              <a:latin typeface="Merriweather Sans"/>
              <a:ea typeface="Merriweather Sans"/>
              <a:cs typeface="Merriweather Sans"/>
              <a:sym typeface="Merriweather Sans"/>
            </a:endParaRPr>
          </a:p>
        </p:txBody>
      </p:sp>
      <p:pic>
        <p:nvPicPr>
          <p:cNvPr id="369" name="Google Shape;369;p34"/>
          <p:cNvPicPr preferRelativeResize="0"/>
          <p:nvPr/>
        </p:nvPicPr>
        <p:blipFill rotWithShape="1">
          <a:blip r:embed="rId3">
            <a:alphaModFix/>
          </a:blip>
          <a:srcRect/>
          <a:stretch/>
        </p:blipFill>
        <p:spPr>
          <a:xfrm>
            <a:off x="6626433" y="2873004"/>
            <a:ext cx="5419725" cy="2962275"/>
          </a:xfrm>
          <a:prstGeom prst="rect">
            <a:avLst/>
          </a:prstGeom>
          <a:noFill/>
          <a:ln>
            <a:noFill/>
          </a:ln>
        </p:spPr>
      </p:pic>
      <p:sp>
        <p:nvSpPr>
          <p:cNvPr id="370" name="Google Shape;370;p34"/>
          <p:cNvSpPr txBox="1"/>
          <p:nvPr/>
        </p:nvSpPr>
        <p:spPr>
          <a:xfrm>
            <a:off x="7925037" y="2375175"/>
            <a:ext cx="2475413" cy="45435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2"/>
              </a:buClr>
              <a:buSzPts val="2700"/>
              <a:buFont typeface="Arial"/>
              <a:buNone/>
            </a:pPr>
            <a:r>
              <a:rPr lang="en-IN" sz="2700" b="1">
                <a:solidFill>
                  <a:schemeClr val="lt2"/>
                </a:solidFill>
                <a:latin typeface="Verdana"/>
                <a:ea typeface="Verdana"/>
                <a:cs typeface="Verdana"/>
                <a:sym typeface="Verdana"/>
              </a:rPr>
              <a:t>An Example</a:t>
            </a:r>
            <a:endParaRPr/>
          </a:p>
        </p:txBody>
      </p:sp>
      <p:pic>
        <p:nvPicPr>
          <p:cNvPr id="371" name="Google Shape;371;p34"/>
          <p:cNvPicPr preferRelativeResize="0"/>
          <p:nvPr/>
        </p:nvPicPr>
        <p:blipFill rotWithShape="1">
          <a:blip r:embed="rId4">
            <a:alphaModFix/>
          </a:blip>
          <a:srcRect/>
          <a:stretch/>
        </p:blipFill>
        <p:spPr>
          <a:xfrm>
            <a:off x="6626433" y="5942851"/>
            <a:ext cx="2519798" cy="84929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376" name="Google Shape;376;p35" descr="Low Angle View of Office Building Against Clear Sky"/>
          <p:cNvPicPr preferRelativeResize="0">
            <a:picLocks noGrp="1"/>
          </p:cNvPicPr>
          <p:nvPr>
            <p:ph type="pic" idx="2"/>
          </p:nvPr>
        </p:nvPicPr>
        <p:blipFill rotWithShape="1">
          <a:blip r:embed="rId3">
            <a:alphaModFix/>
          </a:blip>
          <a:srcRect t="13926" b="13925"/>
          <a:stretch/>
        </p:blipFill>
        <p:spPr>
          <a:xfrm>
            <a:off x="-1" y="130966"/>
            <a:ext cx="12192000" cy="6602574"/>
          </a:xfrm>
          <a:prstGeom prst="rect">
            <a:avLst/>
          </a:prstGeom>
          <a:solidFill>
            <a:srgbClr val="A5A5A5"/>
          </a:solidFill>
          <a:ln>
            <a:noFill/>
          </a:ln>
        </p:spPr>
      </p:pic>
      <p:sp>
        <p:nvSpPr>
          <p:cNvPr id="377" name="Google Shape;377;p35"/>
          <p:cNvSpPr txBox="1">
            <a:spLocks noGrp="1"/>
          </p:cNvSpPr>
          <p:nvPr>
            <p:ph type="title"/>
          </p:nvPr>
        </p:nvSpPr>
        <p:spPr>
          <a:xfrm>
            <a:off x="777240" y="1033272"/>
            <a:ext cx="5056083"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Verdana"/>
              <a:buNone/>
            </a:pPr>
            <a:r>
              <a:rPr lang="en-IN"/>
              <a:t>Data Set Link</a:t>
            </a:r>
            <a:endParaRPr/>
          </a:p>
        </p:txBody>
      </p:sp>
      <p:sp>
        <p:nvSpPr>
          <p:cNvPr id="378" name="Google Shape;378;p35"/>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sp>
        <p:nvSpPr>
          <p:cNvPr id="379" name="Google Shape;379;p35"/>
          <p:cNvSpPr/>
          <p:nvPr/>
        </p:nvSpPr>
        <p:spPr>
          <a:xfrm>
            <a:off x="257281" y="2104900"/>
            <a:ext cx="6096000" cy="144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2200" u="sng">
                <a:solidFill>
                  <a:schemeClr val="hlink"/>
                </a:solidFill>
                <a:latin typeface="Merriweather Sans"/>
                <a:ea typeface="Merriweather Sans"/>
                <a:cs typeface="Merriweather Sans"/>
                <a:sym typeface="Merriweather Sans"/>
                <a:hlinkClick r:id="rId4"/>
              </a:rPr>
              <a:t>https://www.kaggle.com/wendykan/lending-club-loan-data</a:t>
            </a:r>
            <a:endParaRPr sz="2200">
              <a:solidFill>
                <a:srgbClr val="FFC000"/>
              </a:solidFill>
              <a:latin typeface="Merriweather Sans"/>
              <a:ea typeface="Merriweather Sans"/>
              <a:cs typeface="Merriweather Sans"/>
              <a:sym typeface="Merriweather Sans"/>
            </a:endParaRPr>
          </a:p>
          <a:p>
            <a:pPr marL="0" marR="0" lvl="0" indent="0" algn="l" rtl="0">
              <a:spcBef>
                <a:spcPts val="0"/>
              </a:spcBef>
              <a:spcAft>
                <a:spcPts val="0"/>
              </a:spcAft>
              <a:buNone/>
            </a:pPr>
            <a:endParaRPr sz="2200">
              <a:solidFill>
                <a:schemeClr val="dk2"/>
              </a:solidFill>
              <a:latin typeface="Merriweather Sans"/>
              <a:ea typeface="Merriweather Sans"/>
              <a:cs typeface="Merriweather Sans"/>
              <a:sym typeface="Merriweather Sans"/>
            </a:endParaRPr>
          </a:p>
          <a:p>
            <a:pPr marL="0" marR="0" lvl="0" indent="0" algn="l" rtl="0">
              <a:spcBef>
                <a:spcPts val="0"/>
              </a:spcBef>
              <a:spcAft>
                <a:spcPts val="0"/>
              </a:spcAft>
              <a:buNone/>
            </a:pPr>
            <a:r>
              <a:rPr lang="en-IN" sz="2200">
                <a:solidFill>
                  <a:schemeClr val="dk2"/>
                </a:solidFill>
                <a:latin typeface="Merriweather Sans"/>
                <a:ea typeface="Merriweather Sans"/>
                <a:cs typeface="Merriweather Sans"/>
                <a:sym typeface="Merriweather Sans"/>
              </a:rPr>
              <a:t>Loan Data (887K x 75)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23" descr="Low Angle View of Office Building Against Clear Sky"/>
          <p:cNvPicPr preferRelativeResize="0">
            <a:picLocks noGrp="1"/>
          </p:cNvPicPr>
          <p:nvPr>
            <p:ph type="pic" idx="2"/>
          </p:nvPr>
        </p:nvPicPr>
        <p:blipFill rotWithShape="1">
          <a:blip r:embed="rId3">
            <a:alphaModFix/>
          </a:blip>
          <a:srcRect t="13926" b="13925"/>
          <a:stretch/>
        </p:blipFill>
        <p:spPr>
          <a:xfrm>
            <a:off x="0" y="63200"/>
            <a:ext cx="12192000" cy="6858000"/>
          </a:xfrm>
          <a:prstGeom prst="rect">
            <a:avLst/>
          </a:prstGeom>
          <a:solidFill>
            <a:srgbClr val="A5A5A5"/>
          </a:solidFill>
          <a:ln>
            <a:noFill/>
          </a:ln>
        </p:spPr>
      </p:pic>
      <p:sp>
        <p:nvSpPr>
          <p:cNvPr id="206" name="Google Shape;206;p23"/>
          <p:cNvSpPr txBox="1">
            <a:spLocks noGrp="1"/>
          </p:cNvSpPr>
          <p:nvPr>
            <p:ph type="title"/>
          </p:nvPr>
        </p:nvSpPr>
        <p:spPr>
          <a:xfrm>
            <a:off x="456915" y="376922"/>
            <a:ext cx="5056200" cy="782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Verdana"/>
              <a:buNone/>
            </a:pPr>
            <a:r>
              <a:rPr lang="en-IN"/>
              <a:t>Problem Statement</a:t>
            </a:r>
            <a:endParaRPr/>
          </a:p>
        </p:txBody>
      </p:sp>
      <p:sp>
        <p:nvSpPr>
          <p:cNvPr id="207" name="Google Shape;207;p23"/>
          <p:cNvSpPr txBox="1">
            <a:spLocks noGrp="1"/>
          </p:cNvSpPr>
          <p:nvPr>
            <p:ph type="body" idx="1"/>
          </p:nvPr>
        </p:nvSpPr>
        <p:spPr>
          <a:xfrm>
            <a:off x="532925" y="1475325"/>
            <a:ext cx="6780600" cy="1203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2200"/>
              <a:buNone/>
            </a:pPr>
            <a:r>
              <a:rPr lang="en-IN"/>
              <a:t>Build a credit score using Machine Learning and that indicates the likelihood of loan repayment</a:t>
            </a:r>
            <a:endParaRPr/>
          </a:p>
        </p:txBody>
      </p:sp>
      <p:sp>
        <p:nvSpPr>
          <p:cNvPr id="208" name="Google Shape;208;p23"/>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a:spLocks noGrp="1"/>
          </p:cNvSpPr>
          <p:nvPr>
            <p:ph type="title"/>
          </p:nvPr>
        </p:nvSpPr>
        <p:spPr>
          <a:xfrm>
            <a:off x="774031" y="1033272"/>
            <a:ext cx="9350629" cy="78263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Verdana"/>
              <a:buNone/>
            </a:pPr>
            <a:r>
              <a:rPr lang="en-IN"/>
              <a:t>Credit Scoring – What , Why &amp; How </a:t>
            </a:r>
            <a:endParaRPr/>
          </a:p>
        </p:txBody>
      </p:sp>
      <p:sp>
        <p:nvSpPr>
          <p:cNvPr id="214" name="Google Shape;214;p24"/>
          <p:cNvSpPr txBox="1">
            <a:spLocks noGrp="1"/>
          </p:cNvSpPr>
          <p:nvPr>
            <p:ph type="body" idx="5"/>
          </p:nvPr>
        </p:nvSpPr>
        <p:spPr>
          <a:xfrm>
            <a:off x="774032" y="2105068"/>
            <a:ext cx="10218713" cy="7826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2200"/>
              <a:buNone/>
            </a:pPr>
            <a:r>
              <a:rPr lang="en-IN"/>
              <a:t>What : Methodology leveraged by Financial Institutions to determine the risk of non payment associated with loans </a:t>
            </a:r>
            <a:endParaRPr/>
          </a:p>
        </p:txBody>
      </p:sp>
      <p:sp>
        <p:nvSpPr>
          <p:cNvPr id="215" name="Google Shape;215;p24"/>
          <p:cNvSpPr txBox="1">
            <a:spLocks noGrp="1"/>
          </p:cNvSpPr>
          <p:nvPr>
            <p:ph type="body" idx="3"/>
          </p:nvPr>
        </p:nvSpPr>
        <p:spPr>
          <a:xfrm>
            <a:off x="774032" y="3563411"/>
            <a:ext cx="4365625" cy="2333625"/>
          </a:xfrm>
          <a:prstGeom prst="rect">
            <a:avLst/>
          </a:prstGeom>
          <a:noFill/>
          <a:ln>
            <a:noFill/>
          </a:ln>
        </p:spPr>
        <p:txBody>
          <a:bodyPr spcFirstLastPara="1" wrap="square" lIns="91425" tIns="45700" rIns="91425" bIns="45700" anchor="t" anchorCtr="0">
            <a:noAutofit/>
          </a:bodyPr>
          <a:lstStyle/>
          <a:p>
            <a:pPr marL="180000" lvl="0" indent="-180000" algn="l" rtl="0">
              <a:lnSpc>
                <a:spcPct val="110000"/>
              </a:lnSpc>
              <a:spcBef>
                <a:spcPts val="0"/>
              </a:spcBef>
              <a:spcAft>
                <a:spcPts val="0"/>
              </a:spcAft>
              <a:buSzPts val="1400"/>
              <a:buChar char="▪"/>
            </a:pPr>
            <a:r>
              <a:rPr lang="en-IN"/>
              <a:t>Credit Scoring enables decision making at all customer lifecycle stages</a:t>
            </a:r>
            <a:endParaRPr/>
          </a:p>
          <a:p>
            <a:pPr marL="180000" lvl="0" indent="-91100" algn="l" rtl="0">
              <a:lnSpc>
                <a:spcPct val="110000"/>
              </a:lnSpc>
              <a:spcBef>
                <a:spcPts val="600"/>
              </a:spcBef>
              <a:spcAft>
                <a:spcPts val="0"/>
              </a:spcAft>
              <a:buSzPts val="1400"/>
              <a:buNone/>
            </a:pPr>
            <a:endParaRPr/>
          </a:p>
          <a:p>
            <a:pPr marL="180000" lvl="0" indent="-180000" algn="l" rtl="0">
              <a:lnSpc>
                <a:spcPct val="110000"/>
              </a:lnSpc>
              <a:spcBef>
                <a:spcPts val="600"/>
              </a:spcBef>
              <a:spcAft>
                <a:spcPts val="0"/>
              </a:spcAft>
              <a:buSzPts val="1400"/>
              <a:buChar char="▪"/>
            </a:pPr>
            <a:r>
              <a:rPr lang="en-IN"/>
              <a:t>Removes the need to manually examine each loan customer</a:t>
            </a:r>
            <a:endParaRPr/>
          </a:p>
          <a:p>
            <a:pPr marL="180000" lvl="0" indent="-91100" algn="l" rtl="0">
              <a:lnSpc>
                <a:spcPct val="110000"/>
              </a:lnSpc>
              <a:spcBef>
                <a:spcPts val="600"/>
              </a:spcBef>
              <a:spcAft>
                <a:spcPts val="0"/>
              </a:spcAft>
              <a:buSzPts val="1400"/>
              <a:buNone/>
            </a:pPr>
            <a:endParaRPr/>
          </a:p>
          <a:p>
            <a:pPr marL="180000" lvl="0" indent="-180000" algn="l" rtl="0">
              <a:lnSpc>
                <a:spcPct val="110000"/>
              </a:lnSpc>
              <a:spcBef>
                <a:spcPts val="600"/>
              </a:spcBef>
              <a:spcAft>
                <a:spcPts val="0"/>
              </a:spcAft>
              <a:buSzPts val="1400"/>
              <a:buChar char="▪"/>
            </a:pPr>
            <a:r>
              <a:rPr lang="en-IN"/>
              <a:t>Clear understanding of Denial or Approval reasons leading to sound business approach</a:t>
            </a:r>
            <a:endParaRPr/>
          </a:p>
        </p:txBody>
      </p:sp>
      <p:sp>
        <p:nvSpPr>
          <p:cNvPr id="216" name="Google Shape;216;p24"/>
          <p:cNvSpPr txBox="1">
            <a:spLocks noGrp="1"/>
          </p:cNvSpPr>
          <p:nvPr>
            <p:ph type="body" idx="2"/>
          </p:nvPr>
        </p:nvSpPr>
        <p:spPr>
          <a:xfrm>
            <a:off x="6627120" y="2993041"/>
            <a:ext cx="4365625" cy="45435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2700"/>
              <a:buNone/>
            </a:pPr>
            <a:r>
              <a:rPr lang="en-IN"/>
              <a:t>How is it used?</a:t>
            </a:r>
            <a:endParaRPr/>
          </a:p>
        </p:txBody>
      </p:sp>
      <p:sp>
        <p:nvSpPr>
          <p:cNvPr id="217" name="Google Shape;217;p24"/>
          <p:cNvSpPr txBox="1">
            <a:spLocks noGrp="1"/>
          </p:cNvSpPr>
          <p:nvPr>
            <p:ph type="body" idx="4"/>
          </p:nvPr>
        </p:nvSpPr>
        <p:spPr>
          <a:xfrm>
            <a:off x="6627121" y="3563411"/>
            <a:ext cx="4486356" cy="2570103"/>
          </a:xfrm>
          <a:prstGeom prst="rect">
            <a:avLst/>
          </a:prstGeom>
          <a:noFill/>
          <a:ln>
            <a:noFill/>
          </a:ln>
        </p:spPr>
        <p:txBody>
          <a:bodyPr spcFirstLastPara="1" wrap="square" lIns="91425" tIns="45700" rIns="91425" bIns="45700" anchor="t" anchorCtr="0">
            <a:noAutofit/>
          </a:bodyPr>
          <a:lstStyle/>
          <a:p>
            <a:pPr marL="180000" lvl="0" indent="-180000" algn="l" rtl="0">
              <a:lnSpc>
                <a:spcPct val="100000"/>
              </a:lnSpc>
              <a:spcBef>
                <a:spcPts val="0"/>
              </a:spcBef>
              <a:spcAft>
                <a:spcPts val="0"/>
              </a:spcAft>
              <a:buSzPts val="1400"/>
              <a:buChar char="▪"/>
            </a:pPr>
            <a:r>
              <a:rPr lang="en-IN"/>
              <a:t>Credit Scores are used to determine the following areas under Loan portfolios</a:t>
            </a:r>
            <a:endParaRPr/>
          </a:p>
          <a:p>
            <a:pPr marL="180000" lvl="0" indent="-91100" algn="l" rtl="0">
              <a:lnSpc>
                <a:spcPct val="100000"/>
              </a:lnSpc>
              <a:spcBef>
                <a:spcPts val="600"/>
              </a:spcBef>
              <a:spcAft>
                <a:spcPts val="0"/>
              </a:spcAft>
              <a:buSzPts val="1400"/>
              <a:buNone/>
            </a:pPr>
            <a:endParaRPr/>
          </a:p>
          <a:p>
            <a:pPr marL="685800" lvl="1" indent="-228600" algn="l" rtl="0">
              <a:lnSpc>
                <a:spcPct val="100000"/>
              </a:lnSpc>
              <a:spcBef>
                <a:spcPts val="500"/>
              </a:spcBef>
              <a:spcAft>
                <a:spcPts val="0"/>
              </a:spcAft>
              <a:buClr>
                <a:srgbClr val="BFBFBF"/>
              </a:buClr>
              <a:buSzPts val="1400"/>
              <a:buChar char="•"/>
            </a:pPr>
            <a:r>
              <a:rPr lang="en-IN" sz="1400" b="1">
                <a:solidFill>
                  <a:srgbClr val="BFBFBF"/>
                </a:solidFill>
              </a:rPr>
              <a:t>Approva</a:t>
            </a:r>
            <a:r>
              <a:rPr lang="en-IN" sz="1400">
                <a:solidFill>
                  <a:srgbClr val="BFBFBF"/>
                </a:solidFill>
              </a:rPr>
              <a:t>l – Should the Loan be approved?</a:t>
            </a:r>
            <a:endParaRPr/>
          </a:p>
          <a:p>
            <a:pPr marL="685800" lvl="1" indent="-228600" algn="l" rtl="0">
              <a:lnSpc>
                <a:spcPct val="100000"/>
              </a:lnSpc>
              <a:spcBef>
                <a:spcPts val="500"/>
              </a:spcBef>
              <a:spcAft>
                <a:spcPts val="0"/>
              </a:spcAft>
              <a:buClr>
                <a:srgbClr val="BFBFBF"/>
              </a:buClr>
              <a:buSzPts val="1400"/>
              <a:buChar char="•"/>
            </a:pPr>
            <a:r>
              <a:rPr lang="en-IN" sz="1400" b="1">
                <a:solidFill>
                  <a:srgbClr val="BFBFBF"/>
                </a:solidFill>
              </a:rPr>
              <a:t>Pricing</a:t>
            </a:r>
            <a:r>
              <a:rPr lang="en-IN" sz="1400">
                <a:solidFill>
                  <a:srgbClr val="BFBFBF"/>
                </a:solidFill>
              </a:rPr>
              <a:t> – What is the right Interest ?</a:t>
            </a:r>
            <a:endParaRPr/>
          </a:p>
          <a:p>
            <a:pPr marL="685800" lvl="1" indent="-228600" algn="l" rtl="0">
              <a:lnSpc>
                <a:spcPct val="100000"/>
              </a:lnSpc>
              <a:spcBef>
                <a:spcPts val="500"/>
              </a:spcBef>
              <a:spcAft>
                <a:spcPts val="0"/>
              </a:spcAft>
              <a:buClr>
                <a:srgbClr val="BFBFBF"/>
              </a:buClr>
              <a:buSzPts val="1400"/>
              <a:buChar char="•"/>
            </a:pPr>
            <a:r>
              <a:rPr lang="en-IN" sz="1400" b="1">
                <a:solidFill>
                  <a:srgbClr val="BFBFBF"/>
                </a:solidFill>
              </a:rPr>
              <a:t>Cross Sell </a:t>
            </a:r>
            <a:r>
              <a:rPr lang="en-IN" sz="1400">
                <a:solidFill>
                  <a:srgbClr val="BFBFBF"/>
                </a:solidFill>
              </a:rPr>
              <a:t>– Can we sell another loan ?</a:t>
            </a:r>
            <a:endParaRPr/>
          </a:p>
          <a:p>
            <a:pPr marL="685800" lvl="1" indent="-228600" algn="l" rtl="0">
              <a:lnSpc>
                <a:spcPct val="100000"/>
              </a:lnSpc>
              <a:spcBef>
                <a:spcPts val="500"/>
              </a:spcBef>
              <a:spcAft>
                <a:spcPts val="0"/>
              </a:spcAft>
              <a:buClr>
                <a:srgbClr val="BFBFBF"/>
              </a:buClr>
              <a:buSzPts val="1400"/>
              <a:buChar char="•"/>
            </a:pPr>
            <a:r>
              <a:rPr lang="en-IN" sz="1400" b="1">
                <a:solidFill>
                  <a:srgbClr val="BFBFBF"/>
                </a:solidFill>
              </a:rPr>
              <a:t>Refinance</a:t>
            </a:r>
            <a:r>
              <a:rPr lang="en-IN" sz="1400">
                <a:solidFill>
                  <a:srgbClr val="BFBFBF"/>
                </a:solidFill>
              </a:rPr>
              <a:t> – Should there be a change in Interest?</a:t>
            </a:r>
            <a:endParaRPr/>
          </a:p>
          <a:p>
            <a:pPr marL="0" lvl="0" indent="0" algn="l" rtl="0">
              <a:lnSpc>
                <a:spcPct val="100000"/>
              </a:lnSpc>
              <a:spcBef>
                <a:spcPts val="600"/>
              </a:spcBef>
              <a:spcAft>
                <a:spcPts val="0"/>
              </a:spcAft>
              <a:buSzPts val="1400"/>
              <a:buNone/>
            </a:pPr>
            <a:endParaRPr/>
          </a:p>
          <a:p>
            <a:pPr marL="180000" lvl="0" indent="-91100" algn="l" rtl="0">
              <a:lnSpc>
                <a:spcPct val="100000"/>
              </a:lnSpc>
              <a:spcBef>
                <a:spcPts val="600"/>
              </a:spcBef>
              <a:spcAft>
                <a:spcPts val="0"/>
              </a:spcAft>
              <a:buSzPts val="1400"/>
              <a:buNone/>
            </a:pPr>
            <a:endParaRPr/>
          </a:p>
        </p:txBody>
      </p:sp>
      <p:sp>
        <p:nvSpPr>
          <p:cNvPr id="218" name="Google Shape;218;p24"/>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
        <p:nvSpPr>
          <p:cNvPr id="219" name="Google Shape;219;p24"/>
          <p:cNvSpPr txBox="1">
            <a:spLocks noGrp="1"/>
          </p:cNvSpPr>
          <p:nvPr>
            <p:ph type="body" idx="1"/>
          </p:nvPr>
        </p:nvSpPr>
        <p:spPr>
          <a:xfrm>
            <a:off x="774031" y="2993041"/>
            <a:ext cx="4365625" cy="45435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2700"/>
              <a:buNone/>
            </a:pPr>
            <a:r>
              <a:rPr lang="en-IN"/>
              <a:t>Why is it used?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774030" y="1033272"/>
            <a:ext cx="9956131" cy="78263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Verdana"/>
              <a:buNone/>
            </a:pPr>
            <a:r>
              <a:rPr lang="en-IN"/>
              <a:t>Scorecards – How to they look like ?</a:t>
            </a:r>
            <a:endParaRPr/>
          </a:p>
        </p:txBody>
      </p:sp>
      <p:sp>
        <p:nvSpPr>
          <p:cNvPr id="225" name="Google Shape;225;p25"/>
          <p:cNvSpPr txBox="1">
            <a:spLocks noGrp="1"/>
          </p:cNvSpPr>
          <p:nvPr>
            <p:ph type="body" idx="5"/>
          </p:nvPr>
        </p:nvSpPr>
        <p:spPr>
          <a:xfrm>
            <a:off x="774032" y="2105068"/>
            <a:ext cx="10218713" cy="7826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2200"/>
              <a:buNone/>
            </a:pPr>
            <a:r>
              <a:rPr lang="en-IN"/>
              <a:t>Scorecards are deployed to take Model Driven decisions in an intuitive manner </a:t>
            </a:r>
            <a:endParaRPr/>
          </a:p>
        </p:txBody>
      </p:sp>
      <p:sp>
        <p:nvSpPr>
          <p:cNvPr id="226" name="Google Shape;226;p25"/>
          <p:cNvSpPr txBox="1">
            <a:spLocks noGrp="1"/>
          </p:cNvSpPr>
          <p:nvPr>
            <p:ph type="body" idx="2"/>
          </p:nvPr>
        </p:nvSpPr>
        <p:spPr>
          <a:xfrm>
            <a:off x="5564881" y="2648485"/>
            <a:ext cx="5379350" cy="45435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2700"/>
              <a:buNone/>
            </a:pPr>
            <a:r>
              <a:rPr lang="en-IN"/>
              <a:t>Steps to build a Scorecard</a:t>
            </a:r>
            <a:endParaRPr/>
          </a:p>
        </p:txBody>
      </p:sp>
      <p:sp>
        <p:nvSpPr>
          <p:cNvPr id="227" name="Google Shape;227;p25"/>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228" name="Google Shape;228;p25"/>
          <p:cNvSpPr txBox="1">
            <a:spLocks noGrp="1"/>
          </p:cNvSpPr>
          <p:nvPr>
            <p:ph type="body" idx="1"/>
          </p:nvPr>
        </p:nvSpPr>
        <p:spPr>
          <a:xfrm>
            <a:off x="774031" y="2648485"/>
            <a:ext cx="4365625" cy="45435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2700"/>
              <a:buNone/>
            </a:pPr>
            <a:r>
              <a:rPr lang="en-IN"/>
              <a:t>Why is it used? </a:t>
            </a:r>
            <a:endParaRPr/>
          </a:p>
        </p:txBody>
      </p:sp>
      <p:graphicFrame>
        <p:nvGraphicFramePr>
          <p:cNvPr id="229" name="Google Shape;229;p25"/>
          <p:cNvGraphicFramePr/>
          <p:nvPr/>
        </p:nvGraphicFramePr>
        <p:xfrm>
          <a:off x="356772" y="3176864"/>
          <a:ext cx="4365625" cy="3294400"/>
        </p:xfrm>
        <a:graphic>
          <a:graphicData uri="http://schemas.openxmlformats.org/drawingml/2006/table">
            <a:tbl>
              <a:tblPr>
                <a:noFill/>
                <a:tableStyleId>{3D5756AF-0EA3-4FD3-A013-7C1D927ADE2F}</a:tableStyleId>
              </a:tblPr>
              <a:tblGrid>
                <a:gridCol w="1158475">
                  <a:extLst>
                    <a:ext uri="{9D8B030D-6E8A-4147-A177-3AD203B41FA5}">
                      <a16:colId xmlns:a16="http://schemas.microsoft.com/office/drawing/2014/main" val="20000"/>
                    </a:ext>
                  </a:extLst>
                </a:gridCol>
                <a:gridCol w="1938925">
                  <a:extLst>
                    <a:ext uri="{9D8B030D-6E8A-4147-A177-3AD203B41FA5}">
                      <a16:colId xmlns:a16="http://schemas.microsoft.com/office/drawing/2014/main" val="20001"/>
                    </a:ext>
                  </a:extLst>
                </a:gridCol>
                <a:gridCol w="1268225">
                  <a:extLst>
                    <a:ext uri="{9D8B030D-6E8A-4147-A177-3AD203B41FA5}">
                      <a16:colId xmlns:a16="http://schemas.microsoft.com/office/drawing/2014/main" val="20002"/>
                    </a:ext>
                  </a:extLst>
                </a:gridCol>
              </a:tblGrid>
              <a:tr h="205900">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Variable</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4C6E7"/>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Value Bucket</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4C6E7"/>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Scorecard Point</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4C6E7"/>
                    </a:solidFill>
                  </a:tcPr>
                </a:tc>
                <a:extLst>
                  <a:ext uri="{0D108BD9-81ED-4DB2-BD59-A6C34878D82A}">
                    <a16:rowId xmlns:a16="http://schemas.microsoft.com/office/drawing/2014/main" val="10000"/>
                  </a:ext>
                </a:extLst>
              </a:tr>
              <a:tr h="205900">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AGE</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&lt;22</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100</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01"/>
                  </a:ext>
                </a:extLst>
              </a:tr>
              <a:tr h="205900">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AGE</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22&lt;=AGE&lt;26</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120</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02"/>
                  </a:ext>
                </a:extLst>
              </a:tr>
              <a:tr h="205900">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AGE</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26&lt;=AGE&lt;29</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185</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03"/>
                  </a:ext>
                </a:extLst>
              </a:tr>
              <a:tr h="205900">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AGE</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29&lt;=AGE&lt;32</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200</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04"/>
                  </a:ext>
                </a:extLst>
              </a:tr>
              <a:tr h="205900">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AGE</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32&lt;=AGE&lt;36</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210</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05"/>
                  </a:ext>
                </a:extLst>
              </a:tr>
              <a:tr h="205900">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AGE</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36&lt;=AGE&lt;42</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225</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06"/>
                  </a:ext>
                </a:extLst>
              </a:tr>
              <a:tr h="205900">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AGE</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&gt;=42</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250</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07"/>
                  </a:ext>
                </a:extLst>
              </a:tr>
              <a:tr h="205900">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HOME STATUS</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OWN</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225</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08"/>
                  </a:ext>
                </a:extLst>
              </a:tr>
              <a:tr h="205900">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HOME STATUS</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RENT</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110</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09"/>
                  </a:ext>
                </a:extLst>
              </a:tr>
              <a:tr h="205900">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INCOME</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&lt;10000</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120</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10"/>
                  </a:ext>
                </a:extLst>
              </a:tr>
              <a:tr h="205900">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INCOME</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10000&lt;=INCOME&lt;17000</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140</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11"/>
                  </a:ext>
                </a:extLst>
              </a:tr>
              <a:tr h="205900">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INCOME</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17000&lt;=INCOME&lt;25000</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180</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12"/>
                  </a:ext>
                </a:extLst>
              </a:tr>
              <a:tr h="205900">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INCOME</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25000&lt;=INCOME&lt;35000</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200</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13"/>
                  </a:ext>
                </a:extLst>
              </a:tr>
              <a:tr h="205900">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INCOME</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35000&lt;=INCOME&lt;58000</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225</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14"/>
                  </a:ext>
                </a:extLst>
              </a:tr>
              <a:tr h="205900">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INCOME</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58000&lt;=INCOME&lt;100000</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230</a:t>
                      </a:r>
                      <a:endParaRPr/>
                    </a:p>
                  </a:txBody>
                  <a:tcPr marL="9525" marR="9525" marT="9525"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15"/>
                  </a:ext>
                </a:extLst>
              </a:tr>
            </a:tbl>
          </a:graphicData>
        </a:graphic>
      </p:graphicFrame>
      <p:sp>
        <p:nvSpPr>
          <p:cNvPr id="230" name="Google Shape;230;p25"/>
          <p:cNvSpPr txBox="1">
            <a:spLocks noGrp="1"/>
          </p:cNvSpPr>
          <p:nvPr>
            <p:ph type="body" idx="3"/>
          </p:nvPr>
        </p:nvSpPr>
        <p:spPr>
          <a:xfrm>
            <a:off x="5564881" y="3102838"/>
            <a:ext cx="4365625" cy="2333625"/>
          </a:xfrm>
          <a:prstGeom prst="rect">
            <a:avLst/>
          </a:prstGeom>
          <a:noFill/>
          <a:ln>
            <a:noFill/>
          </a:ln>
        </p:spPr>
        <p:txBody>
          <a:bodyPr spcFirstLastPara="1" wrap="square" lIns="91425" tIns="45700" rIns="91425" bIns="45700" anchor="t" anchorCtr="0">
            <a:noAutofit/>
          </a:bodyPr>
          <a:lstStyle/>
          <a:p>
            <a:pPr marL="180000" lvl="0" indent="-180000" algn="l" rtl="0">
              <a:lnSpc>
                <a:spcPct val="110000"/>
              </a:lnSpc>
              <a:spcBef>
                <a:spcPts val="0"/>
              </a:spcBef>
              <a:spcAft>
                <a:spcPts val="0"/>
              </a:spcAft>
              <a:buSzPts val="1500"/>
              <a:buChar char="▪"/>
            </a:pPr>
            <a:r>
              <a:rPr lang="en-IN" sz="1500" b="1"/>
              <a:t>Exploratory Data Analysis</a:t>
            </a:r>
            <a:endParaRPr/>
          </a:p>
          <a:p>
            <a:pPr marL="180000" lvl="0" indent="-84750" algn="l" rtl="0">
              <a:lnSpc>
                <a:spcPct val="110000"/>
              </a:lnSpc>
              <a:spcBef>
                <a:spcPts val="600"/>
              </a:spcBef>
              <a:spcAft>
                <a:spcPts val="0"/>
              </a:spcAft>
              <a:buSzPts val="1500"/>
              <a:buNone/>
            </a:pPr>
            <a:endParaRPr sz="1500" b="1"/>
          </a:p>
          <a:p>
            <a:pPr marL="180000" lvl="0" indent="-180000" algn="l" rtl="0">
              <a:lnSpc>
                <a:spcPct val="110000"/>
              </a:lnSpc>
              <a:spcBef>
                <a:spcPts val="600"/>
              </a:spcBef>
              <a:spcAft>
                <a:spcPts val="0"/>
              </a:spcAft>
              <a:buSzPts val="1500"/>
              <a:buChar char="▪"/>
            </a:pPr>
            <a:r>
              <a:rPr lang="en-IN" sz="1500" b="1"/>
              <a:t>Variable Discretization </a:t>
            </a:r>
            <a:endParaRPr/>
          </a:p>
          <a:p>
            <a:pPr marL="180000" lvl="0" indent="-84750" algn="l" rtl="0">
              <a:lnSpc>
                <a:spcPct val="110000"/>
              </a:lnSpc>
              <a:spcBef>
                <a:spcPts val="600"/>
              </a:spcBef>
              <a:spcAft>
                <a:spcPts val="0"/>
              </a:spcAft>
              <a:buSzPts val="1500"/>
              <a:buNone/>
            </a:pPr>
            <a:endParaRPr sz="1500" b="1"/>
          </a:p>
          <a:p>
            <a:pPr marL="180000" lvl="0" indent="-180000" algn="l" rtl="0">
              <a:lnSpc>
                <a:spcPct val="110000"/>
              </a:lnSpc>
              <a:spcBef>
                <a:spcPts val="600"/>
              </a:spcBef>
              <a:spcAft>
                <a:spcPts val="0"/>
              </a:spcAft>
              <a:buSzPts val="1500"/>
              <a:buChar char="▪"/>
            </a:pPr>
            <a:r>
              <a:rPr lang="en-IN" sz="1500" b="1"/>
              <a:t>WOE Substitution and IV Screening</a:t>
            </a:r>
            <a:endParaRPr/>
          </a:p>
          <a:p>
            <a:pPr marL="180000" lvl="0" indent="-84750" algn="l" rtl="0">
              <a:lnSpc>
                <a:spcPct val="110000"/>
              </a:lnSpc>
              <a:spcBef>
                <a:spcPts val="600"/>
              </a:spcBef>
              <a:spcAft>
                <a:spcPts val="0"/>
              </a:spcAft>
              <a:buSzPts val="1500"/>
              <a:buNone/>
            </a:pPr>
            <a:endParaRPr sz="1500" b="1"/>
          </a:p>
          <a:p>
            <a:pPr marL="180000" lvl="0" indent="-180000" algn="l" rtl="0">
              <a:lnSpc>
                <a:spcPct val="110000"/>
              </a:lnSpc>
              <a:spcBef>
                <a:spcPts val="600"/>
              </a:spcBef>
              <a:spcAft>
                <a:spcPts val="0"/>
              </a:spcAft>
              <a:buSzPts val="1500"/>
              <a:buChar char="▪"/>
            </a:pPr>
            <a:r>
              <a:rPr lang="en-IN" sz="1500" b="1"/>
              <a:t>Model Fitting and Validation</a:t>
            </a:r>
            <a:endParaRPr/>
          </a:p>
          <a:p>
            <a:pPr marL="180000" lvl="0" indent="-84750" algn="l" rtl="0">
              <a:lnSpc>
                <a:spcPct val="110000"/>
              </a:lnSpc>
              <a:spcBef>
                <a:spcPts val="600"/>
              </a:spcBef>
              <a:spcAft>
                <a:spcPts val="0"/>
              </a:spcAft>
              <a:buSzPts val="1500"/>
              <a:buNone/>
            </a:pPr>
            <a:endParaRPr sz="1500" b="1"/>
          </a:p>
          <a:p>
            <a:pPr marL="180000" lvl="0" indent="-180000" algn="l" rtl="0">
              <a:lnSpc>
                <a:spcPct val="110000"/>
              </a:lnSpc>
              <a:spcBef>
                <a:spcPts val="600"/>
              </a:spcBef>
              <a:spcAft>
                <a:spcPts val="0"/>
              </a:spcAft>
              <a:buSzPts val="1500"/>
              <a:buChar char="▪"/>
            </a:pPr>
            <a:r>
              <a:rPr lang="en-IN" sz="1500" b="1"/>
              <a:t> Score Scaling from Model Parameters</a:t>
            </a:r>
            <a:endParaRPr/>
          </a:p>
          <a:p>
            <a:pPr marL="180000" lvl="0" indent="-84750" algn="l" rtl="0">
              <a:lnSpc>
                <a:spcPct val="110000"/>
              </a:lnSpc>
              <a:spcBef>
                <a:spcPts val="600"/>
              </a:spcBef>
              <a:spcAft>
                <a:spcPts val="0"/>
              </a:spcAft>
              <a:buSzPts val="1500"/>
              <a:buNone/>
            </a:pPr>
            <a:endParaRPr sz="1500" b="1"/>
          </a:p>
          <a:p>
            <a:pPr marL="180000" lvl="0" indent="-180000" algn="l" rtl="0">
              <a:lnSpc>
                <a:spcPct val="110000"/>
              </a:lnSpc>
              <a:spcBef>
                <a:spcPts val="600"/>
              </a:spcBef>
              <a:spcAft>
                <a:spcPts val="0"/>
              </a:spcAft>
              <a:buSzPts val="1500"/>
              <a:buChar char="▪"/>
            </a:pPr>
            <a:r>
              <a:rPr lang="en-IN" sz="1500" b="1"/>
              <a:t> Drive Decisions through Scores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6"/>
          <p:cNvSpPr txBox="1">
            <a:spLocks noGrp="1"/>
          </p:cNvSpPr>
          <p:nvPr>
            <p:ph type="title"/>
          </p:nvPr>
        </p:nvSpPr>
        <p:spPr>
          <a:xfrm>
            <a:off x="774032" y="1032746"/>
            <a:ext cx="6779707" cy="78263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Verdana"/>
              <a:buNone/>
            </a:pPr>
            <a:r>
              <a:rPr lang="en-IN"/>
              <a:t>Dataset and Description</a:t>
            </a:r>
            <a:endParaRPr/>
          </a:p>
        </p:txBody>
      </p:sp>
      <p:sp>
        <p:nvSpPr>
          <p:cNvPr id="236" name="Google Shape;236;p26"/>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graphicFrame>
        <p:nvGraphicFramePr>
          <p:cNvPr id="237" name="Google Shape;237;p26"/>
          <p:cNvGraphicFramePr/>
          <p:nvPr/>
        </p:nvGraphicFramePr>
        <p:xfrm>
          <a:off x="172224" y="2082018"/>
          <a:ext cx="10448875" cy="4656400"/>
        </p:xfrm>
        <a:graphic>
          <a:graphicData uri="http://schemas.openxmlformats.org/drawingml/2006/table">
            <a:tbl>
              <a:tblPr>
                <a:noFill/>
                <a:tableStyleId>{3D5756AF-0EA3-4FD3-A013-7C1D927ADE2F}</a:tableStyleId>
              </a:tblPr>
              <a:tblGrid>
                <a:gridCol w="1645900">
                  <a:extLst>
                    <a:ext uri="{9D8B030D-6E8A-4147-A177-3AD203B41FA5}">
                      <a16:colId xmlns:a16="http://schemas.microsoft.com/office/drawing/2014/main" val="20000"/>
                    </a:ext>
                  </a:extLst>
                </a:gridCol>
                <a:gridCol w="8802975">
                  <a:extLst>
                    <a:ext uri="{9D8B030D-6E8A-4147-A177-3AD203B41FA5}">
                      <a16:colId xmlns:a16="http://schemas.microsoft.com/office/drawing/2014/main" val="20001"/>
                    </a:ext>
                  </a:extLst>
                </a:gridCol>
              </a:tblGrid>
              <a:tr h="166300">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VARIABLE</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DESCRIPTION</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B8CCE4"/>
                    </a:solidFill>
                  </a:tcPr>
                </a:tc>
                <a:extLst>
                  <a:ext uri="{0D108BD9-81ED-4DB2-BD59-A6C34878D82A}">
                    <a16:rowId xmlns:a16="http://schemas.microsoft.com/office/drawing/2014/main" val="10000"/>
                  </a:ext>
                </a:extLst>
              </a:tr>
              <a:tr h="166300">
                <a:tc rowSpan="2">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Application</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The month which the loan was funded</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01"/>
                  </a:ext>
                </a:extLst>
              </a:tr>
              <a:tr h="166300">
                <a:tc vMerge="1">
                  <a:txBody>
                    <a:bodyPr/>
                    <a:lstStyle/>
                    <a:p>
                      <a:endParaRPr lang="en-US"/>
                    </a:p>
                  </a:txBody>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The number of payments on the loan. Values are in months and can be either 36 or 60.</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02"/>
                  </a:ext>
                </a:extLst>
              </a:tr>
              <a:tr h="166300">
                <a:tc rowSpan="2">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Bureau</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The number of inquiries in past 6 months (excluding auto and mortgage inquiries)</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03"/>
                  </a:ext>
                </a:extLst>
              </a:tr>
              <a:tr h="166300">
                <a:tc vMerge="1">
                  <a:txBody>
                    <a:bodyPr/>
                    <a:lstStyle/>
                    <a:p>
                      <a:endParaRPr lang="en-US"/>
                    </a:p>
                  </a:txBody>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The total number of credit lines currently in the borrower's credit file</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04"/>
                  </a:ext>
                </a:extLst>
              </a:tr>
              <a:tr h="166300">
                <a:tc rowSpan="2">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Collections</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Number of collections in 12 months excluding medical collections</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05"/>
                  </a:ext>
                </a:extLst>
              </a:tr>
              <a:tr h="166300">
                <a:tc vMerge="1">
                  <a:txBody>
                    <a:bodyPr/>
                    <a:lstStyle/>
                    <a:p>
                      <a:endParaRPr lang="en-US"/>
                    </a:p>
                  </a:txBody>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post charge off collection fee</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06"/>
                  </a:ext>
                </a:extLst>
              </a:tr>
              <a:tr h="166300">
                <a:tc rowSpan="2">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Credit Line</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The listed amount of the loan applied for by the borrower. If at some point in time, the credit department reduces the loan amount, then it will be reflected in this value.</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07"/>
                  </a:ext>
                </a:extLst>
              </a:tr>
              <a:tr h="166300">
                <a:tc vMerge="1">
                  <a:txBody>
                    <a:bodyPr/>
                    <a:lstStyle/>
                    <a:p>
                      <a:endParaRPr lang="en-US"/>
                    </a:p>
                  </a:txBody>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The month the borrower's earliest reported credit line was opened</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08"/>
                  </a:ext>
                </a:extLst>
              </a:tr>
              <a:tr h="166300">
                <a:tc rowSpan="2">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Deliquency</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The number of 30+ days past-due incidences of delinquency in the borrower's credit file for the past 2 years</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09"/>
                  </a:ext>
                </a:extLst>
              </a:tr>
              <a:tr h="166300">
                <a:tc vMerge="1">
                  <a:txBody>
                    <a:bodyPr/>
                    <a:lstStyle/>
                    <a:p>
                      <a:endParaRPr lang="en-US"/>
                    </a:p>
                  </a:txBody>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The number of months since the borrower's last delinquency.</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10"/>
                  </a:ext>
                </a:extLst>
              </a:tr>
              <a:tr h="166300">
                <a:tc rowSpan="2">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Demographics</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The home ownership status provided by the borrower during registration. Our values are: RENT, OWN, MORTGAGE, OTHER.</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11"/>
                  </a:ext>
                </a:extLst>
              </a:tr>
              <a:tr h="166300">
                <a:tc vMerge="1">
                  <a:txBody>
                    <a:bodyPr/>
                    <a:lstStyle/>
                    <a:p>
                      <a:endParaRPr lang="en-US"/>
                    </a:p>
                  </a:txBody>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The state provided by the borrower in the loan application</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12"/>
                  </a:ext>
                </a:extLst>
              </a:tr>
              <a:tr h="166300">
                <a:tc rowSpan="2">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Employment</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Employment length in years. Possible values are between 0 and 10 where 0 means less than one year and 10 means ten or more years. </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13"/>
                  </a:ext>
                </a:extLst>
              </a:tr>
              <a:tr h="166300">
                <a:tc vMerge="1">
                  <a:txBody>
                    <a:bodyPr/>
                    <a:lstStyle/>
                    <a:p>
                      <a:endParaRPr lang="en-US"/>
                    </a:p>
                  </a:txBody>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The job title supplied by the Borrower when applying for the loan.*</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14"/>
                  </a:ext>
                </a:extLst>
              </a:tr>
              <a:tr h="166300">
                <a:tc rowSpan="2">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Income</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Indicates if income was verified by LC, not verified, or if the income source was verified</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15"/>
                  </a:ext>
                </a:extLst>
              </a:tr>
              <a:tr h="166300">
                <a:tc vMerge="1">
                  <a:txBody>
                    <a:bodyPr/>
                    <a:lstStyle/>
                    <a:p>
                      <a:endParaRPr lang="en-US"/>
                    </a:p>
                  </a:txBody>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The combined self-reported annual income provided by the co-borrowers during registration</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16"/>
                  </a:ext>
                </a:extLst>
              </a:tr>
              <a:tr h="166300">
                <a:tc rowSpan="2">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Outstanding</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Remaining outstanding principal for portion of total amount funded by investors</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17"/>
                  </a:ext>
                </a:extLst>
              </a:tr>
              <a:tr h="166300">
                <a:tc vMerge="1">
                  <a:txBody>
                    <a:bodyPr/>
                    <a:lstStyle/>
                    <a:p>
                      <a:endParaRPr lang="en-US"/>
                    </a:p>
                  </a:txBody>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Remaining outstanding principal for total amount funded</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18"/>
                  </a:ext>
                </a:extLst>
              </a:tr>
              <a:tr h="166300">
                <a:tc rowSpan="2">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Payment</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Last total payment amount received</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19"/>
                  </a:ext>
                </a:extLst>
              </a:tr>
              <a:tr h="166300">
                <a:tc vMerge="1">
                  <a:txBody>
                    <a:bodyPr/>
                    <a:lstStyle/>
                    <a:p>
                      <a:endParaRPr lang="en-US"/>
                    </a:p>
                  </a:txBody>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Next scheduled payment date</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20"/>
                  </a:ext>
                </a:extLst>
              </a:tr>
              <a:tr h="166300">
                <a:tc rowSpan="2">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Pricing</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Interest Rate on the loan</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21"/>
                  </a:ext>
                </a:extLst>
              </a:tr>
              <a:tr h="166300">
                <a:tc vMerge="1">
                  <a:txBody>
                    <a:bodyPr/>
                    <a:lstStyle/>
                    <a:p>
                      <a:endParaRPr lang="en-US"/>
                    </a:p>
                  </a:txBody>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Interest received to date</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22"/>
                  </a:ext>
                </a:extLst>
              </a:tr>
              <a:tr h="166300">
                <a:tc rowSpan="2">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Risk Score</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The lower boundary range the borrower’s FICO at loan origination belongs to.</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23"/>
                  </a:ext>
                </a:extLst>
              </a:tr>
              <a:tr h="166300">
                <a:tc vMerge="1">
                  <a:txBody>
                    <a:bodyPr/>
                    <a:lstStyle/>
                    <a:p>
                      <a:endParaRPr lang="en-US"/>
                    </a:p>
                  </a:txBody>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The lower boundary range the borrower’s last FICO pulled belongs to.</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24"/>
                  </a:ext>
                </a:extLst>
              </a:tr>
              <a:tr h="166300">
                <a:tc rowSpan="2">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Risky Behavior</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Revolving line utilization rate, or the amount of credit the borrower is using relative to all available revolving credit.</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25"/>
                  </a:ext>
                </a:extLst>
              </a:tr>
              <a:tr h="166300">
                <a:tc vMerge="1">
                  <a:txBody>
                    <a:bodyPr/>
                    <a:lstStyle/>
                    <a:p>
                      <a:endParaRPr lang="en-US"/>
                    </a:p>
                  </a:txBody>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Total credit revolving balance</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26"/>
                  </a:ext>
                </a:extLst>
              </a:tr>
              <a:tr h="166300">
                <a:tc>
                  <a:txBody>
                    <a:bodyPr/>
                    <a:lstStyle/>
                    <a:p>
                      <a:pPr marL="0" marR="0" lvl="0" indent="0" algn="l" rtl="0">
                        <a:spcBef>
                          <a:spcPts val="0"/>
                        </a:spcBef>
                        <a:spcAft>
                          <a:spcPts val="0"/>
                        </a:spcAft>
                        <a:buNone/>
                      </a:pPr>
                      <a:r>
                        <a:rPr lang="en-IN" sz="1000" b="0" i="0" u="none" strike="noStrike" cap="none">
                          <a:solidFill>
                            <a:srgbClr val="000000"/>
                          </a:solidFill>
                          <a:latin typeface="Calibri"/>
                          <a:ea typeface="Calibri"/>
                          <a:cs typeface="Calibri"/>
                          <a:sym typeface="Calibri"/>
                        </a:rPr>
                        <a:t>Status of Loan (Dependent)</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tc>
                  <a:txBody>
                    <a:bodyPr/>
                    <a:lstStyle/>
                    <a:p>
                      <a:pPr marL="0" marR="0" lvl="0" indent="0" algn="ctr" rtl="0">
                        <a:spcBef>
                          <a:spcPts val="0"/>
                        </a:spcBef>
                        <a:spcAft>
                          <a:spcPts val="0"/>
                        </a:spcAft>
                        <a:buNone/>
                      </a:pPr>
                      <a:r>
                        <a:rPr lang="en-IN" sz="1000" b="0" i="0" u="none" strike="noStrike" cap="none">
                          <a:solidFill>
                            <a:srgbClr val="000000"/>
                          </a:solidFill>
                          <a:latin typeface="Calibri"/>
                          <a:ea typeface="Calibri"/>
                          <a:cs typeface="Calibri"/>
                          <a:sym typeface="Calibri"/>
                        </a:rPr>
                        <a:t>Status of Loan</a:t>
                      </a:r>
                      <a:endParaRPr/>
                    </a:p>
                  </a:txBody>
                  <a:tcPr marL="7225" marR="7225" marT="72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BF1DE"/>
                    </a:solidFill>
                  </a:tcPr>
                </a:tc>
                <a:extLst>
                  <a:ext uri="{0D108BD9-81ED-4DB2-BD59-A6C34878D82A}">
                    <a16:rowId xmlns:a16="http://schemas.microsoft.com/office/drawing/2014/main" val="1002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7"/>
          <p:cNvSpPr txBox="1">
            <a:spLocks noGrp="1"/>
          </p:cNvSpPr>
          <p:nvPr>
            <p:ph type="title"/>
          </p:nvPr>
        </p:nvSpPr>
        <p:spPr>
          <a:xfrm>
            <a:off x="774032" y="1032746"/>
            <a:ext cx="8012159"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Verdana"/>
              <a:buNone/>
            </a:pPr>
            <a:r>
              <a:rPr lang="en-IN"/>
              <a:t>Exploratory Data Analysis</a:t>
            </a:r>
            <a:endParaRPr/>
          </a:p>
        </p:txBody>
      </p:sp>
      <p:sp>
        <p:nvSpPr>
          <p:cNvPr id="243" name="Google Shape;243;p27"/>
          <p:cNvSpPr txBox="1">
            <a:spLocks noGrp="1"/>
          </p:cNvSpPr>
          <p:nvPr>
            <p:ph type="body" idx="3"/>
          </p:nvPr>
        </p:nvSpPr>
        <p:spPr>
          <a:xfrm>
            <a:off x="774031" y="2225392"/>
            <a:ext cx="9549411" cy="74904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2200"/>
              <a:buNone/>
            </a:pPr>
            <a:r>
              <a:rPr lang="en-IN"/>
              <a:t>Defining Dependent Variable and Cleaning of Independent Variables</a:t>
            </a:r>
            <a:endParaRPr/>
          </a:p>
        </p:txBody>
      </p:sp>
      <p:sp>
        <p:nvSpPr>
          <p:cNvPr id="244" name="Google Shape;244;p27"/>
          <p:cNvSpPr txBox="1">
            <a:spLocks noGrp="1"/>
          </p:cNvSpPr>
          <p:nvPr>
            <p:ph type="body" idx="1"/>
          </p:nvPr>
        </p:nvSpPr>
        <p:spPr>
          <a:xfrm>
            <a:off x="612773" y="3304071"/>
            <a:ext cx="5467742" cy="3087732"/>
          </a:xfrm>
          <a:prstGeom prst="rect">
            <a:avLst/>
          </a:prstGeom>
          <a:noFill/>
          <a:ln>
            <a:noFill/>
          </a:ln>
        </p:spPr>
        <p:txBody>
          <a:bodyPr spcFirstLastPara="1" wrap="square" lIns="0" tIns="45700" rIns="91425" bIns="45700" anchor="t" anchorCtr="0">
            <a:noAutofit/>
          </a:bodyPr>
          <a:lstStyle/>
          <a:p>
            <a:pPr marL="180000" lvl="0" indent="-180000" algn="l" rtl="0">
              <a:lnSpc>
                <a:spcPct val="90000"/>
              </a:lnSpc>
              <a:spcBef>
                <a:spcPts val="0"/>
              </a:spcBef>
              <a:spcAft>
                <a:spcPts val="0"/>
              </a:spcAft>
              <a:buClr>
                <a:schemeClr val="lt2"/>
              </a:buClr>
              <a:buSzPts val="1500"/>
              <a:buFont typeface="Noto Sans Symbols"/>
              <a:buChar char="▪"/>
            </a:pPr>
            <a:r>
              <a:rPr lang="en-IN" sz="1500">
                <a:solidFill>
                  <a:schemeClr val="lt1"/>
                </a:solidFill>
              </a:rPr>
              <a:t>Check for variability in the data. Lack of variability reduces the explanatory power over dependent variable</a:t>
            </a:r>
            <a:endParaRPr/>
          </a:p>
          <a:p>
            <a:pPr marL="180000" lvl="0" indent="-84750" algn="l" rtl="0">
              <a:lnSpc>
                <a:spcPct val="90000"/>
              </a:lnSpc>
              <a:spcBef>
                <a:spcPts val="600"/>
              </a:spcBef>
              <a:spcAft>
                <a:spcPts val="0"/>
              </a:spcAft>
              <a:buClr>
                <a:schemeClr val="lt2"/>
              </a:buClr>
              <a:buSzPts val="1500"/>
              <a:buFont typeface="Noto Sans Symbols"/>
              <a:buNone/>
            </a:pPr>
            <a:endParaRPr sz="1500">
              <a:solidFill>
                <a:schemeClr val="lt1"/>
              </a:solidFill>
            </a:endParaRPr>
          </a:p>
          <a:p>
            <a:pPr marL="180000" lvl="0" indent="-180000" algn="l" rtl="0">
              <a:lnSpc>
                <a:spcPct val="90000"/>
              </a:lnSpc>
              <a:spcBef>
                <a:spcPts val="600"/>
              </a:spcBef>
              <a:spcAft>
                <a:spcPts val="0"/>
              </a:spcAft>
              <a:buClr>
                <a:schemeClr val="lt2"/>
              </a:buClr>
              <a:buSzPts val="1500"/>
              <a:buFont typeface="Noto Sans Symbols"/>
              <a:buChar char="▪"/>
            </a:pPr>
            <a:r>
              <a:rPr lang="en-IN" sz="1500">
                <a:solidFill>
                  <a:schemeClr val="lt1"/>
                </a:solidFill>
              </a:rPr>
              <a:t>Treating of outliers : Flooring and Capping</a:t>
            </a:r>
            <a:endParaRPr/>
          </a:p>
          <a:p>
            <a:pPr marL="180000" lvl="0" indent="-84750" algn="l" rtl="0">
              <a:lnSpc>
                <a:spcPct val="90000"/>
              </a:lnSpc>
              <a:spcBef>
                <a:spcPts val="600"/>
              </a:spcBef>
              <a:spcAft>
                <a:spcPts val="0"/>
              </a:spcAft>
              <a:buClr>
                <a:schemeClr val="lt2"/>
              </a:buClr>
              <a:buSzPts val="1500"/>
              <a:buFont typeface="Noto Sans Symbols"/>
              <a:buNone/>
            </a:pPr>
            <a:endParaRPr sz="1500">
              <a:solidFill>
                <a:schemeClr val="lt1"/>
              </a:solidFill>
            </a:endParaRPr>
          </a:p>
          <a:p>
            <a:pPr marL="180000" lvl="0" indent="-180000" algn="l" rtl="0">
              <a:lnSpc>
                <a:spcPct val="90000"/>
              </a:lnSpc>
              <a:spcBef>
                <a:spcPts val="600"/>
              </a:spcBef>
              <a:spcAft>
                <a:spcPts val="0"/>
              </a:spcAft>
              <a:buClr>
                <a:schemeClr val="lt2"/>
              </a:buClr>
              <a:buSzPts val="1500"/>
              <a:buFont typeface="Noto Sans Symbols"/>
              <a:buChar char="▪"/>
            </a:pPr>
            <a:r>
              <a:rPr lang="en-IN" sz="1500">
                <a:solidFill>
                  <a:schemeClr val="lt1"/>
                </a:solidFill>
              </a:rPr>
              <a:t>Missing Value Imputation Methods : </a:t>
            </a:r>
            <a:endParaRPr/>
          </a:p>
          <a:p>
            <a:pPr marL="685800" lvl="1" indent="-228600" algn="l" rtl="0">
              <a:lnSpc>
                <a:spcPct val="90000"/>
              </a:lnSpc>
              <a:spcBef>
                <a:spcPts val="500"/>
              </a:spcBef>
              <a:spcAft>
                <a:spcPts val="0"/>
              </a:spcAft>
              <a:buClr>
                <a:schemeClr val="lt1"/>
              </a:buClr>
              <a:buSzPts val="1500"/>
              <a:buChar char="•"/>
            </a:pPr>
            <a:r>
              <a:rPr lang="en-IN" sz="1500">
                <a:solidFill>
                  <a:schemeClr val="lt1"/>
                </a:solidFill>
              </a:rPr>
              <a:t>Central Tendency  (Replace with Median – Continuous)</a:t>
            </a:r>
            <a:endParaRPr/>
          </a:p>
          <a:p>
            <a:pPr marL="685800" lvl="1" indent="-228600" algn="l" rtl="0">
              <a:lnSpc>
                <a:spcPct val="90000"/>
              </a:lnSpc>
              <a:spcBef>
                <a:spcPts val="500"/>
              </a:spcBef>
              <a:spcAft>
                <a:spcPts val="0"/>
              </a:spcAft>
              <a:buClr>
                <a:schemeClr val="lt1"/>
              </a:buClr>
              <a:buSzPts val="1500"/>
              <a:buChar char="•"/>
            </a:pPr>
            <a:r>
              <a:rPr lang="en-IN" sz="1500">
                <a:solidFill>
                  <a:schemeClr val="lt1"/>
                </a:solidFill>
              </a:rPr>
              <a:t>Central Tendency (Replace with Mode for Character)</a:t>
            </a:r>
            <a:endParaRPr/>
          </a:p>
          <a:p>
            <a:pPr marL="685800" lvl="1" indent="-228600" algn="l" rtl="0">
              <a:lnSpc>
                <a:spcPct val="90000"/>
              </a:lnSpc>
              <a:spcBef>
                <a:spcPts val="500"/>
              </a:spcBef>
              <a:spcAft>
                <a:spcPts val="0"/>
              </a:spcAft>
              <a:buClr>
                <a:schemeClr val="lt1"/>
              </a:buClr>
              <a:buSzPts val="1500"/>
              <a:buChar char="•"/>
            </a:pPr>
            <a:r>
              <a:rPr lang="en-IN" sz="1500">
                <a:solidFill>
                  <a:schemeClr val="lt1"/>
                </a:solidFill>
              </a:rPr>
              <a:t>Class Mean Substitution (Replace with closet Bin Mean)</a:t>
            </a:r>
            <a:endParaRPr/>
          </a:p>
          <a:p>
            <a:pPr marL="180000" lvl="0" indent="-84750" algn="l" rtl="0">
              <a:lnSpc>
                <a:spcPct val="90000"/>
              </a:lnSpc>
              <a:spcBef>
                <a:spcPts val="600"/>
              </a:spcBef>
              <a:spcAft>
                <a:spcPts val="0"/>
              </a:spcAft>
              <a:buClr>
                <a:schemeClr val="lt2"/>
              </a:buClr>
              <a:buSzPts val="1500"/>
              <a:buFont typeface="Noto Sans Symbols"/>
              <a:buNone/>
            </a:pPr>
            <a:endParaRPr sz="1500">
              <a:solidFill>
                <a:schemeClr val="lt1"/>
              </a:solidFill>
            </a:endParaRPr>
          </a:p>
          <a:p>
            <a:pPr marL="180000" lvl="0" indent="-84750" algn="l" rtl="0">
              <a:lnSpc>
                <a:spcPct val="90000"/>
              </a:lnSpc>
              <a:spcBef>
                <a:spcPts val="600"/>
              </a:spcBef>
              <a:spcAft>
                <a:spcPts val="0"/>
              </a:spcAft>
              <a:buClr>
                <a:schemeClr val="lt2"/>
              </a:buClr>
              <a:buSzPts val="1500"/>
              <a:buFont typeface="Noto Sans Symbols"/>
              <a:buNone/>
            </a:pPr>
            <a:endParaRPr sz="1500">
              <a:solidFill>
                <a:schemeClr val="lt1"/>
              </a:solidFill>
            </a:endParaRPr>
          </a:p>
        </p:txBody>
      </p:sp>
      <p:sp>
        <p:nvSpPr>
          <p:cNvPr id="245" name="Google Shape;245;p27"/>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pic>
        <p:nvPicPr>
          <p:cNvPr id="246" name="Google Shape;246;p27"/>
          <p:cNvPicPr preferRelativeResize="0"/>
          <p:nvPr/>
        </p:nvPicPr>
        <p:blipFill rotWithShape="1">
          <a:blip r:embed="rId3">
            <a:alphaModFix/>
          </a:blip>
          <a:srcRect/>
          <a:stretch/>
        </p:blipFill>
        <p:spPr>
          <a:xfrm>
            <a:off x="6440557" y="3830259"/>
            <a:ext cx="2491408" cy="1857128"/>
          </a:xfrm>
          <a:prstGeom prst="rect">
            <a:avLst/>
          </a:prstGeom>
          <a:noFill/>
          <a:ln>
            <a:noFill/>
          </a:ln>
        </p:spPr>
      </p:pic>
      <p:pic>
        <p:nvPicPr>
          <p:cNvPr id="247" name="Google Shape;247;p27"/>
          <p:cNvPicPr preferRelativeResize="0"/>
          <p:nvPr/>
        </p:nvPicPr>
        <p:blipFill rotWithShape="1">
          <a:blip r:embed="rId4">
            <a:alphaModFix/>
          </a:blip>
          <a:srcRect/>
          <a:stretch/>
        </p:blipFill>
        <p:spPr>
          <a:xfrm>
            <a:off x="9380468" y="3813352"/>
            <a:ext cx="2491408" cy="1862842"/>
          </a:xfrm>
          <a:prstGeom prst="rect">
            <a:avLst/>
          </a:prstGeom>
          <a:noFill/>
          <a:ln>
            <a:noFill/>
          </a:ln>
        </p:spPr>
      </p:pic>
      <p:sp>
        <p:nvSpPr>
          <p:cNvPr id="248" name="Google Shape;248;p27"/>
          <p:cNvSpPr txBox="1"/>
          <p:nvPr/>
        </p:nvSpPr>
        <p:spPr>
          <a:xfrm>
            <a:off x="7160641" y="3384447"/>
            <a:ext cx="3991151" cy="468578"/>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90000"/>
              </a:lnSpc>
              <a:spcBef>
                <a:spcPts val="0"/>
              </a:spcBef>
              <a:spcAft>
                <a:spcPts val="0"/>
              </a:spcAft>
              <a:buClr>
                <a:schemeClr val="dk2"/>
              </a:buClr>
              <a:buSzPts val="2200"/>
              <a:buFont typeface="Arial"/>
              <a:buNone/>
            </a:pPr>
            <a:r>
              <a:rPr lang="en-IN" sz="2200">
                <a:solidFill>
                  <a:schemeClr val="dk2"/>
                </a:solidFill>
                <a:latin typeface="Merriweather Sans"/>
                <a:ea typeface="Merriweather Sans"/>
                <a:cs typeface="Merriweather Sans"/>
                <a:sym typeface="Merriweather Sans"/>
              </a:rPr>
              <a:t>Example of Outlier Treatment</a:t>
            </a:r>
            <a:endParaRPr sz="2200">
              <a:solidFill>
                <a:schemeClr val="dk2"/>
              </a:solidFill>
              <a:latin typeface="Merriweather Sans"/>
              <a:ea typeface="Merriweather Sans"/>
              <a:cs typeface="Merriweather Sans"/>
              <a:sym typeface="Merriweather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28" descr="Futuristic Design Office Building Against Clear Sky"/>
          <p:cNvPicPr preferRelativeResize="0">
            <a:picLocks noGrp="1"/>
          </p:cNvPicPr>
          <p:nvPr>
            <p:ph type="pic" idx="2"/>
          </p:nvPr>
        </p:nvPicPr>
        <p:blipFill rotWithShape="1">
          <a:blip r:embed="rId3">
            <a:alphaModFix/>
          </a:blip>
          <a:srcRect l="10743" t="17230" r="27972"/>
          <a:stretch/>
        </p:blipFill>
        <p:spPr>
          <a:xfrm>
            <a:off x="0" y="404811"/>
            <a:ext cx="6096000" cy="5002076"/>
          </a:xfrm>
          <a:prstGeom prst="rect">
            <a:avLst/>
          </a:prstGeom>
          <a:solidFill>
            <a:srgbClr val="A5A5A5"/>
          </a:solidFill>
          <a:ln>
            <a:noFill/>
          </a:ln>
        </p:spPr>
      </p:pic>
      <p:sp>
        <p:nvSpPr>
          <p:cNvPr id="254" name="Google Shape;254;p28"/>
          <p:cNvSpPr txBox="1">
            <a:spLocks noGrp="1"/>
          </p:cNvSpPr>
          <p:nvPr>
            <p:ph type="title"/>
          </p:nvPr>
        </p:nvSpPr>
        <p:spPr>
          <a:xfrm>
            <a:off x="6881206" y="1046140"/>
            <a:ext cx="5056083" cy="78263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Verdana"/>
              <a:buNone/>
            </a:pPr>
            <a:r>
              <a:rPr lang="en-IN"/>
              <a:t>Binning and Discretization</a:t>
            </a:r>
            <a:endParaRPr/>
          </a:p>
        </p:txBody>
      </p:sp>
      <p:sp>
        <p:nvSpPr>
          <p:cNvPr id="255" name="Google Shape;255;p28"/>
          <p:cNvSpPr txBox="1">
            <a:spLocks noGrp="1"/>
          </p:cNvSpPr>
          <p:nvPr>
            <p:ph type="body" idx="3"/>
          </p:nvPr>
        </p:nvSpPr>
        <p:spPr>
          <a:xfrm>
            <a:off x="6881206" y="2241515"/>
            <a:ext cx="4421856" cy="74904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2200"/>
              <a:buNone/>
            </a:pPr>
            <a:r>
              <a:rPr lang="en-IN"/>
              <a:t>What is the nature of Bivariate Relationship of variables</a:t>
            </a:r>
            <a:endParaRPr/>
          </a:p>
        </p:txBody>
      </p:sp>
      <p:sp>
        <p:nvSpPr>
          <p:cNvPr id="256" name="Google Shape;256;p28"/>
          <p:cNvSpPr txBox="1">
            <a:spLocks noGrp="1"/>
          </p:cNvSpPr>
          <p:nvPr>
            <p:ph type="body" idx="1"/>
          </p:nvPr>
        </p:nvSpPr>
        <p:spPr>
          <a:xfrm>
            <a:off x="6983896" y="2980928"/>
            <a:ext cx="4421857" cy="2104280"/>
          </a:xfrm>
          <a:prstGeom prst="rect">
            <a:avLst/>
          </a:prstGeom>
          <a:noFill/>
          <a:ln>
            <a:noFill/>
          </a:ln>
        </p:spPr>
        <p:txBody>
          <a:bodyPr spcFirstLastPara="1" wrap="square" lIns="0" tIns="45700" rIns="91425" bIns="45700" anchor="t" anchorCtr="0">
            <a:normAutofit/>
          </a:bodyPr>
          <a:lstStyle/>
          <a:p>
            <a:pPr marL="180000" lvl="0" indent="-180000" algn="l" rtl="0">
              <a:lnSpc>
                <a:spcPct val="90000"/>
              </a:lnSpc>
              <a:spcBef>
                <a:spcPts val="0"/>
              </a:spcBef>
              <a:spcAft>
                <a:spcPts val="0"/>
              </a:spcAft>
              <a:buClr>
                <a:schemeClr val="lt2"/>
              </a:buClr>
              <a:buSzPts val="1500"/>
              <a:buFont typeface="Noto Sans Symbols"/>
              <a:buChar char="▪"/>
            </a:pPr>
            <a:r>
              <a:rPr lang="en-IN" sz="1500"/>
              <a:t>Create buckets of independent variables based on ranking  methods</a:t>
            </a:r>
            <a:endParaRPr/>
          </a:p>
          <a:p>
            <a:pPr marL="180000" lvl="0" indent="-84750" algn="l" rtl="0">
              <a:lnSpc>
                <a:spcPct val="90000"/>
              </a:lnSpc>
              <a:spcBef>
                <a:spcPts val="600"/>
              </a:spcBef>
              <a:spcAft>
                <a:spcPts val="0"/>
              </a:spcAft>
              <a:buClr>
                <a:schemeClr val="lt2"/>
              </a:buClr>
              <a:buSzPts val="1500"/>
              <a:buFont typeface="Noto Sans Symbols"/>
              <a:buNone/>
            </a:pPr>
            <a:endParaRPr sz="1500"/>
          </a:p>
          <a:p>
            <a:pPr marL="180000" lvl="0" indent="-180000" algn="l" rtl="0">
              <a:lnSpc>
                <a:spcPct val="90000"/>
              </a:lnSpc>
              <a:spcBef>
                <a:spcPts val="600"/>
              </a:spcBef>
              <a:spcAft>
                <a:spcPts val="0"/>
              </a:spcAft>
              <a:buClr>
                <a:schemeClr val="lt2"/>
              </a:buClr>
              <a:buSzPts val="1500"/>
              <a:buFont typeface="Noto Sans Symbols"/>
              <a:buChar char="▪"/>
            </a:pPr>
            <a:r>
              <a:rPr lang="en-IN" sz="1500"/>
              <a:t>This process allows us to understand feature performance better</a:t>
            </a:r>
            <a:endParaRPr/>
          </a:p>
          <a:p>
            <a:pPr marL="180000" lvl="0" indent="-84750" algn="l" rtl="0">
              <a:lnSpc>
                <a:spcPct val="90000"/>
              </a:lnSpc>
              <a:spcBef>
                <a:spcPts val="600"/>
              </a:spcBef>
              <a:spcAft>
                <a:spcPts val="0"/>
              </a:spcAft>
              <a:buClr>
                <a:schemeClr val="lt2"/>
              </a:buClr>
              <a:buSzPts val="1500"/>
              <a:buFont typeface="Noto Sans Symbols"/>
              <a:buNone/>
            </a:pPr>
            <a:endParaRPr sz="1500"/>
          </a:p>
          <a:p>
            <a:pPr marL="180000" lvl="0" indent="-180000" algn="l" rtl="0">
              <a:lnSpc>
                <a:spcPct val="90000"/>
              </a:lnSpc>
              <a:spcBef>
                <a:spcPts val="600"/>
              </a:spcBef>
              <a:spcAft>
                <a:spcPts val="0"/>
              </a:spcAft>
              <a:buClr>
                <a:schemeClr val="lt2"/>
              </a:buClr>
              <a:buSzPts val="1500"/>
              <a:buFont typeface="Noto Sans Symbols"/>
              <a:buChar char="▪"/>
            </a:pPr>
            <a:r>
              <a:rPr lang="en-IN" sz="1500"/>
              <a:t>The  insights from this part of the analysis can be useful in devising portfolio risk strategies</a:t>
            </a:r>
            <a:endParaRPr/>
          </a:p>
          <a:p>
            <a:pPr marL="180000" lvl="0" indent="-91100" algn="l" rtl="0">
              <a:lnSpc>
                <a:spcPct val="90000"/>
              </a:lnSpc>
              <a:spcBef>
                <a:spcPts val="600"/>
              </a:spcBef>
              <a:spcAft>
                <a:spcPts val="0"/>
              </a:spcAft>
              <a:buClr>
                <a:schemeClr val="lt2"/>
              </a:buClr>
              <a:buSzPts val="1400"/>
              <a:buFont typeface="Noto Sans Symbols"/>
              <a:buNone/>
            </a:pPr>
            <a:endParaRPr/>
          </a:p>
        </p:txBody>
      </p:sp>
      <p:sp>
        <p:nvSpPr>
          <p:cNvPr id="257" name="Google Shape;257;p28"/>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
        <p:nvSpPr>
          <p:cNvPr id="258" name="Google Shape;258;p28"/>
          <p:cNvSpPr txBox="1"/>
          <p:nvPr/>
        </p:nvSpPr>
        <p:spPr>
          <a:xfrm>
            <a:off x="367763" y="5259896"/>
            <a:ext cx="4421856" cy="42528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2"/>
              </a:buClr>
              <a:buSzPts val="2200"/>
              <a:buFont typeface="Arial"/>
              <a:buNone/>
            </a:pPr>
            <a:r>
              <a:rPr lang="en-IN" sz="2200">
                <a:solidFill>
                  <a:schemeClr val="dk2"/>
                </a:solidFill>
                <a:latin typeface="Merriweather Sans"/>
                <a:ea typeface="Merriweather Sans"/>
                <a:cs typeface="Merriweather Sans"/>
                <a:sym typeface="Merriweather Sans"/>
              </a:rPr>
              <a:t>Example of Binning Method</a:t>
            </a:r>
            <a:endParaRPr sz="2200">
              <a:solidFill>
                <a:schemeClr val="dk2"/>
              </a:solidFill>
              <a:latin typeface="Merriweather Sans"/>
              <a:ea typeface="Merriweather Sans"/>
              <a:cs typeface="Merriweather Sans"/>
              <a:sym typeface="Merriweather Sans"/>
            </a:endParaRPr>
          </a:p>
        </p:txBody>
      </p:sp>
      <p:sp>
        <p:nvSpPr>
          <p:cNvPr id="259" name="Google Shape;259;p28"/>
          <p:cNvSpPr txBox="1"/>
          <p:nvPr/>
        </p:nvSpPr>
        <p:spPr>
          <a:xfrm>
            <a:off x="367762" y="5810410"/>
            <a:ext cx="6616134" cy="749047"/>
          </a:xfrm>
          <a:prstGeom prst="rect">
            <a:avLst/>
          </a:prstGeom>
          <a:noFill/>
          <a:ln w="9525" cap="flat" cmpd="sng">
            <a:solidFill>
              <a:schemeClr val="lt1"/>
            </a:solidFill>
            <a:prstDash val="solid"/>
            <a:round/>
            <a:headEnd type="none" w="sm" len="sm"/>
            <a:tailEnd type="none" w="sm" len="sm"/>
          </a:ln>
        </p:spPr>
        <p:txBody>
          <a:bodyPr spcFirstLastPara="1" wrap="square" lIns="0" tIns="45700" rIns="91425" bIns="45700" anchor="t" anchorCtr="0">
            <a:normAutofit fontScale="77500" lnSpcReduction="20000"/>
          </a:bodyPr>
          <a:lstStyle/>
          <a:p>
            <a:pPr marL="0" marR="0" lvl="0" indent="0" algn="l" rtl="0">
              <a:lnSpc>
                <a:spcPct val="90000"/>
              </a:lnSpc>
              <a:spcBef>
                <a:spcPts val="0"/>
              </a:spcBef>
              <a:spcAft>
                <a:spcPts val="0"/>
              </a:spcAft>
              <a:buClr>
                <a:schemeClr val="lt2"/>
              </a:buClr>
              <a:buSzPct val="100000"/>
              <a:buFont typeface="Noto Sans Symbols"/>
              <a:buNone/>
            </a:pPr>
            <a:r>
              <a:rPr lang="en-IN" sz="1400" b="0" i="0">
                <a:solidFill>
                  <a:srgbClr val="BFBFBF"/>
                </a:solidFill>
                <a:latin typeface="Merriweather Sans"/>
                <a:ea typeface="Merriweather Sans"/>
                <a:cs typeface="Merriweather Sans"/>
                <a:sym typeface="Merriweather Sans"/>
              </a:rPr>
              <a:t>Import pandas as pd</a:t>
            </a:r>
            <a:endParaRPr/>
          </a:p>
          <a:p>
            <a:pPr marL="0" marR="0" lvl="0" indent="0" algn="l" rtl="0">
              <a:lnSpc>
                <a:spcPct val="90000"/>
              </a:lnSpc>
              <a:spcBef>
                <a:spcPts val="600"/>
              </a:spcBef>
              <a:spcAft>
                <a:spcPts val="0"/>
              </a:spcAft>
              <a:buClr>
                <a:schemeClr val="lt2"/>
              </a:buClr>
              <a:buSzPct val="100000"/>
              <a:buFont typeface="Noto Sans Symbols"/>
              <a:buNone/>
            </a:pPr>
            <a:r>
              <a:rPr lang="en-IN" sz="1400" b="0" i="0">
                <a:solidFill>
                  <a:srgbClr val="BFBFBF"/>
                </a:solidFill>
                <a:latin typeface="Merriweather Sans"/>
                <a:ea typeface="Merriweather Sans"/>
                <a:cs typeface="Merriweather Sans"/>
                <a:sym typeface="Merriweather Sans"/>
              </a:rPr>
              <a:t>df [‘var_bin’]=pd.qcut(df[‘var’].rank(method=‘first’).values,10,duplicates=‘drop’).codes+1</a:t>
            </a:r>
            <a:endParaRPr/>
          </a:p>
          <a:p>
            <a:pPr marL="0" marR="0" lvl="0" indent="0" algn="l" rtl="0">
              <a:lnSpc>
                <a:spcPct val="90000"/>
              </a:lnSpc>
              <a:spcBef>
                <a:spcPts val="600"/>
              </a:spcBef>
              <a:spcAft>
                <a:spcPts val="0"/>
              </a:spcAft>
              <a:buClr>
                <a:schemeClr val="lt2"/>
              </a:buClr>
              <a:buSzPct val="100000"/>
              <a:buFont typeface="Noto Sans Symbols"/>
              <a:buNone/>
            </a:pPr>
            <a:r>
              <a:rPr lang="en-IN" sz="1400" b="0" i="0">
                <a:solidFill>
                  <a:srgbClr val="BFBFBF"/>
                </a:solidFill>
                <a:latin typeface="Merriweather Sans"/>
                <a:ea typeface="Merriweather Sans"/>
                <a:cs typeface="Merriweather Sans"/>
                <a:sym typeface="Merriweather Sans"/>
              </a:rPr>
              <a:t>df.groupby(‘var_bin’)[‘Dependent’].mean()</a:t>
            </a:r>
            <a:endParaRPr/>
          </a:p>
          <a:p>
            <a:pPr marL="180000" marR="0" lvl="0" indent="-97767" algn="l" rtl="0">
              <a:lnSpc>
                <a:spcPct val="90000"/>
              </a:lnSpc>
              <a:spcBef>
                <a:spcPts val="600"/>
              </a:spcBef>
              <a:spcAft>
                <a:spcPts val="0"/>
              </a:spcAft>
              <a:buClr>
                <a:schemeClr val="lt2"/>
              </a:buClr>
              <a:buSzPct val="100000"/>
              <a:buFont typeface="Noto Sans Symbols"/>
              <a:buNone/>
            </a:pPr>
            <a:endParaRPr sz="1400" b="0" i="0">
              <a:solidFill>
                <a:srgbClr val="BFBFBF"/>
              </a:solidFill>
              <a:latin typeface="Merriweather Sans"/>
              <a:ea typeface="Merriweather Sans"/>
              <a:cs typeface="Merriweather Sans"/>
              <a:sym typeface="Merriweather Sans"/>
            </a:endParaRPr>
          </a:p>
        </p:txBody>
      </p:sp>
      <p:graphicFrame>
        <p:nvGraphicFramePr>
          <p:cNvPr id="260" name="Google Shape;260;p28"/>
          <p:cNvGraphicFramePr/>
          <p:nvPr/>
        </p:nvGraphicFramePr>
        <p:xfrm>
          <a:off x="7730884" y="5194852"/>
          <a:ext cx="2252300" cy="1524000"/>
        </p:xfrm>
        <a:graphic>
          <a:graphicData uri="http://schemas.openxmlformats.org/drawingml/2006/table">
            <a:tbl>
              <a:tblPr>
                <a:gradFill>
                  <a:gsLst>
                    <a:gs pos="0">
                      <a:srgbClr val="4763C3"/>
                    </a:gs>
                    <a:gs pos="50000">
                      <a:srgbClr val="004AC2"/>
                    </a:gs>
                    <a:gs pos="100000">
                      <a:srgbClr val="003FB3"/>
                    </a:gs>
                  </a:gsLst>
                  <a:lin ang="5400000" scaled="0"/>
                </a:gradFill>
                <a:tableStyleId>{F057093E-B8A8-49C0-9EE2-52034B6FE163}</a:tableStyleId>
              </a:tblPr>
              <a:tblGrid>
                <a:gridCol w="924025">
                  <a:extLst>
                    <a:ext uri="{9D8B030D-6E8A-4147-A177-3AD203B41FA5}">
                      <a16:colId xmlns:a16="http://schemas.microsoft.com/office/drawing/2014/main" val="20000"/>
                    </a:ext>
                  </a:extLst>
                </a:gridCol>
                <a:gridCol w="1328275">
                  <a:extLst>
                    <a:ext uri="{9D8B030D-6E8A-4147-A177-3AD203B41FA5}">
                      <a16:colId xmlns:a16="http://schemas.microsoft.com/office/drawing/2014/main" val="20001"/>
                    </a:ext>
                  </a:extLst>
                </a:gridCol>
              </a:tblGrid>
              <a:tr h="190500">
                <a:tc>
                  <a:txBody>
                    <a:bodyPr/>
                    <a:lstStyle/>
                    <a:p>
                      <a:pPr marL="0" marR="0" lvl="0" indent="0" algn="ctr" rtl="0">
                        <a:spcBef>
                          <a:spcPts val="0"/>
                        </a:spcBef>
                        <a:spcAft>
                          <a:spcPts val="0"/>
                        </a:spcAft>
                        <a:buNone/>
                      </a:pPr>
                      <a:r>
                        <a:rPr lang="en-IN" sz="1100" b="1" u="none" strike="noStrike" cap="none"/>
                        <a:t>Capped_Age</a:t>
                      </a:r>
                      <a:endParaRPr sz="1100" b="1" i="0" u="none" strike="noStrike" cap="none">
                        <a:solidFill>
                          <a:schemeClr val="lt1"/>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IN" sz="1100" b="1" u="none" strike="noStrike" cap="none"/>
                        <a:t>Cappped_Age_Bin</a:t>
                      </a:r>
                      <a:endParaRPr sz="1100" b="1" i="0" u="none" strike="noStrike" cap="none">
                        <a:solidFill>
                          <a:schemeClr val="lt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0"/>
                  </a:ext>
                </a:extLst>
              </a:tr>
              <a:tr h="190500">
                <a:tc>
                  <a:txBody>
                    <a:bodyPr/>
                    <a:lstStyle/>
                    <a:p>
                      <a:pPr marL="0" marR="0" lvl="0" indent="0" algn="ctr" rtl="0">
                        <a:spcBef>
                          <a:spcPts val="0"/>
                        </a:spcBef>
                        <a:spcAft>
                          <a:spcPts val="0"/>
                        </a:spcAft>
                        <a:buNone/>
                      </a:pPr>
                      <a:r>
                        <a:rPr lang="en-IN" sz="1100" u="none" strike="noStrike" cap="none"/>
                        <a:t>21</a:t>
                      </a:r>
                      <a:endParaRPr sz="1100" b="0" i="0" u="none" strike="noStrike" cap="none">
                        <a:solidFill>
                          <a:schemeClr val="lt1"/>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IN" sz="1100" u="none" strike="noStrike" cap="none"/>
                        <a:t>A:0-22</a:t>
                      </a:r>
                      <a:endParaRPr sz="1100" b="0" i="0" u="none" strike="noStrike" cap="none">
                        <a:solidFill>
                          <a:schemeClr val="lt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1"/>
                  </a:ext>
                </a:extLst>
              </a:tr>
              <a:tr h="190500">
                <a:tc>
                  <a:txBody>
                    <a:bodyPr/>
                    <a:lstStyle/>
                    <a:p>
                      <a:pPr marL="0" marR="0" lvl="0" indent="0" algn="ctr" rtl="0">
                        <a:spcBef>
                          <a:spcPts val="0"/>
                        </a:spcBef>
                        <a:spcAft>
                          <a:spcPts val="0"/>
                        </a:spcAft>
                        <a:buNone/>
                      </a:pPr>
                      <a:r>
                        <a:rPr lang="en-IN" sz="1100" u="none" strike="noStrike" cap="none"/>
                        <a:t>23</a:t>
                      </a:r>
                      <a:endParaRPr sz="1100" b="0" i="0" u="none" strike="noStrike" cap="none">
                        <a:solidFill>
                          <a:schemeClr val="lt1"/>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IN" sz="1100" u="none" strike="noStrike" cap="none"/>
                        <a:t>A:22-26</a:t>
                      </a:r>
                      <a:endParaRPr sz="1100" b="0" i="0" u="none" strike="noStrike" cap="none">
                        <a:solidFill>
                          <a:schemeClr val="lt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2"/>
                  </a:ext>
                </a:extLst>
              </a:tr>
              <a:tr h="190500">
                <a:tc>
                  <a:txBody>
                    <a:bodyPr/>
                    <a:lstStyle/>
                    <a:p>
                      <a:pPr marL="0" marR="0" lvl="0" indent="0" algn="ctr" rtl="0">
                        <a:spcBef>
                          <a:spcPts val="0"/>
                        </a:spcBef>
                        <a:spcAft>
                          <a:spcPts val="0"/>
                        </a:spcAft>
                        <a:buNone/>
                      </a:pPr>
                      <a:r>
                        <a:rPr lang="en-IN" sz="1100" u="none" strike="noStrike" cap="none"/>
                        <a:t>27</a:t>
                      </a:r>
                      <a:endParaRPr sz="1100" b="0" i="0" u="none" strike="noStrike" cap="none">
                        <a:solidFill>
                          <a:schemeClr val="lt1"/>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IN" sz="1100" u="none" strike="noStrike" cap="none"/>
                        <a:t>A:26-29</a:t>
                      </a:r>
                      <a:endParaRPr sz="1100" b="0" i="0" u="none" strike="noStrike" cap="none">
                        <a:solidFill>
                          <a:schemeClr val="lt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3"/>
                  </a:ext>
                </a:extLst>
              </a:tr>
              <a:tr h="190500">
                <a:tc>
                  <a:txBody>
                    <a:bodyPr/>
                    <a:lstStyle/>
                    <a:p>
                      <a:pPr marL="0" marR="0" lvl="0" indent="0" algn="ctr" rtl="0">
                        <a:spcBef>
                          <a:spcPts val="0"/>
                        </a:spcBef>
                        <a:spcAft>
                          <a:spcPts val="0"/>
                        </a:spcAft>
                        <a:buNone/>
                      </a:pPr>
                      <a:r>
                        <a:rPr lang="en-IN" sz="1100" u="none" strike="noStrike" cap="none"/>
                        <a:t>28</a:t>
                      </a:r>
                      <a:endParaRPr sz="1100" b="0" i="0" u="none" strike="noStrike" cap="none">
                        <a:solidFill>
                          <a:schemeClr val="lt1"/>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IN" sz="1100" u="none" strike="noStrike" cap="none"/>
                        <a:t>A:29-32</a:t>
                      </a:r>
                      <a:endParaRPr sz="1100" b="0" i="0" u="none" strike="noStrike" cap="none">
                        <a:solidFill>
                          <a:schemeClr val="lt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4"/>
                  </a:ext>
                </a:extLst>
              </a:tr>
              <a:tr h="190500">
                <a:tc>
                  <a:txBody>
                    <a:bodyPr/>
                    <a:lstStyle/>
                    <a:p>
                      <a:pPr marL="0" marR="0" lvl="0" indent="0" algn="ctr" rtl="0">
                        <a:spcBef>
                          <a:spcPts val="0"/>
                        </a:spcBef>
                        <a:spcAft>
                          <a:spcPts val="0"/>
                        </a:spcAft>
                        <a:buNone/>
                      </a:pPr>
                      <a:r>
                        <a:rPr lang="en-IN" sz="1100" u="none" strike="noStrike" cap="none"/>
                        <a:t>33</a:t>
                      </a:r>
                      <a:endParaRPr sz="1100" b="0" i="0" u="none" strike="noStrike" cap="none">
                        <a:solidFill>
                          <a:schemeClr val="lt1"/>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IN" sz="1100" u="none" strike="noStrike" cap="none"/>
                        <a:t>A:32-36</a:t>
                      </a:r>
                      <a:endParaRPr sz="1100" b="0" i="0" u="none" strike="noStrike" cap="none">
                        <a:solidFill>
                          <a:schemeClr val="lt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5"/>
                  </a:ext>
                </a:extLst>
              </a:tr>
              <a:tr h="190500">
                <a:tc>
                  <a:txBody>
                    <a:bodyPr/>
                    <a:lstStyle/>
                    <a:p>
                      <a:pPr marL="0" marR="0" lvl="0" indent="0" algn="ctr" rtl="0">
                        <a:spcBef>
                          <a:spcPts val="0"/>
                        </a:spcBef>
                        <a:spcAft>
                          <a:spcPts val="0"/>
                        </a:spcAft>
                        <a:buNone/>
                      </a:pPr>
                      <a:r>
                        <a:rPr lang="en-IN" sz="1100" u="none" strike="noStrike" cap="none"/>
                        <a:t>34</a:t>
                      </a:r>
                      <a:endParaRPr sz="1100" b="0" i="0" u="none" strike="noStrike" cap="none">
                        <a:solidFill>
                          <a:schemeClr val="lt1"/>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IN" sz="1100" u="none" strike="noStrike" cap="none"/>
                        <a:t>A:36-42</a:t>
                      </a:r>
                      <a:endParaRPr sz="1100" b="0" i="0" u="none" strike="noStrike" cap="none">
                        <a:solidFill>
                          <a:schemeClr val="lt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6"/>
                  </a:ext>
                </a:extLst>
              </a:tr>
              <a:tr h="190500">
                <a:tc>
                  <a:txBody>
                    <a:bodyPr/>
                    <a:lstStyle/>
                    <a:p>
                      <a:pPr marL="0" marR="0" lvl="0" indent="0" algn="ctr" rtl="0">
                        <a:spcBef>
                          <a:spcPts val="0"/>
                        </a:spcBef>
                        <a:spcAft>
                          <a:spcPts val="0"/>
                        </a:spcAft>
                        <a:buNone/>
                      </a:pPr>
                      <a:r>
                        <a:rPr lang="en-IN" sz="1100" u="none" strike="noStrike" cap="none"/>
                        <a:t>60</a:t>
                      </a:r>
                      <a:endParaRPr sz="1100" b="0" i="0" u="none" strike="noStrike" cap="none">
                        <a:solidFill>
                          <a:schemeClr val="lt1"/>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IN" sz="1100" u="none" strike="noStrike" cap="none"/>
                        <a:t>A:42+</a:t>
                      </a:r>
                      <a:endParaRPr sz="1100" b="0" i="0" u="none" strike="noStrike" cap="none">
                        <a:solidFill>
                          <a:schemeClr val="lt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774032" y="1033272"/>
            <a:ext cx="10675846"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Verdana"/>
              <a:buNone/>
            </a:pPr>
            <a:r>
              <a:rPr lang="en-IN"/>
              <a:t>Weight of Evidence Substitution</a:t>
            </a:r>
            <a:endParaRPr/>
          </a:p>
        </p:txBody>
      </p:sp>
      <p:sp>
        <p:nvSpPr>
          <p:cNvPr id="266" name="Google Shape;266;p29"/>
          <p:cNvSpPr txBox="1">
            <a:spLocks noGrp="1"/>
          </p:cNvSpPr>
          <p:nvPr>
            <p:ph type="body" idx="5"/>
          </p:nvPr>
        </p:nvSpPr>
        <p:spPr>
          <a:xfrm>
            <a:off x="774032" y="2105068"/>
            <a:ext cx="10218713" cy="7826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2200"/>
              <a:buNone/>
            </a:pPr>
            <a:r>
              <a:rPr lang="en-IN"/>
              <a:t>Weight of Evidence is used for substituting in place of categorical values for Variable Bins</a:t>
            </a:r>
            <a:endParaRPr/>
          </a:p>
        </p:txBody>
      </p:sp>
      <p:sp>
        <p:nvSpPr>
          <p:cNvPr id="267" name="Google Shape;267;p29"/>
          <p:cNvSpPr txBox="1">
            <a:spLocks noGrp="1"/>
          </p:cNvSpPr>
          <p:nvPr>
            <p:ph type="body" idx="3"/>
          </p:nvPr>
        </p:nvSpPr>
        <p:spPr>
          <a:xfrm>
            <a:off x="774032" y="3733337"/>
            <a:ext cx="4365625" cy="454354"/>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2000"/>
              <a:buNone/>
            </a:pPr>
            <a:r>
              <a:rPr lang="en-IN" sz="2000"/>
              <a:t>WOE</a:t>
            </a:r>
            <a:r>
              <a:rPr lang="en-IN" sz="1600"/>
              <a:t> = Ln   Distribution of Good Cases</a:t>
            </a:r>
            <a:endParaRPr/>
          </a:p>
        </p:txBody>
      </p:sp>
      <p:sp>
        <p:nvSpPr>
          <p:cNvPr id="268" name="Google Shape;268;p29"/>
          <p:cNvSpPr txBox="1">
            <a:spLocks noGrp="1"/>
          </p:cNvSpPr>
          <p:nvPr>
            <p:ph type="body" idx="2"/>
          </p:nvPr>
        </p:nvSpPr>
        <p:spPr>
          <a:xfrm>
            <a:off x="6182125" y="3062901"/>
            <a:ext cx="4822758" cy="45435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2700"/>
              <a:buNone/>
            </a:pPr>
            <a:r>
              <a:rPr lang="en-IN"/>
              <a:t>Uses and Interpretation</a:t>
            </a:r>
            <a:endParaRPr/>
          </a:p>
        </p:txBody>
      </p:sp>
      <p:sp>
        <p:nvSpPr>
          <p:cNvPr id="269" name="Google Shape;269;p29"/>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
        <p:nvSpPr>
          <p:cNvPr id="270" name="Google Shape;270;p29"/>
          <p:cNvSpPr txBox="1">
            <a:spLocks noGrp="1"/>
          </p:cNvSpPr>
          <p:nvPr>
            <p:ph type="body" idx="1"/>
          </p:nvPr>
        </p:nvSpPr>
        <p:spPr>
          <a:xfrm>
            <a:off x="774031" y="2993041"/>
            <a:ext cx="4672612" cy="45435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2700"/>
              <a:buNone/>
            </a:pPr>
            <a:r>
              <a:rPr lang="en-IN"/>
              <a:t>Calculation Logic</a:t>
            </a:r>
            <a:endParaRPr/>
          </a:p>
        </p:txBody>
      </p:sp>
      <p:sp>
        <p:nvSpPr>
          <p:cNvPr id="271" name="Google Shape;271;p29"/>
          <p:cNvSpPr txBox="1"/>
          <p:nvPr/>
        </p:nvSpPr>
        <p:spPr>
          <a:xfrm>
            <a:off x="774031" y="4007585"/>
            <a:ext cx="4365625" cy="454354"/>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1600"/>
              <a:buFont typeface="Noto Sans Symbols"/>
              <a:buNone/>
            </a:pPr>
            <a:r>
              <a:rPr lang="en-IN" sz="1600">
                <a:solidFill>
                  <a:srgbClr val="BFBFBF"/>
                </a:solidFill>
                <a:latin typeface="Merriweather Sans"/>
                <a:ea typeface="Merriweather Sans"/>
                <a:cs typeface="Merriweather Sans"/>
                <a:sym typeface="Merriweather Sans"/>
              </a:rPr>
              <a:t>                      Distribution of Bad Cases</a:t>
            </a:r>
            <a:endParaRPr/>
          </a:p>
        </p:txBody>
      </p:sp>
      <p:cxnSp>
        <p:nvCxnSpPr>
          <p:cNvPr id="272" name="Google Shape;272;p29"/>
          <p:cNvCxnSpPr/>
          <p:nvPr/>
        </p:nvCxnSpPr>
        <p:spPr>
          <a:xfrm>
            <a:off x="2014931" y="4060593"/>
            <a:ext cx="2397439" cy="0"/>
          </a:xfrm>
          <a:prstGeom prst="straightConnector1">
            <a:avLst/>
          </a:prstGeom>
          <a:noFill/>
          <a:ln w="9525" cap="flat" cmpd="sng">
            <a:solidFill>
              <a:schemeClr val="lt1"/>
            </a:solidFill>
            <a:prstDash val="solid"/>
            <a:miter lim="800000"/>
            <a:headEnd type="none" w="sm" len="sm"/>
            <a:tailEnd type="none" w="sm" len="sm"/>
          </a:ln>
        </p:spPr>
      </p:cxnSp>
      <p:sp>
        <p:nvSpPr>
          <p:cNvPr id="273" name="Google Shape;273;p29"/>
          <p:cNvSpPr/>
          <p:nvPr/>
        </p:nvSpPr>
        <p:spPr>
          <a:xfrm>
            <a:off x="1902952" y="3759841"/>
            <a:ext cx="45719" cy="622894"/>
          </a:xfrm>
          <a:prstGeom prst="leftBrace">
            <a:avLst>
              <a:gd name="adj1" fmla="val 8333"/>
              <a:gd name="adj2" fmla="val 50000"/>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274" name="Google Shape;274;p29"/>
          <p:cNvSpPr/>
          <p:nvPr/>
        </p:nvSpPr>
        <p:spPr>
          <a:xfrm rot="10800000">
            <a:off x="4454055" y="3733336"/>
            <a:ext cx="45719" cy="622894"/>
          </a:xfrm>
          <a:prstGeom prst="leftBrace">
            <a:avLst>
              <a:gd name="adj1" fmla="val 8333"/>
              <a:gd name="adj2" fmla="val 50000"/>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
        <p:nvSpPr>
          <p:cNvPr id="275" name="Google Shape;275;p29"/>
          <p:cNvSpPr/>
          <p:nvPr/>
        </p:nvSpPr>
        <p:spPr>
          <a:xfrm>
            <a:off x="813785" y="3517254"/>
            <a:ext cx="4672612" cy="980661"/>
          </a:xfrm>
          <a:prstGeom prst="rect">
            <a:avLst/>
          </a:prstGeom>
          <a:no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nvGrpSpPr>
          <p:cNvPr id="276" name="Google Shape;276;p29"/>
          <p:cNvGrpSpPr/>
          <p:nvPr/>
        </p:nvGrpSpPr>
        <p:grpSpPr>
          <a:xfrm rot="2700328">
            <a:off x="4589334" y="3944225"/>
            <a:ext cx="304800" cy="304800"/>
            <a:chOff x="3293165" y="5320426"/>
            <a:chExt cx="304800" cy="304800"/>
          </a:xfrm>
        </p:grpSpPr>
        <p:cxnSp>
          <p:nvCxnSpPr>
            <p:cNvPr id="277" name="Google Shape;277;p29"/>
            <p:cNvCxnSpPr/>
            <p:nvPr/>
          </p:nvCxnSpPr>
          <p:spPr>
            <a:xfrm>
              <a:off x="3429000" y="5320426"/>
              <a:ext cx="0" cy="304800"/>
            </a:xfrm>
            <a:prstGeom prst="straightConnector1">
              <a:avLst/>
            </a:prstGeom>
            <a:noFill/>
            <a:ln w="9525" cap="flat" cmpd="sng">
              <a:solidFill>
                <a:schemeClr val="lt1"/>
              </a:solidFill>
              <a:prstDash val="solid"/>
              <a:miter lim="800000"/>
              <a:headEnd type="none" w="sm" len="sm"/>
              <a:tailEnd type="none" w="sm" len="sm"/>
            </a:ln>
          </p:spPr>
        </p:cxnSp>
        <p:cxnSp>
          <p:nvCxnSpPr>
            <p:cNvPr id="278" name="Google Shape;278;p29"/>
            <p:cNvCxnSpPr/>
            <p:nvPr/>
          </p:nvCxnSpPr>
          <p:spPr>
            <a:xfrm>
              <a:off x="3445565" y="5313478"/>
              <a:ext cx="0" cy="304800"/>
            </a:xfrm>
            <a:prstGeom prst="straightConnector1">
              <a:avLst/>
            </a:prstGeom>
            <a:noFill/>
            <a:ln w="9525" cap="flat" cmpd="sng">
              <a:solidFill>
                <a:schemeClr val="lt1"/>
              </a:solidFill>
              <a:prstDash val="solid"/>
              <a:miter lim="800000"/>
              <a:headEnd type="none" w="sm" len="sm"/>
              <a:tailEnd type="none" w="sm" len="sm"/>
            </a:ln>
          </p:spPr>
        </p:cxnSp>
      </p:grpSp>
      <p:sp>
        <p:nvSpPr>
          <p:cNvPr id="279" name="Google Shape;279;p29"/>
          <p:cNvSpPr txBox="1"/>
          <p:nvPr/>
        </p:nvSpPr>
        <p:spPr>
          <a:xfrm>
            <a:off x="4825981" y="3632888"/>
            <a:ext cx="643954" cy="723341"/>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1600"/>
              <a:buFont typeface="Noto Sans Symbols"/>
              <a:buNone/>
            </a:pPr>
            <a:r>
              <a:rPr lang="en-IN" sz="1600">
                <a:solidFill>
                  <a:srgbClr val="BFBFBF"/>
                </a:solidFill>
                <a:latin typeface="Merriweather Sans"/>
                <a:ea typeface="Merriweather Sans"/>
                <a:cs typeface="Merriweather Sans"/>
                <a:sym typeface="Merriweather Sans"/>
              </a:rPr>
              <a:t>              100</a:t>
            </a:r>
            <a:endParaRPr/>
          </a:p>
        </p:txBody>
      </p:sp>
      <p:sp>
        <p:nvSpPr>
          <p:cNvPr id="280" name="Google Shape;280;p29"/>
          <p:cNvSpPr txBox="1"/>
          <p:nvPr/>
        </p:nvSpPr>
        <p:spPr>
          <a:xfrm>
            <a:off x="6196363" y="3509565"/>
            <a:ext cx="5564230" cy="2694754"/>
          </a:xfrm>
          <a:prstGeom prst="rect">
            <a:avLst/>
          </a:prstGeom>
          <a:noFill/>
          <a:ln>
            <a:noFill/>
          </a:ln>
        </p:spPr>
        <p:txBody>
          <a:bodyPr spcFirstLastPara="1" wrap="square" lIns="91425" tIns="45700" rIns="91425" bIns="45700" anchor="t" anchorCtr="0">
            <a:normAutofit fontScale="55000" lnSpcReduction="20000"/>
          </a:bodyPr>
          <a:lstStyle/>
          <a:p>
            <a:pPr marL="228600" marR="0" lvl="0" indent="-228600" algn="l" rtl="0">
              <a:lnSpc>
                <a:spcPct val="90000"/>
              </a:lnSpc>
              <a:spcBef>
                <a:spcPts val="0"/>
              </a:spcBef>
              <a:spcAft>
                <a:spcPts val="0"/>
              </a:spcAft>
              <a:buClr>
                <a:schemeClr val="lt1"/>
              </a:buClr>
              <a:buSzPct val="100000"/>
              <a:buFont typeface="Arial"/>
              <a:buChar char="•"/>
            </a:pPr>
            <a:r>
              <a:rPr lang="en-IN" sz="2800">
                <a:solidFill>
                  <a:schemeClr val="lt1"/>
                </a:solidFill>
                <a:latin typeface="Merriweather Sans"/>
                <a:ea typeface="Merriweather Sans"/>
                <a:cs typeface="Merriweather Sans"/>
                <a:sym typeface="Merriweather Sans"/>
              </a:rPr>
              <a:t>WOE measures the strength of a bin in differentiating the Good and Bad accounts</a:t>
            </a:r>
            <a:endParaRPr/>
          </a:p>
          <a:p>
            <a:pPr marL="228600" marR="0" lvl="0" indent="-130810" algn="l" rtl="0">
              <a:lnSpc>
                <a:spcPct val="90000"/>
              </a:lnSpc>
              <a:spcBef>
                <a:spcPts val="1000"/>
              </a:spcBef>
              <a:spcAft>
                <a:spcPts val="0"/>
              </a:spcAft>
              <a:buClr>
                <a:schemeClr val="dk2"/>
              </a:buClr>
              <a:buSzPct val="100000"/>
              <a:buFont typeface="Arial"/>
              <a:buNone/>
            </a:pPr>
            <a:endParaRPr sz="2800">
              <a:solidFill>
                <a:schemeClr val="lt1"/>
              </a:solidFill>
              <a:latin typeface="Merriweather Sans"/>
              <a:ea typeface="Merriweather Sans"/>
              <a:cs typeface="Merriweather Sans"/>
              <a:sym typeface="Merriweather Sans"/>
            </a:endParaRPr>
          </a:p>
          <a:p>
            <a:pPr marL="228600" marR="0" lvl="0" indent="-228600" algn="l" rtl="0">
              <a:lnSpc>
                <a:spcPct val="90000"/>
              </a:lnSpc>
              <a:spcBef>
                <a:spcPts val="1000"/>
              </a:spcBef>
              <a:spcAft>
                <a:spcPts val="0"/>
              </a:spcAft>
              <a:buClr>
                <a:schemeClr val="lt1"/>
              </a:buClr>
              <a:buSzPct val="100000"/>
              <a:buFont typeface="Arial"/>
              <a:buChar char="•"/>
            </a:pPr>
            <a:r>
              <a:rPr lang="en-IN" sz="2800">
                <a:solidFill>
                  <a:schemeClr val="lt1"/>
                </a:solidFill>
                <a:latin typeface="Merriweather Sans"/>
                <a:ea typeface="Merriweather Sans"/>
                <a:cs typeface="Merriweather Sans"/>
                <a:sym typeface="Merriweather Sans"/>
              </a:rPr>
              <a:t>WOE values are substituted in place of the Bin Labels across variables</a:t>
            </a:r>
            <a:endParaRPr/>
          </a:p>
          <a:p>
            <a:pPr marL="228600" marR="0" lvl="0" indent="-130810" algn="l" rtl="0">
              <a:lnSpc>
                <a:spcPct val="90000"/>
              </a:lnSpc>
              <a:spcBef>
                <a:spcPts val="1000"/>
              </a:spcBef>
              <a:spcAft>
                <a:spcPts val="0"/>
              </a:spcAft>
              <a:buClr>
                <a:schemeClr val="dk2"/>
              </a:buClr>
              <a:buSzPct val="100000"/>
              <a:buFont typeface="Arial"/>
              <a:buNone/>
            </a:pPr>
            <a:endParaRPr sz="2800">
              <a:solidFill>
                <a:schemeClr val="lt1"/>
              </a:solidFill>
              <a:latin typeface="Merriweather Sans"/>
              <a:ea typeface="Merriweather Sans"/>
              <a:cs typeface="Merriweather Sans"/>
              <a:sym typeface="Merriweather Sans"/>
            </a:endParaRPr>
          </a:p>
          <a:p>
            <a:pPr marL="228600" marR="0" lvl="0" indent="-228600" algn="l" rtl="0">
              <a:lnSpc>
                <a:spcPct val="90000"/>
              </a:lnSpc>
              <a:spcBef>
                <a:spcPts val="1000"/>
              </a:spcBef>
              <a:spcAft>
                <a:spcPts val="0"/>
              </a:spcAft>
              <a:buClr>
                <a:schemeClr val="lt1"/>
              </a:buClr>
              <a:buSzPct val="100000"/>
              <a:buFont typeface="Arial"/>
              <a:buChar char="•"/>
            </a:pPr>
            <a:r>
              <a:rPr lang="en-IN" sz="2800">
                <a:solidFill>
                  <a:schemeClr val="lt1"/>
                </a:solidFill>
                <a:latin typeface="Merriweather Sans"/>
                <a:ea typeface="Merriweather Sans"/>
                <a:cs typeface="Merriweather Sans"/>
                <a:sym typeface="Merriweather Sans"/>
              </a:rPr>
              <a:t>WOE &lt;0 indicates that the variable bin is captures higher proportion of bad accounts</a:t>
            </a:r>
            <a:endParaRPr/>
          </a:p>
          <a:p>
            <a:pPr marL="228600" marR="0" lvl="0" indent="-130810" algn="l" rtl="0">
              <a:lnSpc>
                <a:spcPct val="90000"/>
              </a:lnSpc>
              <a:spcBef>
                <a:spcPts val="1000"/>
              </a:spcBef>
              <a:spcAft>
                <a:spcPts val="0"/>
              </a:spcAft>
              <a:buClr>
                <a:schemeClr val="dk2"/>
              </a:buClr>
              <a:buSzPct val="100000"/>
              <a:buFont typeface="Arial"/>
              <a:buNone/>
            </a:pPr>
            <a:endParaRPr sz="2800">
              <a:solidFill>
                <a:schemeClr val="lt1"/>
              </a:solidFill>
              <a:latin typeface="Merriweather Sans"/>
              <a:ea typeface="Merriweather Sans"/>
              <a:cs typeface="Merriweather Sans"/>
              <a:sym typeface="Merriweather Sans"/>
            </a:endParaRPr>
          </a:p>
          <a:p>
            <a:pPr marL="228600" marR="0" lvl="0" indent="-228600" algn="l" rtl="0">
              <a:lnSpc>
                <a:spcPct val="90000"/>
              </a:lnSpc>
              <a:spcBef>
                <a:spcPts val="1000"/>
              </a:spcBef>
              <a:spcAft>
                <a:spcPts val="0"/>
              </a:spcAft>
              <a:buClr>
                <a:schemeClr val="lt1"/>
              </a:buClr>
              <a:buSzPct val="100000"/>
              <a:buFont typeface="Arial"/>
              <a:buChar char="•"/>
            </a:pPr>
            <a:r>
              <a:rPr lang="en-IN" sz="2800">
                <a:solidFill>
                  <a:schemeClr val="lt1"/>
                </a:solidFill>
                <a:latin typeface="Merriweather Sans"/>
                <a:ea typeface="Merriweather Sans"/>
                <a:cs typeface="Merriweather Sans"/>
                <a:sym typeface="Merriweather Sans"/>
              </a:rPr>
              <a:t>The overall trends for WOE across should be logical and we should ideally observe a monotonic trend</a:t>
            </a:r>
            <a:endParaRPr/>
          </a:p>
        </p:txBody>
      </p:sp>
      <p:pic>
        <p:nvPicPr>
          <p:cNvPr id="281" name="Google Shape;281;p29"/>
          <p:cNvPicPr preferRelativeResize="0"/>
          <p:nvPr/>
        </p:nvPicPr>
        <p:blipFill rotWithShape="1">
          <a:blip r:embed="rId3">
            <a:alphaModFix/>
          </a:blip>
          <a:srcRect/>
          <a:stretch/>
        </p:blipFill>
        <p:spPr>
          <a:xfrm>
            <a:off x="813785" y="4736187"/>
            <a:ext cx="3751906" cy="1865097"/>
          </a:xfrm>
          <a:prstGeom prst="rect">
            <a:avLst/>
          </a:prstGeom>
          <a:noFill/>
          <a:ln>
            <a:noFill/>
          </a:ln>
        </p:spPr>
      </p:pic>
      <p:sp>
        <p:nvSpPr>
          <p:cNvPr id="282" name="Google Shape;282;p29"/>
          <p:cNvSpPr/>
          <p:nvPr/>
        </p:nvSpPr>
        <p:spPr>
          <a:xfrm rot="10800000">
            <a:off x="5097217" y="5697337"/>
            <a:ext cx="778360" cy="318321"/>
          </a:xfrm>
          <a:prstGeom prst="rightArrow">
            <a:avLst>
              <a:gd name="adj1" fmla="val 50000"/>
              <a:gd name="adj2" fmla="val 50000"/>
            </a:avLst>
          </a:pr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0"/>
          <p:cNvSpPr txBox="1">
            <a:spLocks noGrp="1"/>
          </p:cNvSpPr>
          <p:nvPr>
            <p:ph type="title"/>
          </p:nvPr>
        </p:nvSpPr>
        <p:spPr>
          <a:xfrm>
            <a:off x="774032" y="1033272"/>
            <a:ext cx="10675846" cy="7826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000"/>
              <a:buFont typeface="Verdana"/>
              <a:buNone/>
            </a:pPr>
            <a:r>
              <a:rPr lang="en-IN"/>
              <a:t>Information Value of Variables</a:t>
            </a:r>
            <a:endParaRPr/>
          </a:p>
        </p:txBody>
      </p:sp>
      <p:sp>
        <p:nvSpPr>
          <p:cNvPr id="288" name="Google Shape;288;p30"/>
          <p:cNvSpPr txBox="1">
            <a:spLocks noGrp="1"/>
          </p:cNvSpPr>
          <p:nvPr>
            <p:ph type="body" idx="5"/>
          </p:nvPr>
        </p:nvSpPr>
        <p:spPr>
          <a:xfrm>
            <a:off x="774032" y="2105068"/>
            <a:ext cx="10218713" cy="7826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2200"/>
              <a:buNone/>
            </a:pPr>
            <a:r>
              <a:rPr lang="en-IN"/>
              <a:t>Information value is the measure of overall predictive power of the variables and is very useful for feature selection </a:t>
            </a:r>
            <a:endParaRPr/>
          </a:p>
        </p:txBody>
      </p:sp>
      <p:sp>
        <p:nvSpPr>
          <p:cNvPr id="289" name="Google Shape;289;p30"/>
          <p:cNvSpPr txBox="1">
            <a:spLocks noGrp="1"/>
          </p:cNvSpPr>
          <p:nvPr>
            <p:ph type="body" idx="3"/>
          </p:nvPr>
        </p:nvSpPr>
        <p:spPr>
          <a:xfrm>
            <a:off x="774032" y="3776533"/>
            <a:ext cx="4365625" cy="454354"/>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2000"/>
              <a:buNone/>
            </a:pPr>
            <a:r>
              <a:rPr lang="en-IN" sz="2000"/>
              <a:t>IV</a:t>
            </a:r>
            <a:r>
              <a:rPr lang="en-IN" sz="1600"/>
              <a:t> = Sum (Good Case % - Bad Case %)</a:t>
            </a:r>
            <a:endParaRPr/>
          </a:p>
        </p:txBody>
      </p:sp>
      <p:sp>
        <p:nvSpPr>
          <p:cNvPr id="290" name="Google Shape;290;p30"/>
          <p:cNvSpPr txBox="1">
            <a:spLocks noGrp="1"/>
          </p:cNvSpPr>
          <p:nvPr>
            <p:ph type="body" idx="2"/>
          </p:nvPr>
        </p:nvSpPr>
        <p:spPr>
          <a:xfrm>
            <a:off x="6627120" y="2993041"/>
            <a:ext cx="4365625" cy="45435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2700"/>
              <a:buNone/>
            </a:pPr>
            <a:r>
              <a:rPr lang="en-IN"/>
              <a:t>Example (WOE &amp; IV)</a:t>
            </a:r>
            <a:endParaRPr/>
          </a:p>
        </p:txBody>
      </p:sp>
      <p:sp>
        <p:nvSpPr>
          <p:cNvPr id="291" name="Google Shape;291;p30"/>
          <p:cNvSpPr txBox="1">
            <a:spLocks noGrp="1"/>
          </p:cNvSpPr>
          <p:nvPr>
            <p:ph type="sldNum" idx="12"/>
          </p:nvPr>
        </p:nvSpPr>
        <p:spPr>
          <a:xfrm>
            <a:off x="10730162" y="6002372"/>
            <a:ext cx="54944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
        <p:nvSpPr>
          <p:cNvPr id="292" name="Google Shape;292;p30"/>
          <p:cNvSpPr txBox="1">
            <a:spLocks noGrp="1"/>
          </p:cNvSpPr>
          <p:nvPr>
            <p:ph type="body" idx="1"/>
          </p:nvPr>
        </p:nvSpPr>
        <p:spPr>
          <a:xfrm>
            <a:off x="774031" y="2993041"/>
            <a:ext cx="4672612" cy="45435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2"/>
              </a:buClr>
              <a:buSzPts val="2700"/>
              <a:buNone/>
            </a:pPr>
            <a:r>
              <a:rPr lang="en-IN"/>
              <a:t>Calculation Logic</a:t>
            </a:r>
            <a:endParaRPr/>
          </a:p>
        </p:txBody>
      </p:sp>
      <p:sp>
        <p:nvSpPr>
          <p:cNvPr id="293" name="Google Shape;293;p30"/>
          <p:cNvSpPr txBox="1"/>
          <p:nvPr/>
        </p:nvSpPr>
        <p:spPr>
          <a:xfrm>
            <a:off x="4610980" y="3466309"/>
            <a:ext cx="914092" cy="454354"/>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2000"/>
              <a:buFont typeface="Noto Sans Symbols"/>
              <a:buNone/>
            </a:pPr>
            <a:r>
              <a:rPr lang="en-IN" sz="2000">
                <a:solidFill>
                  <a:srgbClr val="BFBFBF"/>
                </a:solidFill>
                <a:latin typeface="Merriweather Sans"/>
                <a:ea typeface="Merriweather Sans"/>
                <a:cs typeface="Merriweather Sans"/>
                <a:sym typeface="Merriweather Sans"/>
              </a:rPr>
              <a:t>                     WOE</a:t>
            </a:r>
            <a:endParaRPr/>
          </a:p>
        </p:txBody>
      </p:sp>
      <p:sp>
        <p:nvSpPr>
          <p:cNvPr id="294" name="Google Shape;294;p30"/>
          <p:cNvSpPr/>
          <p:nvPr/>
        </p:nvSpPr>
        <p:spPr>
          <a:xfrm>
            <a:off x="813785" y="3560450"/>
            <a:ext cx="4489735" cy="980661"/>
          </a:xfrm>
          <a:prstGeom prst="rect">
            <a:avLst/>
          </a:prstGeom>
          <a:no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pSp>
        <p:nvGrpSpPr>
          <p:cNvPr id="295" name="Google Shape;295;p30"/>
          <p:cNvGrpSpPr/>
          <p:nvPr/>
        </p:nvGrpSpPr>
        <p:grpSpPr>
          <a:xfrm>
            <a:off x="4412638" y="3943052"/>
            <a:ext cx="173038" cy="170914"/>
            <a:chOff x="4412638" y="4168140"/>
            <a:chExt cx="173038" cy="170914"/>
          </a:xfrm>
        </p:grpSpPr>
        <p:cxnSp>
          <p:nvCxnSpPr>
            <p:cNvPr id="296" name="Google Shape;296;p30"/>
            <p:cNvCxnSpPr/>
            <p:nvPr/>
          </p:nvCxnSpPr>
          <p:spPr>
            <a:xfrm>
              <a:off x="4498111" y="4132731"/>
              <a:ext cx="0" cy="241732"/>
            </a:xfrm>
            <a:prstGeom prst="straightConnector1">
              <a:avLst/>
            </a:prstGeom>
            <a:noFill/>
            <a:ln w="9525" cap="flat" cmpd="sng">
              <a:solidFill>
                <a:schemeClr val="lt1"/>
              </a:solidFill>
              <a:prstDash val="solid"/>
              <a:miter lim="800000"/>
              <a:headEnd type="none" w="sm" len="sm"/>
              <a:tailEnd type="none" w="sm" len="sm"/>
            </a:ln>
          </p:spPr>
        </p:cxnSp>
        <p:cxnSp>
          <p:nvCxnSpPr>
            <p:cNvPr id="297" name="Google Shape;297;p30"/>
            <p:cNvCxnSpPr/>
            <p:nvPr/>
          </p:nvCxnSpPr>
          <p:spPr>
            <a:xfrm rot="10800000">
              <a:off x="4510210" y="4151169"/>
              <a:ext cx="0" cy="213471"/>
            </a:xfrm>
            <a:prstGeom prst="straightConnector1">
              <a:avLst/>
            </a:prstGeom>
            <a:noFill/>
            <a:ln w="9525" cap="flat" cmpd="sng">
              <a:solidFill>
                <a:schemeClr val="lt1"/>
              </a:solidFill>
              <a:prstDash val="solid"/>
              <a:miter lim="800000"/>
              <a:headEnd type="none" w="sm" len="sm"/>
              <a:tailEnd type="none" w="sm" len="sm"/>
            </a:ln>
          </p:spPr>
        </p:cxnSp>
      </p:grpSp>
      <p:sp>
        <p:nvSpPr>
          <p:cNvPr id="298" name="Google Shape;298;p30"/>
          <p:cNvSpPr txBox="1"/>
          <p:nvPr/>
        </p:nvSpPr>
        <p:spPr>
          <a:xfrm>
            <a:off x="10673675" y="5097618"/>
            <a:ext cx="1127450" cy="454354"/>
          </a:xfrm>
          <a:prstGeom prst="rect">
            <a:avLst/>
          </a:prstGeom>
          <a:noFill/>
          <a:ln>
            <a:noFill/>
          </a:ln>
        </p:spPr>
        <p:txBody>
          <a:bodyPr spcFirstLastPara="1" wrap="square" lIns="91425" tIns="45700" rIns="91425" bIns="45700" anchor="t" anchorCtr="0">
            <a:noAutofit/>
          </a:bodyPr>
          <a:lstStyle/>
          <a:p>
            <a:pPr marL="0" marR="0" lvl="0" indent="0" algn="l" rtl="0">
              <a:lnSpc>
                <a:spcPct val="110000"/>
              </a:lnSpc>
              <a:spcBef>
                <a:spcPts val="0"/>
              </a:spcBef>
              <a:spcAft>
                <a:spcPts val="0"/>
              </a:spcAft>
              <a:buClr>
                <a:schemeClr val="lt2"/>
              </a:buClr>
              <a:buSzPts val="2000"/>
              <a:buFont typeface="Noto Sans Symbols"/>
              <a:buNone/>
            </a:pPr>
            <a:r>
              <a:rPr lang="en-IN" sz="2000">
                <a:solidFill>
                  <a:srgbClr val="BFBFBF"/>
                </a:solidFill>
                <a:latin typeface="Merriweather Sans"/>
                <a:ea typeface="Merriweather Sans"/>
                <a:cs typeface="Merriweather Sans"/>
                <a:sym typeface="Merriweather Sans"/>
              </a:rPr>
              <a:t>IV</a:t>
            </a:r>
            <a:r>
              <a:rPr lang="en-IN" sz="1600">
                <a:solidFill>
                  <a:srgbClr val="BFBFBF"/>
                </a:solidFill>
                <a:latin typeface="Merriweather Sans"/>
                <a:ea typeface="Merriweather Sans"/>
                <a:cs typeface="Merriweather Sans"/>
                <a:sym typeface="Merriweather Sans"/>
              </a:rPr>
              <a:t> =0.09</a:t>
            </a:r>
            <a:endParaRPr/>
          </a:p>
        </p:txBody>
      </p:sp>
      <p:graphicFrame>
        <p:nvGraphicFramePr>
          <p:cNvPr id="299" name="Google Shape;299;p30"/>
          <p:cNvGraphicFramePr/>
          <p:nvPr/>
        </p:nvGraphicFramePr>
        <p:xfrm>
          <a:off x="813785" y="5253488"/>
          <a:ext cx="3755775" cy="1459250"/>
        </p:xfrm>
        <a:graphic>
          <a:graphicData uri="http://schemas.openxmlformats.org/drawingml/2006/table">
            <a:tbl>
              <a:tblPr>
                <a:noFill/>
                <a:tableStyleId>{77DAE0B0-1204-417E-AE15-86F9D984CDFF}</a:tableStyleId>
              </a:tblPr>
              <a:tblGrid>
                <a:gridCol w="1113500">
                  <a:extLst>
                    <a:ext uri="{9D8B030D-6E8A-4147-A177-3AD203B41FA5}">
                      <a16:colId xmlns:a16="http://schemas.microsoft.com/office/drawing/2014/main" val="20000"/>
                    </a:ext>
                  </a:extLst>
                </a:gridCol>
                <a:gridCol w="2642275">
                  <a:extLst>
                    <a:ext uri="{9D8B030D-6E8A-4147-A177-3AD203B41FA5}">
                      <a16:colId xmlns:a16="http://schemas.microsoft.com/office/drawing/2014/main" val="20001"/>
                    </a:ext>
                  </a:extLst>
                </a:gridCol>
              </a:tblGrid>
              <a:tr h="291850">
                <a:tc>
                  <a:txBody>
                    <a:bodyPr/>
                    <a:lstStyle/>
                    <a:p>
                      <a:pPr marL="0" marR="0" lvl="0" indent="0" algn="ctr" rtl="0">
                        <a:spcBef>
                          <a:spcPts val="0"/>
                        </a:spcBef>
                        <a:spcAft>
                          <a:spcPts val="0"/>
                        </a:spcAft>
                        <a:buNone/>
                      </a:pPr>
                      <a:r>
                        <a:rPr lang="en-IN" sz="1500" u="none" strike="noStrike" cap="none"/>
                        <a:t> &lt;0.02 </a:t>
                      </a:r>
                      <a:endParaRPr sz="1500" b="0" i="0" u="none" strike="noStrike" cap="none">
                        <a:solidFill>
                          <a:schemeClr val="lt1"/>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IN" sz="1500" u="none" strike="noStrike" cap="none"/>
                        <a:t>Not Useful</a:t>
                      </a:r>
                      <a:endParaRPr sz="1500" b="0" i="0" u="none" strike="noStrike" cap="none">
                        <a:solidFill>
                          <a:schemeClr val="lt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0"/>
                  </a:ext>
                </a:extLst>
              </a:tr>
              <a:tr h="291850">
                <a:tc>
                  <a:txBody>
                    <a:bodyPr/>
                    <a:lstStyle/>
                    <a:p>
                      <a:pPr marL="0" marR="0" lvl="0" indent="0" algn="ctr" rtl="0">
                        <a:spcBef>
                          <a:spcPts val="0"/>
                        </a:spcBef>
                        <a:spcAft>
                          <a:spcPts val="0"/>
                        </a:spcAft>
                        <a:buNone/>
                      </a:pPr>
                      <a:r>
                        <a:rPr lang="en-IN" sz="1500" u="none" strike="noStrike" cap="none"/>
                        <a:t> 0.02 to 0.1 </a:t>
                      </a:r>
                      <a:endParaRPr sz="1500" b="0" i="0" u="none" strike="noStrike" cap="none">
                        <a:solidFill>
                          <a:schemeClr val="lt1"/>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IN" sz="1500" u="none" strike="noStrike" cap="none"/>
                        <a:t>Weak Predictor</a:t>
                      </a:r>
                      <a:endParaRPr sz="1500" b="0" i="0" u="none" strike="noStrike" cap="none">
                        <a:solidFill>
                          <a:schemeClr val="lt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1"/>
                  </a:ext>
                </a:extLst>
              </a:tr>
              <a:tr h="291850">
                <a:tc>
                  <a:txBody>
                    <a:bodyPr/>
                    <a:lstStyle/>
                    <a:p>
                      <a:pPr marL="0" marR="0" lvl="0" indent="0" algn="ctr" rtl="0">
                        <a:spcBef>
                          <a:spcPts val="0"/>
                        </a:spcBef>
                        <a:spcAft>
                          <a:spcPts val="0"/>
                        </a:spcAft>
                        <a:buNone/>
                      </a:pPr>
                      <a:r>
                        <a:rPr lang="en-IN" sz="1500" u="none" strike="noStrike" cap="none"/>
                        <a:t> 0.1 to 0.3 </a:t>
                      </a:r>
                      <a:endParaRPr sz="1500" b="0" i="0" u="none" strike="noStrike" cap="none">
                        <a:solidFill>
                          <a:schemeClr val="lt1"/>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IN" sz="1500" u="none" strike="noStrike" cap="none"/>
                        <a:t>Medium Predictor</a:t>
                      </a:r>
                      <a:endParaRPr sz="1500" b="0" i="0" u="none" strike="noStrike" cap="none">
                        <a:solidFill>
                          <a:schemeClr val="lt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2"/>
                  </a:ext>
                </a:extLst>
              </a:tr>
              <a:tr h="291850">
                <a:tc>
                  <a:txBody>
                    <a:bodyPr/>
                    <a:lstStyle/>
                    <a:p>
                      <a:pPr marL="0" marR="0" lvl="0" indent="0" algn="ctr" rtl="0">
                        <a:spcBef>
                          <a:spcPts val="0"/>
                        </a:spcBef>
                        <a:spcAft>
                          <a:spcPts val="0"/>
                        </a:spcAft>
                        <a:buNone/>
                      </a:pPr>
                      <a:r>
                        <a:rPr lang="en-IN" sz="1500" u="none" strike="noStrike" cap="none"/>
                        <a:t> 0.3 to 0.5 </a:t>
                      </a:r>
                      <a:endParaRPr sz="1500" b="0" i="0" u="none" strike="noStrike" cap="none">
                        <a:solidFill>
                          <a:schemeClr val="lt1"/>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IN" sz="1500" u="none" strike="noStrike" cap="none"/>
                        <a:t>Strong Predictor</a:t>
                      </a:r>
                      <a:endParaRPr sz="1500" b="0" i="0" u="none" strike="noStrike" cap="none">
                        <a:solidFill>
                          <a:schemeClr val="lt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3"/>
                  </a:ext>
                </a:extLst>
              </a:tr>
              <a:tr h="291850">
                <a:tc>
                  <a:txBody>
                    <a:bodyPr/>
                    <a:lstStyle/>
                    <a:p>
                      <a:pPr marL="0" marR="0" lvl="0" indent="0" algn="ctr" rtl="0">
                        <a:spcBef>
                          <a:spcPts val="0"/>
                        </a:spcBef>
                        <a:spcAft>
                          <a:spcPts val="0"/>
                        </a:spcAft>
                        <a:buNone/>
                      </a:pPr>
                      <a:r>
                        <a:rPr lang="en-IN" sz="1500" u="none" strike="noStrike" cap="none"/>
                        <a:t> &gt;0.5 </a:t>
                      </a:r>
                      <a:endParaRPr sz="1500" b="0" i="0" u="none" strike="noStrike" cap="none">
                        <a:solidFill>
                          <a:schemeClr val="lt1"/>
                        </a:solidFill>
                        <a:latin typeface="Calibri"/>
                        <a:ea typeface="Calibri"/>
                        <a:cs typeface="Calibri"/>
                        <a:sym typeface="Calibri"/>
                      </a:endParaRPr>
                    </a:p>
                  </a:txBody>
                  <a:tcPr marL="9525" marR="9525" marT="9525" marB="0" anchor="b"/>
                </a:tc>
                <a:tc>
                  <a:txBody>
                    <a:bodyPr/>
                    <a:lstStyle/>
                    <a:p>
                      <a:pPr marL="0" marR="0" lvl="0" indent="0" algn="ctr" rtl="0">
                        <a:spcBef>
                          <a:spcPts val="0"/>
                        </a:spcBef>
                        <a:spcAft>
                          <a:spcPts val="0"/>
                        </a:spcAft>
                        <a:buNone/>
                      </a:pPr>
                      <a:r>
                        <a:rPr lang="en-IN" sz="1500" u="none" strike="noStrike" cap="none"/>
                        <a:t>Suspicious</a:t>
                      </a:r>
                      <a:endParaRPr sz="1500" b="0" i="0" u="none" strike="noStrike" cap="none">
                        <a:solidFill>
                          <a:schemeClr val="lt1"/>
                        </a:solidFill>
                        <a:latin typeface="Calibri"/>
                        <a:ea typeface="Calibri"/>
                        <a:cs typeface="Calibri"/>
                        <a:sym typeface="Calibri"/>
                      </a:endParaRPr>
                    </a:p>
                  </a:txBody>
                  <a:tcPr marL="9525" marR="9525" marT="9525" marB="0" anchor="b"/>
                </a:tc>
                <a:extLst>
                  <a:ext uri="{0D108BD9-81ED-4DB2-BD59-A6C34878D82A}">
                    <a16:rowId xmlns:a16="http://schemas.microsoft.com/office/drawing/2014/main" val="10004"/>
                  </a:ext>
                </a:extLst>
              </a:tr>
            </a:tbl>
          </a:graphicData>
        </a:graphic>
      </p:graphicFrame>
      <p:sp>
        <p:nvSpPr>
          <p:cNvPr id="300" name="Google Shape;300;p30"/>
          <p:cNvSpPr txBox="1"/>
          <p:nvPr/>
        </p:nvSpPr>
        <p:spPr>
          <a:xfrm>
            <a:off x="1189439" y="4771423"/>
            <a:ext cx="554956" cy="48206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2"/>
              </a:buClr>
              <a:buSzPts val="2200"/>
              <a:buFont typeface="Arial"/>
              <a:buNone/>
            </a:pPr>
            <a:r>
              <a:rPr lang="en-IN" sz="2200">
                <a:solidFill>
                  <a:schemeClr val="dk2"/>
                </a:solidFill>
                <a:latin typeface="Merriweather Sans"/>
                <a:ea typeface="Merriweather Sans"/>
                <a:cs typeface="Merriweather Sans"/>
                <a:sym typeface="Merriweather Sans"/>
              </a:rPr>
              <a:t>IV</a:t>
            </a:r>
            <a:endParaRPr sz="2200">
              <a:solidFill>
                <a:schemeClr val="dk2"/>
              </a:solidFill>
              <a:latin typeface="Merriweather Sans"/>
              <a:ea typeface="Merriweather Sans"/>
              <a:cs typeface="Merriweather Sans"/>
              <a:sym typeface="Merriweather Sans"/>
            </a:endParaRPr>
          </a:p>
        </p:txBody>
      </p:sp>
      <p:sp>
        <p:nvSpPr>
          <p:cNvPr id="301" name="Google Shape;301;p30"/>
          <p:cNvSpPr txBox="1"/>
          <p:nvPr/>
        </p:nvSpPr>
        <p:spPr>
          <a:xfrm>
            <a:off x="2335235" y="4799559"/>
            <a:ext cx="2191337" cy="482065"/>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l" rtl="0">
              <a:lnSpc>
                <a:spcPct val="90000"/>
              </a:lnSpc>
              <a:spcBef>
                <a:spcPts val="0"/>
              </a:spcBef>
              <a:spcAft>
                <a:spcPts val="0"/>
              </a:spcAft>
              <a:buClr>
                <a:schemeClr val="dk2"/>
              </a:buClr>
              <a:buSzPct val="100000"/>
              <a:buFont typeface="Arial"/>
              <a:buNone/>
            </a:pPr>
            <a:r>
              <a:rPr lang="en-IN" sz="2200">
                <a:solidFill>
                  <a:schemeClr val="dk2"/>
                </a:solidFill>
                <a:latin typeface="Merriweather Sans"/>
                <a:ea typeface="Merriweather Sans"/>
                <a:cs typeface="Merriweather Sans"/>
                <a:sym typeface="Merriweather Sans"/>
              </a:rPr>
              <a:t>Predictive Power</a:t>
            </a:r>
            <a:endParaRPr sz="2200">
              <a:solidFill>
                <a:schemeClr val="dk2"/>
              </a:solidFill>
              <a:latin typeface="Merriweather Sans"/>
              <a:ea typeface="Merriweather Sans"/>
              <a:cs typeface="Merriweather Sans"/>
              <a:sym typeface="Merriweather Sans"/>
            </a:endParaRPr>
          </a:p>
        </p:txBody>
      </p:sp>
      <p:sp>
        <p:nvSpPr>
          <p:cNvPr id="302" name="Google Shape;302;p30"/>
          <p:cNvSpPr/>
          <p:nvPr/>
        </p:nvSpPr>
        <p:spPr>
          <a:xfrm rot="10800000">
            <a:off x="10730162" y="5130738"/>
            <a:ext cx="852238" cy="365125"/>
          </a:xfrm>
          <a:prstGeom prst="rect">
            <a:avLst/>
          </a:prstGeom>
          <a:noFill/>
          <a:ln w="9525" cap="flat" cmpd="sng">
            <a:solidFill>
              <a:srgbClr val="FFC000"/>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Merriweather Sans"/>
              <a:ea typeface="Merriweather Sans"/>
              <a:cs typeface="Merriweather Sans"/>
              <a:sym typeface="Merriweather Sans"/>
            </a:endParaRPr>
          </a:p>
        </p:txBody>
      </p:sp>
      <p:graphicFrame>
        <p:nvGraphicFramePr>
          <p:cNvPr id="303" name="Google Shape;303;p30"/>
          <p:cNvGraphicFramePr/>
          <p:nvPr/>
        </p:nvGraphicFramePr>
        <p:xfrm>
          <a:off x="6461045" y="3429581"/>
          <a:ext cx="5168900" cy="1600200"/>
        </p:xfrm>
        <a:graphic>
          <a:graphicData uri="http://schemas.openxmlformats.org/drawingml/2006/table">
            <a:tbl>
              <a:tblPr>
                <a:noFill/>
                <a:tableStyleId>{3D5756AF-0EA3-4FD3-A013-7C1D927ADE2F}</a:tableStyleId>
              </a:tblPr>
              <a:tblGrid>
                <a:gridCol w="684125">
                  <a:extLst>
                    <a:ext uri="{9D8B030D-6E8A-4147-A177-3AD203B41FA5}">
                      <a16:colId xmlns:a16="http://schemas.microsoft.com/office/drawing/2014/main" val="20000"/>
                    </a:ext>
                  </a:extLst>
                </a:gridCol>
                <a:gridCol w="712625">
                  <a:extLst>
                    <a:ext uri="{9D8B030D-6E8A-4147-A177-3AD203B41FA5}">
                      <a16:colId xmlns:a16="http://schemas.microsoft.com/office/drawing/2014/main" val="20001"/>
                    </a:ext>
                  </a:extLst>
                </a:gridCol>
                <a:gridCol w="370575">
                  <a:extLst>
                    <a:ext uri="{9D8B030D-6E8A-4147-A177-3AD203B41FA5}">
                      <a16:colId xmlns:a16="http://schemas.microsoft.com/office/drawing/2014/main" val="20002"/>
                    </a:ext>
                  </a:extLst>
                </a:gridCol>
                <a:gridCol w="443400">
                  <a:extLst>
                    <a:ext uri="{9D8B030D-6E8A-4147-A177-3AD203B41FA5}">
                      <a16:colId xmlns:a16="http://schemas.microsoft.com/office/drawing/2014/main" val="20003"/>
                    </a:ext>
                  </a:extLst>
                </a:gridCol>
                <a:gridCol w="1076850">
                  <a:extLst>
                    <a:ext uri="{9D8B030D-6E8A-4147-A177-3AD203B41FA5}">
                      <a16:colId xmlns:a16="http://schemas.microsoft.com/office/drawing/2014/main" val="20004"/>
                    </a:ext>
                  </a:extLst>
                </a:gridCol>
                <a:gridCol w="1168700">
                  <a:extLst>
                    <a:ext uri="{9D8B030D-6E8A-4147-A177-3AD203B41FA5}">
                      <a16:colId xmlns:a16="http://schemas.microsoft.com/office/drawing/2014/main" val="20005"/>
                    </a:ext>
                  </a:extLst>
                </a:gridCol>
                <a:gridCol w="380075">
                  <a:extLst>
                    <a:ext uri="{9D8B030D-6E8A-4147-A177-3AD203B41FA5}">
                      <a16:colId xmlns:a16="http://schemas.microsoft.com/office/drawing/2014/main" val="20006"/>
                    </a:ext>
                  </a:extLst>
                </a:gridCol>
                <a:gridCol w="332550">
                  <a:extLst>
                    <a:ext uri="{9D8B030D-6E8A-4147-A177-3AD203B41FA5}">
                      <a16:colId xmlns:a16="http://schemas.microsoft.com/office/drawing/2014/main" val="20007"/>
                    </a:ext>
                  </a:extLst>
                </a:gridCol>
              </a:tblGrid>
              <a:tr h="200025">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 Age Bins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Obs Count</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Bad</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Good</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Bad Distribution</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Good Distribution</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WOE</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IV</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E1F2"/>
                    </a:solidFill>
                  </a:tcPr>
                </a:tc>
                <a:extLst>
                  <a:ext uri="{0D108BD9-81ED-4DB2-BD59-A6C34878D82A}">
                    <a16:rowId xmlns:a16="http://schemas.microsoft.com/office/drawing/2014/main" val="10000"/>
                  </a:ext>
                </a:extLst>
              </a:tr>
              <a:tr h="200025">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 0-30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10,758</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1,244</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9,514</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7%</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7%</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-5.36</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0.02</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01"/>
                  </a:ext>
                </a:extLst>
              </a:tr>
              <a:tr h="200025">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 30-40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24,339</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2,390</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21,949</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16%</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16%</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-3.4</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0.02</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02"/>
                  </a:ext>
                </a:extLst>
              </a:tr>
              <a:tr h="200025">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 40-50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35,037</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2,893</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32,144</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23%</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23%</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-1.68</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0.01</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03"/>
                  </a:ext>
                </a:extLst>
              </a:tr>
              <a:tr h="200025">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 50-60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34,806</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2,149</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32,657</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23%</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23%</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0.56</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0</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04"/>
                  </a:ext>
                </a:extLst>
              </a:tr>
              <a:tr h="200025">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 60-70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27,424</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952</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26,472</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18%</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19%</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3.4</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0.02</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05"/>
                  </a:ext>
                </a:extLst>
              </a:tr>
              <a:tr h="200025">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 70-80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12,700</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298</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12,402</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8%</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9%</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4.56</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0.02</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06"/>
                  </a:ext>
                </a:extLst>
              </a:tr>
              <a:tr h="200025">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 80+ </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4,447</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89</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4,358</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3%</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3%</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4.91</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tc>
                  <a:txBody>
                    <a:bodyPr/>
                    <a:lstStyle/>
                    <a:p>
                      <a:pPr marL="0" marR="0" lvl="0" indent="0" algn="ctr" rtl="0">
                        <a:spcBef>
                          <a:spcPts val="0"/>
                        </a:spcBef>
                        <a:spcAft>
                          <a:spcPts val="0"/>
                        </a:spcAft>
                        <a:buNone/>
                      </a:pPr>
                      <a:r>
                        <a:rPr lang="en-IN" sz="1100" b="0" i="0" u="none" strike="noStrike" cap="none">
                          <a:solidFill>
                            <a:srgbClr val="000000"/>
                          </a:solidFill>
                          <a:latin typeface="Calibri"/>
                          <a:ea typeface="Calibri"/>
                          <a:cs typeface="Calibri"/>
                          <a:sym typeface="Calibri"/>
                        </a:rPr>
                        <a:t>0.01</a:t>
                      </a:r>
                      <a:endParaRPr/>
                    </a:p>
                  </a:txBody>
                  <a:tcPr marL="9525" marR="9525" marT="9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2EFDA"/>
                    </a:solidFill>
                  </a:tcPr>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Custom 25">
      <a:dk1>
        <a:srgbClr val="000000"/>
      </a:dk1>
      <a:lt1>
        <a:srgbClr val="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1461</Words>
  <Application>Microsoft Office PowerPoint</Application>
  <PresentationFormat>Widescreen</PresentationFormat>
  <Paragraphs>389</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Lucida Grande</vt:lpstr>
      <vt:lpstr>Calibri</vt:lpstr>
      <vt:lpstr>Noto Sans Symbols</vt:lpstr>
      <vt:lpstr>Verdana</vt:lpstr>
      <vt:lpstr>Merriweather Sans</vt:lpstr>
      <vt:lpstr>Arial</vt:lpstr>
      <vt:lpstr>Office Theme</vt:lpstr>
      <vt:lpstr>Loan Repayment Prediction :  Case Study</vt:lpstr>
      <vt:lpstr>Problem Statement</vt:lpstr>
      <vt:lpstr>Credit Scoring – What , Why &amp; How </vt:lpstr>
      <vt:lpstr>Scorecards – How to they look like ?</vt:lpstr>
      <vt:lpstr>Dataset and Description</vt:lpstr>
      <vt:lpstr>Exploratory Data Analysis</vt:lpstr>
      <vt:lpstr>Binning and Discretization</vt:lpstr>
      <vt:lpstr>Weight of Evidence Substitution</vt:lpstr>
      <vt:lpstr>Information Value of Variables</vt:lpstr>
      <vt:lpstr>Model Fitting on prepared data</vt:lpstr>
      <vt:lpstr>How to Measure Classification Performance</vt:lpstr>
      <vt:lpstr>Score Scaling</vt:lpstr>
      <vt:lpstr>Decision Making from Scorecard</vt:lpstr>
      <vt:lpstr>Data Set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Repayment Prediction :  Case Study</dc:title>
  <cp:lastModifiedBy>Bongani Mbambiso</cp:lastModifiedBy>
  <cp:revision>1</cp:revision>
  <dcterms:modified xsi:type="dcterms:W3CDTF">2024-06-18T23:46:52Z</dcterms:modified>
</cp:coreProperties>
</file>