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1" r:id="rId5"/>
    <p:sldId id="259"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8" d="100"/>
          <a:sy n="68"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B1E976-2D4C-45A4-905D-A0BAA02318F8}"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454B6-D7F1-4F3B-B01C-872CF9E0DD97}" type="slidenum">
              <a:rPr lang="en-IN" smtClean="0"/>
              <a:t>‹#›</a:t>
            </a:fld>
            <a:endParaRPr lang="en-IN"/>
          </a:p>
        </p:txBody>
      </p:sp>
    </p:spTree>
    <p:extLst>
      <p:ext uri="{BB962C8B-B14F-4D97-AF65-F5344CB8AC3E}">
        <p14:creationId xmlns:p14="http://schemas.microsoft.com/office/powerpoint/2010/main" val="1617906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B1E976-2D4C-45A4-905D-A0BAA02318F8}"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A454B6-D7F1-4F3B-B01C-872CF9E0DD97}" type="slidenum">
              <a:rPr lang="en-IN" smtClean="0"/>
              <a:t>‹#›</a:t>
            </a:fld>
            <a:endParaRPr lang="en-IN"/>
          </a:p>
        </p:txBody>
      </p:sp>
    </p:spTree>
    <p:extLst>
      <p:ext uri="{BB962C8B-B14F-4D97-AF65-F5344CB8AC3E}">
        <p14:creationId xmlns:p14="http://schemas.microsoft.com/office/powerpoint/2010/main" val="2767200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B1E976-2D4C-45A4-905D-A0BAA02318F8}"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A454B6-D7F1-4F3B-B01C-872CF9E0DD97}" type="slidenum">
              <a:rPr lang="en-IN" smtClean="0"/>
              <a:t>‹#›</a:t>
            </a:fld>
            <a:endParaRPr lang="en-IN"/>
          </a:p>
        </p:txBody>
      </p:sp>
    </p:spTree>
    <p:extLst>
      <p:ext uri="{BB962C8B-B14F-4D97-AF65-F5344CB8AC3E}">
        <p14:creationId xmlns:p14="http://schemas.microsoft.com/office/powerpoint/2010/main" val="3801304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B1E976-2D4C-45A4-905D-A0BAA02318F8}"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A454B6-D7F1-4F3B-B01C-872CF9E0DD97}"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81367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B1E976-2D4C-45A4-905D-A0BAA02318F8}"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A454B6-D7F1-4F3B-B01C-872CF9E0DD97}" type="slidenum">
              <a:rPr lang="en-IN" smtClean="0"/>
              <a:t>‹#›</a:t>
            </a:fld>
            <a:endParaRPr lang="en-IN"/>
          </a:p>
        </p:txBody>
      </p:sp>
    </p:spTree>
    <p:extLst>
      <p:ext uri="{BB962C8B-B14F-4D97-AF65-F5344CB8AC3E}">
        <p14:creationId xmlns:p14="http://schemas.microsoft.com/office/powerpoint/2010/main" val="293642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B1E976-2D4C-45A4-905D-A0BAA02318F8}" type="datetimeFigureOut">
              <a:rPr lang="en-IN" smtClean="0"/>
              <a:t>17-04-2024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A454B6-D7F1-4F3B-B01C-872CF9E0DD97}" type="slidenum">
              <a:rPr lang="en-IN" smtClean="0"/>
              <a:t>‹#›</a:t>
            </a:fld>
            <a:endParaRPr lang="en-IN"/>
          </a:p>
        </p:txBody>
      </p:sp>
    </p:spTree>
    <p:extLst>
      <p:ext uri="{BB962C8B-B14F-4D97-AF65-F5344CB8AC3E}">
        <p14:creationId xmlns:p14="http://schemas.microsoft.com/office/powerpoint/2010/main" val="4089493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B1E976-2D4C-45A4-905D-A0BAA02318F8}" type="datetimeFigureOut">
              <a:rPr lang="en-IN" smtClean="0"/>
              <a:t>17-04-2024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A454B6-D7F1-4F3B-B01C-872CF9E0DD97}" type="slidenum">
              <a:rPr lang="en-IN" smtClean="0"/>
              <a:t>‹#›</a:t>
            </a:fld>
            <a:endParaRPr lang="en-IN"/>
          </a:p>
        </p:txBody>
      </p:sp>
    </p:spTree>
    <p:extLst>
      <p:ext uri="{BB962C8B-B14F-4D97-AF65-F5344CB8AC3E}">
        <p14:creationId xmlns:p14="http://schemas.microsoft.com/office/powerpoint/2010/main" val="1430996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1E976-2D4C-45A4-905D-A0BAA02318F8}"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454B6-D7F1-4F3B-B01C-872CF9E0DD97}" type="slidenum">
              <a:rPr lang="en-IN" smtClean="0"/>
              <a:t>‹#›</a:t>
            </a:fld>
            <a:endParaRPr lang="en-IN"/>
          </a:p>
        </p:txBody>
      </p:sp>
    </p:spTree>
    <p:extLst>
      <p:ext uri="{BB962C8B-B14F-4D97-AF65-F5344CB8AC3E}">
        <p14:creationId xmlns:p14="http://schemas.microsoft.com/office/powerpoint/2010/main" val="3575447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1E976-2D4C-45A4-905D-A0BAA02318F8}"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454B6-D7F1-4F3B-B01C-872CF9E0DD97}" type="slidenum">
              <a:rPr lang="en-IN" smtClean="0"/>
              <a:t>‹#›</a:t>
            </a:fld>
            <a:endParaRPr lang="en-IN"/>
          </a:p>
        </p:txBody>
      </p:sp>
    </p:spTree>
    <p:extLst>
      <p:ext uri="{BB962C8B-B14F-4D97-AF65-F5344CB8AC3E}">
        <p14:creationId xmlns:p14="http://schemas.microsoft.com/office/powerpoint/2010/main" val="3096917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1E976-2D4C-45A4-905D-A0BAA02318F8}"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454B6-D7F1-4F3B-B01C-872CF9E0DD97}" type="slidenum">
              <a:rPr lang="en-IN" smtClean="0"/>
              <a:t>‹#›</a:t>
            </a:fld>
            <a:endParaRPr lang="en-IN"/>
          </a:p>
        </p:txBody>
      </p:sp>
    </p:spTree>
    <p:extLst>
      <p:ext uri="{BB962C8B-B14F-4D97-AF65-F5344CB8AC3E}">
        <p14:creationId xmlns:p14="http://schemas.microsoft.com/office/powerpoint/2010/main" val="233680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B1E976-2D4C-45A4-905D-A0BAA02318F8}"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454B6-D7F1-4F3B-B01C-872CF9E0DD97}" type="slidenum">
              <a:rPr lang="en-IN" smtClean="0"/>
              <a:t>‹#›</a:t>
            </a:fld>
            <a:endParaRPr lang="en-IN"/>
          </a:p>
        </p:txBody>
      </p:sp>
    </p:spTree>
    <p:extLst>
      <p:ext uri="{BB962C8B-B14F-4D97-AF65-F5344CB8AC3E}">
        <p14:creationId xmlns:p14="http://schemas.microsoft.com/office/powerpoint/2010/main" val="3662694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B1E976-2D4C-45A4-905D-A0BAA02318F8}"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A454B6-D7F1-4F3B-B01C-872CF9E0DD97}" type="slidenum">
              <a:rPr lang="en-IN" smtClean="0"/>
              <a:t>‹#›</a:t>
            </a:fld>
            <a:endParaRPr lang="en-IN"/>
          </a:p>
        </p:txBody>
      </p:sp>
    </p:spTree>
    <p:extLst>
      <p:ext uri="{BB962C8B-B14F-4D97-AF65-F5344CB8AC3E}">
        <p14:creationId xmlns:p14="http://schemas.microsoft.com/office/powerpoint/2010/main" val="294088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B1E976-2D4C-45A4-905D-A0BAA02318F8}" type="datetimeFigureOut">
              <a:rPr lang="en-IN" smtClean="0"/>
              <a:t>17-04-2024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A454B6-D7F1-4F3B-B01C-872CF9E0DD97}" type="slidenum">
              <a:rPr lang="en-IN" smtClean="0"/>
              <a:t>‹#›</a:t>
            </a:fld>
            <a:endParaRPr lang="en-IN"/>
          </a:p>
        </p:txBody>
      </p:sp>
    </p:spTree>
    <p:extLst>
      <p:ext uri="{BB962C8B-B14F-4D97-AF65-F5344CB8AC3E}">
        <p14:creationId xmlns:p14="http://schemas.microsoft.com/office/powerpoint/2010/main" val="709328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B1E976-2D4C-45A4-905D-A0BAA02318F8}" type="datetimeFigureOut">
              <a:rPr lang="en-IN" smtClean="0"/>
              <a:t>17-04-2024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A454B6-D7F1-4F3B-B01C-872CF9E0DD97}" type="slidenum">
              <a:rPr lang="en-IN" smtClean="0"/>
              <a:t>‹#›</a:t>
            </a:fld>
            <a:endParaRPr lang="en-IN"/>
          </a:p>
        </p:txBody>
      </p:sp>
    </p:spTree>
    <p:extLst>
      <p:ext uri="{BB962C8B-B14F-4D97-AF65-F5344CB8AC3E}">
        <p14:creationId xmlns:p14="http://schemas.microsoft.com/office/powerpoint/2010/main" val="4082696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B1E976-2D4C-45A4-905D-A0BAA02318F8}" type="datetimeFigureOut">
              <a:rPr lang="en-IN" smtClean="0"/>
              <a:t>17-04-2024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A454B6-D7F1-4F3B-B01C-872CF9E0DD97}" type="slidenum">
              <a:rPr lang="en-IN" smtClean="0"/>
              <a:t>‹#›</a:t>
            </a:fld>
            <a:endParaRPr lang="en-IN"/>
          </a:p>
        </p:txBody>
      </p:sp>
    </p:spTree>
    <p:extLst>
      <p:ext uri="{BB962C8B-B14F-4D97-AF65-F5344CB8AC3E}">
        <p14:creationId xmlns:p14="http://schemas.microsoft.com/office/powerpoint/2010/main" val="360847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B1E976-2D4C-45A4-905D-A0BAA02318F8}"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A454B6-D7F1-4F3B-B01C-872CF9E0DD97}" type="slidenum">
              <a:rPr lang="en-IN" smtClean="0"/>
              <a:t>‹#›</a:t>
            </a:fld>
            <a:endParaRPr lang="en-IN"/>
          </a:p>
        </p:txBody>
      </p:sp>
    </p:spTree>
    <p:extLst>
      <p:ext uri="{BB962C8B-B14F-4D97-AF65-F5344CB8AC3E}">
        <p14:creationId xmlns:p14="http://schemas.microsoft.com/office/powerpoint/2010/main" val="195251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B1E976-2D4C-45A4-905D-A0BAA02318F8}"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A454B6-D7F1-4F3B-B01C-872CF9E0DD97}" type="slidenum">
              <a:rPr lang="en-IN" smtClean="0"/>
              <a:t>‹#›</a:t>
            </a:fld>
            <a:endParaRPr lang="en-IN"/>
          </a:p>
        </p:txBody>
      </p:sp>
    </p:spTree>
    <p:extLst>
      <p:ext uri="{BB962C8B-B14F-4D97-AF65-F5344CB8AC3E}">
        <p14:creationId xmlns:p14="http://schemas.microsoft.com/office/powerpoint/2010/main" val="2176344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DB1E976-2D4C-45A4-905D-A0BAA02318F8}" type="datetimeFigureOut">
              <a:rPr lang="en-IN" smtClean="0"/>
              <a:t>17-04-2024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4A454B6-D7F1-4F3B-B01C-872CF9E0DD97}" type="slidenum">
              <a:rPr lang="en-IN" smtClean="0"/>
              <a:t>‹#›</a:t>
            </a:fld>
            <a:endParaRPr lang="en-IN"/>
          </a:p>
        </p:txBody>
      </p:sp>
    </p:spTree>
    <p:extLst>
      <p:ext uri="{BB962C8B-B14F-4D97-AF65-F5344CB8AC3E}">
        <p14:creationId xmlns:p14="http://schemas.microsoft.com/office/powerpoint/2010/main" val="3325350810"/>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F616-AEFB-5A0E-8720-799A636D35E2}"/>
              </a:ext>
            </a:extLst>
          </p:cNvPr>
          <p:cNvSpPr>
            <a:spLocks noGrp="1"/>
          </p:cNvSpPr>
          <p:nvPr>
            <p:ph type="ctrTitle"/>
          </p:nvPr>
        </p:nvSpPr>
        <p:spPr/>
        <p:txBody>
          <a:bodyPr/>
          <a:lstStyle/>
          <a:p>
            <a:r>
              <a:rPr lang="en-US" dirty="0">
                <a:latin typeface="Bookman Old Style" panose="02050604050505020204" pitchFamily="18" charset="0"/>
              </a:rPr>
              <a:t>Tourism Recommendation System</a:t>
            </a:r>
            <a:endParaRPr lang="en-IN" dirty="0">
              <a:latin typeface="Bookman Old Style" panose="02050604050505020204" pitchFamily="18" charset="0"/>
            </a:endParaRPr>
          </a:p>
        </p:txBody>
      </p:sp>
      <p:sp>
        <p:nvSpPr>
          <p:cNvPr id="3" name="Subtitle 2">
            <a:extLst>
              <a:ext uri="{FF2B5EF4-FFF2-40B4-BE49-F238E27FC236}">
                <a16:creationId xmlns:a16="http://schemas.microsoft.com/office/drawing/2014/main" id="{85E8F9E5-6608-1225-02F5-5B1C0F0C5EDC}"/>
              </a:ext>
            </a:extLst>
          </p:cNvPr>
          <p:cNvSpPr>
            <a:spLocks noGrp="1"/>
          </p:cNvSpPr>
          <p:nvPr>
            <p:ph type="subTitle" idx="1"/>
          </p:nvPr>
        </p:nvSpPr>
        <p:spPr/>
        <p:txBody>
          <a:bodyPr>
            <a:normAutofit/>
          </a:bodyPr>
          <a:lstStyle/>
          <a:p>
            <a:pPr algn="l"/>
            <a:r>
              <a:rPr lang="en-US" dirty="0">
                <a:latin typeface="Rockwell" panose="02060603020205020403" pitchFamily="18" charset="0"/>
              </a:rPr>
              <a:t>Guide: </a:t>
            </a:r>
            <a:r>
              <a:rPr lang="en-US" dirty="0" err="1">
                <a:latin typeface="Rockwell" panose="02060603020205020403" pitchFamily="18" charset="0"/>
              </a:rPr>
              <a:t>Dr.ruchi</a:t>
            </a:r>
            <a:r>
              <a:rPr lang="en-US" dirty="0">
                <a:latin typeface="Rockwell" panose="02060603020205020403" pitchFamily="18" charset="0"/>
              </a:rPr>
              <a:t> Sawhney			BY: Ankit Alex Minz</a:t>
            </a:r>
            <a:br>
              <a:rPr lang="en-US" dirty="0">
                <a:latin typeface="Rockwell" panose="02060603020205020403" pitchFamily="18" charset="0"/>
              </a:rPr>
            </a:br>
            <a:r>
              <a:rPr lang="en-US" dirty="0">
                <a:latin typeface="Rockwell" panose="02060603020205020403" pitchFamily="18" charset="0"/>
              </a:rPr>
              <a:t>(Assistant Professor)			Dibya Bharat </a:t>
            </a:r>
            <a:r>
              <a:rPr lang="en-US" dirty="0" err="1">
                <a:latin typeface="Rockwell" panose="02060603020205020403" pitchFamily="18" charset="0"/>
              </a:rPr>
              <a:t>Khatua</a:t>
            </a:r>
            <a:endParaRPr lang="en-IN" dirty="0">
              <a:latin typeface="Rockwell" panose="02060603020205020403" pitchFamily="18" charset="0"/>
            </a:endParaRPr>
          </a:p>
        </p:txBody>
      </p:sp>
    </p:spTree>
    <p:extLst>
      <p:ext uri="{BB962C8B-B14F-4D97-AF65-F5344CB8AC3E}">
        <p14:creationId xmlns:p14="http://schemas.microsoft.com/office/powerpoint/2010/main" val="1122537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F277-DF5C-684D-4A3A-B8BBE624F2D9}"/>
              </a:ext>
            </a:extLst>
          </p:cNvPr>
          <p:cNvSpPr>
            <a:spLocks noGrp="1"/>
          </p:cNvSpPr>
          <p:nvPr>
            <p:ph type="title"/>
          </p:nvPr>
        </p:nvSpPr>
        <p:spPr/>
        <p:txBody>
          <a:bodyPr/>
          <a:lstStyle/>
          <a:p>
            <a:r>
              <a:rPr lang="en-US" dirty="0"/>
              <a:t>Testing Methodology</a:t>
            </a:r>
            <a:endParaRPr lang="en-IN" dirty="0"/>
          </a:p>
        </p:txBody>
      </p:sp>
      <p:sp>
        <p:nvSpPr>
          <p:cNvPr id="3" name="Content Placeholder 2">
            <a:extLst>
              <a:ext uri="{FF2B5EF4-FFF2-40B4-BE49-F238E27FC236}">
                <a16:creationId xmlns:a16="http://schemas.microsoft.com/office/drawing/2014/main" id="{4DBEEDB7-94F5-813F-65A6-C8394D7D7224}"/>
              </a:ext>
            </a:extLst>
          </p:cNvPr>
          <p:cNvSpPr>
            <a:spLocks noGrp="1"/>
          </p:cNvSpPr>
          <p:nvPr>
            <p:ph idx="1"/>
          </p:nvPr>
        </p:nvSpPr>
        <p:spPr/>
        <p:txBody>
          <a:bodyPr/>
          <a:lstStyle/>
          <a:p>
            <a:r>
              <a:rPr lang="en-US" dirty="0"/>
              <a:t>White Box Testing</a:t>
            </a:r>
            <a:endParaRPr lang="en-IN" dirty="0"/>
          </a:p>
        </p:txBody>
      </p:sp>
    </p:spTree>
    <p:extLst>
      <p:ext uri="{BB962C8B-B14F-4D97-AF65-F5344CB8AC3E}">
        <p14:creationId xmlns:p14="http://schemas.microsoft.com/office/powerpoint/2010/main" val="865567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BBE7-66FE-1EB3-A078-6C0600472929}"/>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2044AE8-440C-8904-B279-7848AF4F9547}"/>
              </a:ext>
            </a:extLst>
          </p:cNvPr>
          <p:cNvSpPr>
            <a:spLocks noGrp="1"/>
          </p:cNvSpPr>
          <p:nvPr>
            <p:ph idx="1"/>
          </p:nvPr>
        </p:nvSpPr>
        <p:spPr/>
        <p:txBody>
          <a:bodyPr/>
          <a:lstStyle/>
          <a:p>
            <a:r>
              <a:rPr lang="en-US" dirty="0"/>
              <a:t>Address the challenge of unguided travel by providing personalized recommendations and active guidance through the Tourism Recommendation Application.</a:t>
            </a:r>
          </a:p>
          <a:p>
            <a:r>
              <a:rPr lang="en-US" dirty="0"/>
              <a:t>Leverage various factors and database information to offer individualized suggestions and real-time assistance.</a:t>
            </a:r>
          </a:p>
          <a:p>
            <a:r>
              <a:rPr lang="en-US"/>
              <a:t>The </a:t>
            </a:r>
            <a:r>
              <a:rPr lang="en-US" dirty="0"/>
              <a:t>project holds importance in the tourism industry by offering centralized access to data and guidance, enhancing the travel experience for users.</a:t>
            </a:r>
            <a:endParaRPr lang="en-IN" dirty="0"/>
          </a:p>
        </p:txBody>
      </p:sp>
    </p:spTree>
    <p:extLst>
      <p:ext uri="{BB962C8B-B14F-4D97-AF65-F5344CB8AC3E}">
        <p14:creationId xmlns:p14="http://schemas.microsoft.com/office/powerpoint/2010/main" val="1097441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69210-7128-A421-2650-4A86B0A50686}"/>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DEBBDCD9-3BC5-B8EC-DC9D-E75FB4A7D5CE}"/>
              </a:ext>
            </a:extLst>
          </p:cNvPr>
          <p:cNvSpPr>
            <a:spLocks noGrp="1"/>
          </p:cNvSpPr>
          <p:nvPr>
            <p:ph idx="1"/>
          </p:nvPr>
        </p:nvSpPr>
        <p:spPr/>
        <p:txBody>
          <a:bodyPr/>
          <a:lstStyle/>
          <a:p>
            <a:r>
              <a:rPr lang="en-US" dirty="0"/>
              <a:t>Problem Statement</a:t>
            </a:r>
          </a:p>
          <a:p>
            <a:r>
              <a:rPr lang="en-US" dirty="0"/>
              <a:t>Objective and Scope</a:t>
            </a:r>
            <a:endParaRPr lang="en-IN" dirty="0"/>
          </a:p>
          <a:p>
            <a:r>
              <a:rPr lang="en-IN" dirty="0"/>
              <a:t>Methodology</a:t>
            </a:r>
          </a:p>
          <a:p>
            <a:r>
              <a:rPr lang="en-IN" dirty="0"/>
              <a:t>Hardware and Software</a:t>
            </a:r>
          </a:p>
          <a:p>
            <a:r>
              <a:rPr lang="en-IN" dirty="0"/>
              <a:t>Resources and Limitations</a:t>
            </a:r>
          </a:p>
          <a:p>
            <a:r>
              <a:rPr lang="en-IN" dirty="0"/>
              <a:t>Testing Methodology</a:t>
            </a:r>
          </a:p>
          <a:p>
            <a:r>
              <a:rPr lang="en-IN" dirty="0"/>
              <a:t>Conclusion</a:t>
            </a:r>
            <a:endParaRPr lang="en-US" dirty="0"/>
          </a:p>
        </p:txBody>
      </p:sp>
    </p:spTree>
    <p:extLst>
      <p:ext uri="{BB962C8B-B14F-4D97-AF65-F5344CB8AC3E}">
        <p14:creationId xmlns:p14="http://schemas.microsoft.com/office/powerpoint/2010/main" val="910172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75005-C40C-2A53-5D78-F99EB14188CE}"/>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636E5D55-B0B5-DBE9-1366-EA3896D19712}"/>
              </a:ext>
            </a:extLst>
          </p:cNvPr>
          <p:cNvSpPr>
            <a:spLocks noGrp="1"/>
          </p:cNvSpPr>
          <p:nvPr>
            <p:ph idx="1"/>
          </p:nvPr>
        </p:nvSpPr>
        <p:spPr/>
        <p:txBody>
          <a:bodyPr>
            <a:normAutofit fontScale="92500" lnSpcReduction="20000"/>
          </a:bodyPr>
          <a:lstStyle/>
          <a:p>
            <a:pPr marL="0" indent="0">
              <a:buNone/>
            </a:pPr>
            <a:r>
              <a:rPr lang="en-US" sz="2200" b="1" dirty="0"/>
              <a:t>Problem</a:t>
            </a:r>
          </a:p>
          <a:p>
            <a:r>
              <a:rPr lang="en-US" dirty="0"/>
              <a:t>Traditional tourism apps limit travelers to predefined plans, restricting their freedom to explore on their own terms.</a:t>
            </a:r>
          </a:p>
          <a:p>
            <a:r>
              <a:rPr lang="en-US" dirty="0"/>
              <a:t>Develop an app to empower travelers with personalized itineraries, including landmark suggestions and pricing information.</a:t>
            </a:r>
          </a:p>
          <a:p>
            <a:pPr marL="0" indent="0">
              <a:buNone/>
            </a:pPr>
            <a:r>
              <a:rPr lang="en-US" b="1" dirty="0"/>
              <a:t>Background</a:t>
            </a:r>
          </a:p>
          <a:p>
            <a:r>
              <a:rPr lang="en-US" dirty="0"/>
              <a:t>Many travelers prefer independent travel but face challenges in gathering comprehensive and updated information about their destinations.</a:t>
            </a:r>
          </a:p>
          <a:p>
            <a:r>
              <a:rPr lang="en-US" dirty="0"/>
              <a:t>Research is often scattered across the internet and may require communication with locals, adding complexity to trip planning.</a:t>
            </a:r>
            <a:endParaRPr lang="en-IN" dirty="0"/>
          </a:p>
        </p:txBody>
      </p:sp>
    </p:spTree>
    <p:extLst>
      <p:ext uri="{BB962C8B-B14F-4D97-AF65-F5344CB8AC3E}">
        <p14:creationId xmlns:p14="http://schemas.microsoft.com/office/powerpoint/2010/main" val="4215702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52DEBC-6DEE-97BD-C353-63E96DB0561B}"/>
              </a:ext>
            </a:extLst>
          </p:cNvPr>
          <p:cNvSpPr>
            <a:spLocks noGrp="1"/>
          </p:cNvSpPr>
          <p:nvPr>
            <p:ph idx="1"/>
          </p:nvPr>
        </p:nvSpPr>
        <p:spPr>
          <a:xfrm>
            <a:off x="919119" y="764569"/>
            <a:ext cx="10353762" cy="3695136"/>
          </a:xfrm>
        </p:spPr>
        <p:txBody>
          <a:bodyPr/>
          <a:lstStyle/>
          <a:p>
            <a:pPr marL="0" indent="0">
              <a:buNone/>
            </a:pPr>
            <a:r>
              <a:rPr lang="en-US" b="1" dirty="0"/>
              <a:t>Relevance</a:t>
            </a:r>
          </a:p>
          <a:p>
            <a:r>
              <a:rPr lang="en-US" dirty="0"/>
              <a:t>The project addresses the need for a centralized platform to provide travelers with real-time information and assistance for self-guided journeys.</a:t>
            </a:r>
          </a:p>
          <a:p>
            <a:r>
              <a:rPr lang="en-US" dirty="0"/>
              <a:t>Relevant factors include pricing of amenities, traffic updates, and other essential details for a seamless travel experience.</a:t>
            </a:r>
            <a:endParaRPr lang="en-IN" dirty="0"/>
          </a:p>
        </p:txBody>
      </p:sp>
    </p:spTree>
    <p:extLst>
      <p:ext uri="{BB962C8B-B14F-4D97-AF65-F5344CB8AC3E}">
        <p14:creationId xmlns:p14="http://schemas.microsoft.com/office/powerpoint/2010/main" val="3647961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543E-23A7-D50B-C248-63C4F814D0EC}"/>
              </a:ext>
            </a:extLst>
          </p:cNvPr>
          <p:cNvSpPr>
            <a:spLocks noGrp="1"/>
          </p:cNvSpPr>
          <p:nvPr>
            <p:ph type="title"/>
          </p:nvPr>
        </p:nvSpPr>
        <p:spPr/>
        <p:txBody>
          <a:bodyPr/>
          <a:lstStyle/>
          <a:p>
            <a:r>
              <a:rPr lang="en-US" dirty="0"/>
              <a:t>Objective and Scope</a:t>
            </a:r>
            <a:endParaRPr lang="en-IN" dirty="0"/>
          </a:p>
        </p:txBody>
      </p:sp>
      <p:sp>
        <p:nvSpPr>
          <p:cNvPr id="3" name="Content Placeholder 2">
            <a:extLst>
              <a:ext uri="{FF2B5EF4-FFF2-40B4-BE49-F238E27FC236}">
                <a16:creationId xmlns:a16="http://schemas.microsoft.com/office/drawing/2014/main" id="{FF9C925E-2A83-8029-0799-BE9196BB1261}"/>
              </a:ext>
            </a:extLst>
          </p:cNvPr>
          <p:cNvSpPr>
            <a:spLocks noGrp="1"/>
          </p:cNvSpPr>
          <p:nvPr>
            <p:ph idx="1"/>
          </p:nvPr>
        </p:nvSpPr>
        <p:spPr/>
        <p:txBody>
          <a:bodyPr>
            <a:normAutofit/>
          </a:bodyPr>
          <a:lstStyle/>
          <a:p>
            <a:pPr marL="0" indent="0">
              <a:buNone/>
            </a:pPr>
            <a:r>
              <a:rPr lang="en-US" b="1" dirty="0"/>
              <a:t>Objective</a:t>
            </a:r>
          </a:p>
          <a:p>
            <a:r>
              <a:rPr lang="en-US" dirty="0"/>
              <a:t>Develop a Tourism Recommendation App for personalized vacation planning.</a:t>
            </a:r>
          </a:p>
          <a:p>
            <a:r>
              <a:rPr lang="en-US" dirty="0"/>
              <a:t>Gather information from users about their vacation preferences.</a:t>
            </a:r>
          </a:p>
          <a:p>
            <a:r>
              <a:rPr lang="en-US" dirty="0"/>
              <a:t>Provide tailored travel plans including hotel pricing, travel expenses, and more.</a:t>
            </a:r>
          </a:p>
          <a:p>
            <a:r>
              <a:rPr lang="en-US" dirty="0"/>
              <a:t>Include travel routes via Google Maps, live reporting on traffic conditions, pricing updates, etc.</a:t>
            </a:r>
          </a:p>
          <a:p>
            <a:r>
              <a:rPr lang="en-US" dirty="0"/>
              <a:t>Enable users to plan their journey efficiently based on personalized recommendations and real-time information.</a:t>
            </a:r>
            <a:endParaRPr lang="en-IN" dirty="0"/>
          </a:p>
        </p:txBody>
      </p:sp>
    </p:spTree>
    <p:extLst>
      <p:ext uri="{BB962C8B-B14F-4D97-AF65-F5344CB8AC3E}">
        <p14:creationId xmlns:p14="http://schemas.microsoft.com/office/powerpoint/2010/main" val="772816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A7841D-535F-5304-5472-0819C2075959}"/>
              </a:ext>
            </a:extLst>
          </p:cNvPr>
          <p:cNvSpPr>
            <a:spLocks noGrp="1"/>
          </p:cNvSpPr>
          <p:nvPr>
            <p:ph idx="1"/>
          </p:nvPr>
        </p:nvSpPr>
        <p:spPr>
          <a:xfrm>
            <a:off x="882316" y="753979"/>
            <a:ext cx="10385241" cy="5037221"/>
          </a:xfrm>
        </p:spPr>
        <p:txBody>
          <a:bodyPr/>
          <a:lstStyle/>
          <a:p>
            <a:pPr marL="0" indent="0">
              <a:buNone/>
            </a:pPr>
            <a:r>
              <a:rPr lang="en-US" b="1" dirty="0"/>
              <a:t>Scope</a:t>
            </a:r>
          </a:p>
          <a:p>
            <a:r>
              <a:rPr lang="en-US" dirty="0"/>
              <a:t>Develop and implement recommendation algorithms to customize app services based on user input.</a:t>
            </a:r>
          </a:p>
          <a:p>
            <a:r>
              <a:rPr lang="en-US" dirty="0"/>
              <a:t>Include pricing, travel recommendations, hotel details, eateries, and other necessities.</a:t>
            </a:r>
          </a:p>
          <a:p>
            <a:r>
              <a:rPr lang="en-US" dirty="0"/>
              <a:t>Provide assistance during plan execution, such as live location of nearby necessities.</a:t>
            </a:r>
          </a:p>
          <a:p>
            <a:r>
              <a:rPr lang="en-US" dirty="0"/>
              <a:t>Enhance user experience by tailoring travel plans and services to individual preferences and needs.</a:t>
            </a:r>
            <a:endParaRPr lang="en-IN" dirty="0"/>
          </a:p>
        </p:txBody>
      </p:sp>
    </p:spTree>
    <p:extLst>
      <p:ext uri="{BB962C8B-B14F-4D97-AF65-F5344CB8AC3E}">
        <p14:creationId xmlns:p14="http://schemas.microsoft.com/office/powerpoint/2010/main" val="3482600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6E45-CD38-07D2-58AA-D9076E7A5F89}"/>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D44E3D2D-B663-4C07-54B3-30BF424D3192}"/>
              </a:ext>
            </a:extLst>
          </p:cNvPr>
          <p:cNvSpPr>
            <a:spLocks noGrp="1"/>
          </p:cNvSpPr>
          <p:nvPr>
            <p:ph idx="1"/>
          </p:nvPr>
        </p:nvSpPr>
        <p:spPr>
          <a:xfrm>
            <a:off x="913795" y="2096064"/>
            <a:ext cx="10353762" cy="4389142"/>
          </a:xfrm>
        </p:spPr>
        <p:txBody>
          <a:bodyPr>
            <a:normAutofit fontScale="40000" lnSpcReduction="20000"/>
          </a:bodyPr>
          <a:lstStyle/>
          <a:p>
            <a:r>
              <a:rPr lang="en-US" sz="4500" dirty="0"/>
              <a:t>Data Collection &amp; Creation: Procure data regarding tourism plans, pricing, places, cities etc., from the internet as well as creating it.</a:t>
            </a:r>
          </a:p>
          <a:p>
            <a:r>
              <a:rPr lang="en-US" sz="4500" dirty="0"/>
              <a:t>Machine Learning Model: Develop a machine learning model which provides the best suiting recommendation to the user, incorporating various inputs developed during data collection and creation.</a:t>
            </a:r>
          </a:p>
          <a:p>
            <a:r>
              <a:rPr lang="en-US" sz="4500" dirty="0"/>
              <a:t>Recommendation Generation: Utilize the model’s filtering algorithm to generate individualized plan recommendation for each user, incorporating the various details they provide such as their budget, place of travel, number of days, possible route etc.</a:t>
            </a:r>
          </a:p>
          <a:p>
            <a:r>
              <a:rPr lang="en-US" sz="4500" dirty="0"/>
              <a:t>User Interface: Make a user-friendly and interactive interface that is intuitive to use and attractive to look at, it should be able to incorporate all planned functions in an organized and smooth manner.</a:t>
            </a:r>
          </a:p>
          <a:p>
            <a:r>
              <a:rPr lang="en-US" sz="4500" dirty="0"/>
              <a:t>Functionality: The user interface will be implemented with required functionality after being planned and created.</a:t>
            </a:r>
          </a:p>
          <a:p>
            <a:endParaRPr lang="en-IN" dirty="0"/>
          </a:p>
        </p:txBody>
      </p:sp>
    </p:spTree>
    <p:extLst>
      <p:ext uri="{BB962C8B-B14F-4D97-AF65-F5344CB8AC3E}">
        <p14:creationId xmlns:p14="http://schemas.microsoft.com/office/powerpoint/2010/main" val="303766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DD02A-1270-B119-7FC8-2418E64976B3}"/>
              </a:ext>
            </a:extLst>
          </p:cNvPr>
          <p:cNvSpPr>
            <a:spLocks noGrp="1"/>
          </p:cNvSpPr>
          <p:nvPr>
            <p:ph type="title"/>
          </p:nvPr>
        </p:nvSpPr>
        <p:spPr/>
        <p:txBody>
          <a:bodyPr/>
          <a:lstStyle/>
          <a:p>
            <a:r>
              <a:rPr lang="en-US" dirty="0"/>
              <a:t>Hardware and Software</a:t>
            </a:r>
            <a:endParaRPr lang="en-IN" dirty="0"/>
          </a:p>
        </p:txBody>
      </p:sp>
      <p:sp>
        <p:nvSpPr>
          <p:cNvPr id="3" name="Content Placeholder 2">
            <a:extLst>
              <a:ext uri="{FF2B5EF4-FFF2-40B4-BE49-F238E27FC236}">
                <a16:creationId xmlns:a16="http://schemas.microsoft.com/office/drawing/2014/main" id="{18869828-B288-C0E2-12DF-1780AD9B1C02}"/>
              </a:ext>
            </a:extLst>
          </p:cNvPr>
          <p:cNvSpPr>
            <a:spLocks noGrp="1"/>
          </p:cNvSpPr>
          <p:nvPr>
            <p:ph idx="1"/>
          </p:nvPr>
        </p:nvSpPr>
        <p:spPr>
          <a:xfrm>
            <a:off x="913795" y="2096064"/>
            <a:ext cx="10353762" cy="4152336"/>
          </a:xfrm>
        </p:spPr>
        <p:txBody>
          <a:bodyPr>
            <a:normAutofit fontScale="92500" lnSpcReduction="10000"/>
          </a:bodyPr>
          <a:lstStyle/>
          <a:p>
            <a:pPr marL="0" indent="0">
              <a:buNone/>
            </a:pPr>
            <a:r>
              <a:rPr lang="en-IN" b="1" dirty="0"/>
              <a:t>Hardware requirements</a:t>
            </a:r>
            <a:endParaRPr lang="en-IN" dirty="0"/>
          </a:p>
          <a:p>
            <a:r>
              <a:rPr lang="en-IN" dirty="0"/>
              <a:t>Computer: windows 10, 8GB Ram, 4GB space</a:t>
            </a:r>
          </a:p>
          <a:p>
            <a:r>
              <a:rPr lang="en-IN" dirty="0"/>
              <a:t>Android device: 8GB Ram, Version: 13</a:t>
            </a:r>
          </a:p>
          <a:p>
            <a:pPr marL="0" indent="0">
              <a:buNone/>
            </a:pPr>
            <a:r>
              <a:rPr lang="en-IN" dirty="0"/>
              <a:t>Software Requirements</a:t>
            </a:r>
          </a:p>
          <a:p>
            <a:r>
              <a:rPr lang="en-IN" dirty="0"/>
              <a:t>Android Studio, Java</a:t>
            </a:r>
          </a:p>
          <a:p>
            <a:r>
              <a:rPr lang="en-IN" dirty="0"/>
              <a:t>Android Virtual Device or Emulator</a:t>
            </a:r>
          </a:p>
          <a:p>
            <a:r>
              <a:rPr lang="en-IN" dirty="0"/>
              <a:t>Database (SQLite or Firebase)</a:t>
            </a:r>
          </a:p>
          <a:p>
            <a:r>
              <a:rPr lang="en-IN" dirty="0"/>
              <a:t>Google Maps API</a:t>
            </a:r>
          </a:p>
          <a:p>
            <a:r>
              <a:rPr lang="en-IN" dirty="0"/>
              <a:t>Version Control System (Git)</a:t>
            </a:r>
          </a:p>
          <a:p>
            <a:endParaRPr lang="en-IN" dirty="0"/>
          </a:p>
        </p:txBody>
      </p:sp>
    </p:spTree>
    <p:extLst>
      <p:ext uri="{BB962C8B-B14F-4D97-AF65-F5344CB8AC3E}">
        <p14:creationId xmlns:p14="http://schemas.microsoft.com/office/powerpoint/2010/main" val="3296051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E848B-8A88-293A-D69F-5CAA019E4796}"/>
              </a:ext>
            </a:extLst>
          </p:cNvPr>
          <p:cNvSpPr>
            <a:spLocks noGrp="1"/>
          </p:cNvSpPr>
          <p:nvPr>
            <p:ph type="title"/>
          </p:nvPr>
        </p:nvSpPr>
        <p:spPr/>
        <p:txBody>
          <a:bodyPr/>
          <a:lstStyle/>
          <a:p>
            <a:r>
              <a:rPr lang="en-US" dirty="0"/>
              <a:t>Resources and Limitations</a:t>
            </a:r>
            <a:endParaRPr lang="en-IN" dirty="0"/>
          </a:p>
        </p:txBody>
      </p:sp>
      <p:sp>
        <p:nvSpPr>
          <p:cNvPr id="3" name="Content Placeholder 2">
            <a:extLst>
              <a:ext uri="{FF2B5EF4-FFF2-40B4-BE49-F238E27FC236}">
                <a16:creationId xmlns:a16="http://schemas.microsoft.com/office/drawing/2014/main" id="{0E552E61-433A-E1AC-65D3-1D0CE576A40D}"/>
              </a:ext>
            </a:extLst>
          </p:cNvPr>
          <p:cNvSpPr>
            <a:spLocks noGrp="1"/>
          </p:cNvSpPr>
          <p:nvPr>
            <p:ph idx="1"/>
          </p:nvPr>
        </p:nvSpPr>
        <p:spPr>
          <a:xfrm>
            <a:off x="913795" y="1767201"/>
            <a:ext cx="10353762" cy="4802411"/>
          </a:xfrm>
        </p:spPr>
        <p:txBody>
          <a:bodyPr>
            <a:normAutofit fontScale="92500" lnSpcReduction="20000"/>
          </a:bodyPr>
          <a:lstStyle/>
          <a:p>
            <a:pPr marL="0" indent="0">
              <a:buNone/>
            </a:pPr>
            <a:r>
              <a:rPr lang="en-US" b="1" dirty="0"/>
              <a:t>Resources</a:t>
            </a:r>
          </a:p>
          <a:p>
            <a:r>
              <a:rPr lang="en-US" dirty="0"/>
              <a:t>Programming languages, libraries </a:t>
            </a:r>
            <a:r>
              <a:rPr lang="en-US" dirty="0" err="1"/>
              <a:t>etc</a:t>
            </a:r>
            <a:r>
              <a:rPr lang="en-US" dirty="0"/>
              <a:t> suitable for making the project.</a:t>
            </a:r>
          </a:p>
          <a:p>
            <a:r>
              <a:rPr lang="en-US" dirty="0"/>
              <a:t>Access to diverse data that would either be existing data extracted from the internet or created data for dummy purposes.</a:t>
            </a:r>
          </a:p>
          <a:p>
            <a:r>
              <a:rPr lang="en-US" dirty="0"/>
              <a:t>Availability of hardware and software infrastructure.</a:t>
            </a:r>
          </a:p>
          <a:p>
            <a:r>
              <a:rPr lang="en-US" dirty="0"/>
              <a:t>Knowledge regarding different subjects in tourism.</a:t>
            </a:r>
          </a:p>
          <a:p>
            <a:pPr marL="0" indent="0">
              <a:buNone/>
            </a:pPr>
            <a:r>
              <a:rPr lang="en-US" b="1" dirty="0"/>
              <a:t>Limitations</a:t>
            </a:r>
          </a:p>
          <a:p>
            <a:r>
              <a:rPr lang="en-US" dirty="0"/>
              <a:t>Recommendations are limited by accuracy &amp; availability of data.</a:t>
            </a:r>
          </a:p>
          <a:p>
            <a:r>
              <a:rPr lang="en-US" dirty="0"/>
              <a:t>Recommendations might become out of date if political and economic changes happen between time of booking and time of departure.</a:t>
            </a:r>
          </a:p>
          <a:p>
            <a:r>
              <a:rPr lang="en-US" dirty="0"/>
              <a:t>May necessitate regular updates to evolve various components to meets changing standards.</a:t>
            </a:r>
          </a:p>
          <a:p>
            <a:endParaRPr lang="en-IN" dirty="0"/>
          </a:p>
        </p:txBody>
      </p:sp>
    </p:spTree>
    <p:extLst>
      <p:ext uri="{BB962C8B-B14F-4D97-AF65-F5344CB8AC3E}">
        <p14:creationId xmlns:p14="http://schemas.microsoft.com/office/powerpoint/2010/main" val="18300049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57</TotalTime>
  <Words>651</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Bookman Old Style</vt:lpstr>
      <vt:lpstr>Rockwell</vt:lpstr>
      <vt:lpstr>Damask</vt:lpstr>
      <vt:lpstr>Tourism Recommendation System</vt:lpstr>
      <vt:lpstr>Contents</vt:lpstr>
      <vt:lpstr>Problem Statement</vt:lpstr>
      <vt:lpstr>PowerPoint Presentation</vt:lpstr>
      <vt:lpstr>Objective and Scope</vt:lpstr>
      <vt:lpstr>PowerPoint Presentation</vt:lpstr>
      <vt:lpstr>Methodology</vt:lpstr>
      <vt:lpstr>Hardware and Software</vt:lpstr>
      <vt:lpstr>Resources and Limitations</vt:lpstr>
      <vt:lpstr>Testing 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Recommendation System</dc:title>
  <dc:creator>ashish minz</dc:creator>
  <cp:lastModifiedBy>Dibya Bharat</cp:lastModifiedBy>
  <cp:revision>2</cp:revision>
  <dcterms:created xsi:type="dcterms:W3CDTF">2024-04-17T14:04:36Z</dcterms:created>
  <dcterms:modified xsi:type="dcterms:W3CDTF">2024-04-17T15:37:45Z</dcterms:modified>
</cp:coreProperties>
</file>