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A5AB-2819-B160-AE4A-743B81AE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A3FF2-CA40-3F95-EBAA-5EEA36550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E29C-E4DE-3F8F-E1D7-D0E73355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DBF6-F9E3-C4E8-ADBA-CF2B2262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2DA8-F374-DA9D-EA31-9FCCA41F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2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5CE6-888D-3350-D45E-A3A70622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72481-C97C-FE38-51F6-D333F618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D300-0D5B-3EA6-411B-D839804A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9309-C5CD-10AE-1A19-B90B8035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B5FD-A3A5-1122-273F-CF881A38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8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8909A-8951-4D34-4F78-6664DE2F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3DF1-3745-E18B-0A93-4EA72C02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6599-47D2-27B8-18F2-837893AD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55A6-C1C5-3C4A-0AC9-C2609A32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695D-209B-FF13-8E69-ED7C51C1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3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F2DC-516B-ACE6-947E-7703786C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E2E4-8E38-A72B-438A-A6EE3F1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498A-EDFA-9EC2-CF92-D33F58A6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B4AC-2AD9-26FD-437D-FC16D209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606A-4FA9-2120-5538-CB04F7F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B180-88A2-6D3C-85C0-6A10A4A0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29D1D-3D8F-5323-73A0-10C661ED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40F4-F1E1-9797-B741-21686E99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7F15-1A94-9F41-B55C-A1841B05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DCE1-19E1-4458-4F51-0DD402DB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3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79E2-A3DA-687A-2866-9BC4E20E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49AB-9423-8175-786F-2238F25D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13956-9D7D-5510-857E-53679AF3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A206-79FC-8087-3F94-2EFBEB11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254B-9A03-2FCF-4C36-BDAF7339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65274-275D-818B-6BFA-60CED4B4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E88-BF71-54C4-618B-D395870E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2F90-5B0A-645A-F52E-8DB3F9B0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4447-9E2E-377B-6363-0D3FF511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1561A-936A-1BAE-6677-EB132373C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54898-2286-0E60-364C-F07EE6B7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2381E-8E4A-8EE2-73E4-41F0DD3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A41F5-1A21-6744-9422-DAF8BA13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7CC90-1FC4-296E-8CDA-B3FF0BA7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C681-0E48-2274-F871-74FF3EF0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01A3-F767-E5BA-EB97-B786A99A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AC1C5-8669-B131-A523-A35D75A8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9BE0-B0EA-A582-8E2F-46FABC39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C4290-9A53-4EA0-0D92-A8A95487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5D3DC-72BE-E495-DC78-3A598AF6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03188-AE9D-201D-1A7A-41F36CF5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8EDE-FC3A-4FC2-6E01-7FFC2401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60A8-82F6-6E66-C3ED-20758228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1A99-8D46-B0FD-DD6E-97388939F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6D46-9896-63ED-292C-D7848B58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2EF7-D354-E7AD-BAC3-06C18948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FF05-5995-DF0C-7855-E0A59C67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8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32AA-1A4D-544B-9C5C-91D29C84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BA2A9-CBBE-CC51-83CF-1C98C5252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C33FC-4BF6-794B-EE28-2C3B93D53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1276-4B45-589C-B755-3292B1CE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6DB8-5DD4-683A-AF17-D0B0C272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D7E4-38FE-2BA8-559F-57A1FBD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B0B3A-1999-071A-7056-5E045302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60C3-2392-15AB-63AC-2EE99568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96BF-BC1E-8CE6-FCC1-4D73819E8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8D00-0C16-4939-BA7A-EB86E382B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D7AA-F913-7DAF-DEF4-059237ED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71B-BE99-5971-B881-9188214FD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 Recommendation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9DEA-0D59-E89A-78E9-D6211E6D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Guide: Ruchi Sawhney				By: Ankit Alex Minz</a:t>
            </a:r>
          </a:p>
          <a:p>
            <a:pPr algn="l"/>
            <a:r>
              <a:rPr lang="en-US" dirty="0"/>
              <a:t>							Dibya Bharat </a:t>
            </a:r>
            <a:r>
              <a:rPr lang="en-US" dirty="0" err="1"/>
              <a:t>Khatua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31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E437-3711-EBA3-E387-FDF5DB20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48AA4-14FB-4D7F-6184-C00DEC2C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94" y="1825625"/>
            <a:ext cx="6087811" cy="43513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0E7A-F971-509F-F657-44F9DD1E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F06C3-11CE-A72C-8CB4-5B0E7B9C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108" y="0"/>
            <a:ext cx="4833506" cy="674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4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78C-4F24-675E-31C2-171A443C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Look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6925B-9C43-5BDD-B95A-CD4B9A0B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b="-51"/>
          <a:stretch/>
        </p:blipFill>
        <p:spPr bwMode="auto">
          <a:xfrm>
            <a:off x="2953246" y="1690688"/>
            <a:ext cx="1960650" cy="43513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9022D-0F69-A76C-A3E3-DBF08993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182" y="1690688"/>
            <a:ext cx="2041525" cy="360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443CC-7C0C-5261-D665-468EE280C6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 b="309"/>
          <a:stretch/>
        </p:blipFill>
        <p:spPr bwMode="auto">
          <a:xfrm>
            <a:off x="522826" y="1492250"/>
            <a:ext cx="2256790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C2C65-3CFC-628C-9DC2-9B9951EB5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993" y="1682205"/>
            <a:ext cx="3905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1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843E2-8A81-84C7-020C-2F8DD91CC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" y="1044707"/>
            <a:ext cx="1745673" cy="387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38164-51B7-684E-A348-0ADB1811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40" y="1044707"/>
            <a:ext cx="244792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09EA6-07D8-24FB-C63F-7C832F628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96" y="1044707"/>
            <a:ext cx="1929130" cy="4287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401D-2E7F-033F-D4EC-3CDC88514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857" y="1100413"/>
            <a:ext cx="1905000" cy="3877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1D7A0-E3F6-8044-4A8F-708549B28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701" y="1154850"/>
            <a:ext cx="1809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8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3B976-9B88-9DED-25CD-CCB631D0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90" y="1583469"/>
            <a:ext cx="2257425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3B6E4-7E96-A7E0-4A1C-5AB8F0B45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331" y="1195636"/>
            <a:ext cx="1809750" cy="4021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4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3600-80D6-1201-DC0C-751158A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5FEA-298F-EB28-E920-125704BA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Objective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Create a Tourism Recommendation 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Collect user information about their vacation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 a customized travel plan.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Include details such as hotel pricing, travel costs, travel routes,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Offer live reporting on traffic and current pricing.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Scope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Develop and implement recommendation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Tailor plans and services based on user details and interests.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Include recommendations for pricing, travel, hotels, eateries, and other necessities.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 live location services for nearby necessities during the user's travel.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D26F-8A4E-5541-7728-DFD27024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EEFA-3BC5-3C00-7108-36F6B932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Traditional tourism apps provide fixed plans with set schedules.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Travelers have limited control over their itinerary.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Need for an app that allows flexible, self-guided travel.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App should recommend landmarks, general pricing of amenities, etc.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Some travelers prefer planning their vacations independently.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Requires detailed research for safe and satisfying travel.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Information is scattered across the internet or requires local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Need for a centralized source of live and regularly updated travel information.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Relevance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Keeps users informed about various aspects of self-guided travel.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updated information on hotel and travel pricing.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Offers live traffic updates for planned travel routes.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Eliminates the need for assistance from tourism agencies.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5DB-BB0E-5F7C-52A0-D231758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DE8-736F-6056-723B-E8CEF628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Hardware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 or above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16 or above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core i5 5</a:t>
            </a:r>
            <a:r>
              <a:rPr lang="en-IN" sz="18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 or above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device: 4GB Ram, Version: 11+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4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2F57-96BF-8B6F-DC8F-D5AC46B4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Software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 Notebook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Virtual Device or Emulator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XML for UI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using Firebase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 (Git)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with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E0E2-D6FE-6481-7A37-20F0DBA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&amp;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B8F5-BC0B-5445-DC93-4E31639E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Iterative Waterfall Model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Combines sequential steps of the traditional Waterfall Model with iterative design flexibility.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Allows improvements and changes at each development stage.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feedback paths from each phase to preceding phases, unlike the classical waterfall model.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Error Detection and Correction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Feedback paths enable correction of errors in the phase where they were committed.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Changes are reflected in subsequent phases.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No feedback path to the feasibility study stage since projects are not easily abandoned.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Detecting and correcting errors within the same phase reduces effort and time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5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46DA-2D85-8A66-0492-29B89CCF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D89-5A91-1292-F0E0-7316AB228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0658" r="7438" b="7284"/>
          <a:stretch/>
        </p:blipFill>
        <p:spPr bwMode="auto">
          <a:xfrm>
            <a:off x="954157" y="1415331"/>
            <a:ext cx="7863840" cy="51703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6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A426-C22A-7286-22AA-ED517BB8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E867-E53A-27A3-7FFE-38AD30C5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72AB1-F6A7-4CBC-B088-EE837C62F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80" y="0"/>
            <a:ext cx="484681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0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A6B5-4A7F-4D07-CBE6-1E349BF8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AD9CE-E7E1-0015-378B-CA22CE5B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1825625"/>
            <a:ext cx="8158039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99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426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ui-sans-serif</vt:lpstr>
      <vt:lpstr>Office Theme</vt:lpstr>
      <vt:lpstr>Tourism Recommendation Application</vt:lpstr>
      <vt:lpstr>Objective and Scope</vt:lpstr>
      <vt:lpstr>Problem Statement</vt:lpstr>
      <vt:lpstr>Hardware &amp; Software Requirements</vt:lpstr>
      <vt:lpstr>PowerPoint Presentation</vt:lpstr>
      <vt:lpstr>System Analysis &amp; Design</vt:lpstr>
      <vt:lpstr>Use Case Diagram</vt:lpstr>
      <vt:lpstr>Pert Chart</vt:lpstr>
      <vt:lpstr>Entity Relationship Diagram</vt:lpstr>
      <vt:lpstr>Data Flow Diagram</vt:lpstr>
      <vt:lpstr>Activity Diagram</vt:lpstr>
      <vt:lpstr>Application Look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Recommendation Application</dc:title>
  <dc:creator>ashish minz</dc:creator>
  <cp:lastModifiedBy>ashish minz</cp:lastModifiedBy>
  <cp:revision>2</cp:revision>
  <dcterms:created xsi:type="dcterms:W3CDTF">2024-05-23T08:38:05Z</dcterms:created>
  <dcterms:modified xsi:type="dcterms:W3CDTF">2024-05-23T09:54:35Z</dcterms:modified>
</cp:coreProperties>
</file>