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1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4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7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71B-BE99-5971-B881-9188214F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Recommendation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9DEA-0D59-E89A-78E9-D6211E6D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Guide: Ruchi Sawhney				By: Ankit Alex Minz</a:t>
            </a:r>
          </a:p>
          <a:p>
            <a:pPr algn="l"/>
            <a:r>
              <a:rPr lang="en-US" dirty="0"/>
              <a:t>							Dibya Bharat </a:t>
            </a:r>
            <a:r>
              <a:rPr lang="en-US" dirty="0" err="1"/>
              <a:t>Khatua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437-3711-EBA3-E387-FDF5DB2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48AA4-14FB-4D7F-6184-C00DEC2C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972" y="2095500"/>
            <a:ext cx="5170530" cy="3695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E7A-F971-509F-F657-44F9DD1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F06C3-11CE-A72C-8CB4-5B0E7B9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0"/>
            <a:ext cx="4833506" cy="674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78C-4F24-675E-31C2-171A443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Look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6925B-9C43-5BDD-B95A-CD4B9A0B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-51"/>
          <a:stretch/>
        </p:blipFill>
        <p:spPr bwMode="auto">
          <a:xfrm>
            <a:off x="2953246" y="1690688"/>
            <a:ext cx="1960650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022D-0F69-A76C-A3E3-DBF08993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82" y="1690688"/>
            <a:ext cx="2041525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43CC-7C0C-5261-D665-468EE280C6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309"/>
          <a:stretch/>
        </p:blipFill>
        <p:spPr bwMode="auto">
          <a:xfrm>
            <a:off x="522826" y="1492250"/>
            <a:ext cx="2256790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C2C65-3CFC-628C-9DC2-9B9951EB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993" y="1682205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843E2-8A81-84C7-020C-2F8DD91CC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44707"/>
            <a:ext cx="1745673" cy="387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38164-51B7-684E-A348-0ADB1811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40" y="1044707"/>
            <a:ext cx="244792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09EA6-07D8-24FB-C63F-7C832F628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6" y="1044707"/>
            <a:ext cx="1929130" cy="428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401D-2E7F-033F-D4EC-3CDC8851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57" y="1100413"/>
            <a:ext cx="1905000" cy="387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1D7A0-E3F6-8044-4A8F-708549B28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701" y="1154850"/>
            <a:ext cx="180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3B976-9B88-9DED-25CD-CCB631D0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90" y="1583469"/>
            <a:ext cx="225742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3B6E4-7E96-A7E0-4A1C-5AB8F0B45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31" y="1195636"/>
            <a:ext cx="1809750" cy="402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41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8F14-460A-93E9-3FE6-9726807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61C5-4D9A-D7C9-92E6-508676C8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7" y="2096064"/>
            <a:ext cx="10543430" cy="4583032"/>
          </a:xfrm>
        </p:spPr>
        <p:txBody>
          <a:bodyPr>
            <a:normAutofit/>
          </a:bodyPr>
          <a:lstStyle/>
          <a:p>
            <a:r>
              <a:rPr lang="en-US" dirty="0"/>
              <a:t>Allows users to navigate the traveling process independently.</a:t>
            </a:r>
          </a:p>
          <a:p>
            <a:r>
              <a:rPr lang="en-US" dirty="0"/>
              <a:t>Provides recommendations for great places to visit.</a:t>
            </a:r>
          </a:p>
          <a:p>
            <a:r>
              <a:rPr lang="en-US" dirty="0"/>
              <a:t>Offers routes for travel.</a:t>
            </a:r>
          </a:p>
          <a:p>
            <a:r>
              <a:rPr lang="en-US" dirty="0"/>
              <a:t>Includes live support for user navigation during travels.</a:t>
            </a:r>
          </a:p>
          <a:p>
            <a:r>
              <a:rPr lang="en-US" dirty="0"/>
              <a:t>Future Scope:</a:t>
            </a:r>
          </a:p>
          <a:p>
            <a:pPr lvl="1"/>
            <a:r>
              <a:rPr lang="en-US" dirty="0"/>
              <a:t>Upgrade the machine learning model.</a:t>
            </a:r>
          </a:p>
          <a:p>
            <a:pPr lvl="1"/>
            <a:r>
              <a:rPr lang="en-US" dirty="0"/>
              <a:t>Add a collaborative model to enhance output refinement.</a:t>
            </a:r>
          </a:p>
          <a:p>
            <a:pPr lvl="1"/>
            <a:r>
              <a:rPr lang="en-US" dirty="0"/>
              <a:t>Integrate additional functions to centralize all travel-related information within the app.</a:t>
            </a:r>
          </a:p>
          <a:p>
            <a:pPr lvl="1"/>
            <a:r>
              <a:rPr lang="en-US" dirty="0"/>
              <a:t>Aim to cover all aspects of traveling and touring within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33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3600-80D6-1201-DC0C-751158A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FEA-298F-EB28-E920-125704BA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Objective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Create a Tourism Recommendation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Collect user information about their vacation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a customized travel plan.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Include details such as hotel pricing, travel costs, travel routes,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Offer live reporting on traffic and current pricing.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Develop and implement recommendation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Tailor plans and services based on user details and interests.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Include recommendations for pricing, travel, hotels, eateries, and other necessities.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live location services for nearby necessities during the user's travel.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26F-8A4E-5541-7728-DFD2702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EEFA-3BC5-3C00-7108-36F6B932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Traditional tourism apps provide fixed plans with set schedules.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Travelers have limited control over their itinerary.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an app that allows flexible, self-guided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App should recommend landmarks, general pricing of amenities, etc.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Some travelers prefer planning their vacations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Requires detailed research for safe and satisfying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Information is scattered across the internet or requires local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 centralized source of live and regularly updated travel information.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Relevance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Keeps users informed about various aspects of self-guided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updated information on hotel and travel pricing.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Offers live traffic updates for planned travel routes.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Eliminates the need for assistance from tourism agencies.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5DB-BB0E-5F7C-52A0-D231758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DE8-736F-6056-723B-E8CEF628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Hardware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16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5</a:t>
            </a:r>
            <a:r>
              <a:rPr lang="en-IN" sz="18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device: 4GB Ram, Version: 11+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F57-96BF-8B6F-DC8F-D5AC46B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Software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Virtual Device or Emulator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 for UI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using Firebase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(Git)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0E2-D6FE-6481-7A37-20F0DBA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&amp;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B8F5-BC0B-5445-DC93-4E31639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Iterative Waterfall Model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Combines sequential steps of the traditional Waterfall Model with iterative design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Allows improvements and changes at each development stage.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feedback paths from each phase to preceding phases, unlike the classical waterfall model.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Error Detection and Correction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Feedback paths enable correction of errors in the phase where they were committed.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Changes are reflected in subsequent phases.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No feedback path to the feasibility study stage since projects are not easily abandoned.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Detecting and correcting errors within the same phase reduces effort and time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6DA-2D85-8A66-0492-29B89C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D89-5A91-1292-F0E0-7316AB22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658" r="7438" b="7284"/>
          <a:stretch/>
        </p:blipFill>
        <p:spPr bwMode="auto">
          <a:xfrm>
            <a:off x="954157" y="1415331"/>
            <a:ext cx="7863840" cy="51703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6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426-C22A-7286-22AA-ED517BB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Pert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867-E53A-27A3-7FFE-38AD30C5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2AB1-F6A7-4CBC-B088-EE837C62F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80" y="0"/>
            <a:ext cx="48468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6B5-4A7F-4D07-CBE6-1E349BF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AD9CE-E7E1-0015-378B-CA22CE5B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825625"/>
            <a:ext cx="8158039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99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80</TotalTime>
  <Words>504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Rockwell</vt:lpstr>
      <vt:lpstr>Times New Roman</vt:lpstr>
      <vt:lpstr>ui-sans-serif</vt:lpstr>
      <vt:lpstr>Damask</vt:lpstr>
      <vt:lpstr>Tourism Recommendation Application</vt:lpstr>
      <vt:lpstr>Objective and Scope</vt:lpstr>
      <vt:lpstr>Problem Statement</vt:lpstr>
      <vt:lpstr>Hardware &amp; Software Requirements</vt:lpstr>
      <vt:lpstr>PowerPoint Presentation</vt:lpstr>
      <vt:lpstr>System Analysis &amp; Design</vt:lpstr>
      <vt:lpstr>Use Case Diagram</vt:lpstr>
      <vt:lpstr>Pert Chart</vt:lpstr>
      <vt:lpstr>Entity Relationship Diagram</vt:lpstr>
      <vt:lpstr>Data Flow Diagram</vt:lpstr>
      <vt:lpstr>Activity Diagram</vt:lpstr>
      <vt:lpstr>Application Look</vt:lpstr>
      <vt:lpstr>PowerPoint Presentation</vt:lpstr>
      <vt:lpstr>PowerPoint Presentation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Recommendation Application</dc:title>
  <dc:creator>ashish minz</dc:creator>
  <cp:lastModifiedBy>ashish minz</cp:lastModifiedBy>
  <cp:revision>3</cp:revision>
  <dcterms:created xsi:type="dcterms:W3CDTF">2024-05-23T08:38:05Z</dcterms:created>
  <dcterms:modified xsi:type="dcterms:W3CDTF">2024-05-23T09:58:08Z</dcterms:modified>
</cp:coreProperties>
</file>