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1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Ruchi Sawhney			By: Ankit Alex Minz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Dibya Bharat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0732" y="1728127"/>
            <a:ext cx="6439886" cy="4602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3763784" y="1632309"/>
            <a:ext cx="2256790" cy="46160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8" y="1632309"/>
            <a:ext cx="2041525" cy="4616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1205196" y="1632309"/>
            <a:ext cx="2136794" cy="46160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B16DB55-3690-45F8-AA77-F7BD270EF1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1632309"/>
            <a:ext cx="2041525" cy="453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02" y="1154849"/>
            <a:ext cx="2431858" cy="4927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41" y="1175042"/>
            <a:ext cx="2431859" cy="4950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61" y="1192812"/>
            <a:ext cx="2431858" cy="4914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4FBBB-9EC0-4B19-8124-8189EC5F0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22" y="1154849"/>
            <a:ext cx="2431858" cy="4994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6C6F2A-FF80-40B3-AFD4-D594E4564C37}"/>
              </a:ext>
            </a:extLst>
          </p:cNvPr>
          <p:cNvSpPr/>
          <p:nvPr/>
        </p:nvSpPr>
        <p:spPr>
          <a:xfrm>
            <a:off x="1134500" y="2940911"/>
            <a:ext cx="1111349" cy="196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98387163XX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626" y="3429000"/>
            <a:ext cx="2059052" cy="2467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3B6E4-7E96-A7E0-4A1C-5AB8F0B45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95" y="1280042"/>
            <a:ext cx="2025908" cy="450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68552-F0B0-4312-BB03-1DF5E1F2F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26" y="1280042"/>
            <a:ext cx="8620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8F14-460A-93E9-3FE6-9726807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61C5-4D9A-D7C9-92E6-508676C8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096064"/>
            <a:ext cx="10543430" cy="45830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navigate the traveling process independently.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recommendations for great places to visit.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routes for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live support for user navigation during travels.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the machine learning model.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collaborative model to enhance output refinement.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additional functions to centralize all travel-related information within the app.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cover all aspects of traveling and touring within the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032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Tourism Recommendation App.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information about their vacation preferences.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customized travel plan.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details such as hotel pricing, travel costs, travel routes, etc.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live reporting on traffic and current pricing.</a:t>
            </a: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recommendation algorithms.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 plans and services based on user details and interests.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recommendations for pricing, travel, hotels, eateries, and other necessities.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live location services for nearby necessities during the user's travel.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8438"/>
            <a:ext cx="11052918" cy="467844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tourism apps provide fixed plans with set schedules.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 have limited control over their itinerary.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app that allows flexible, self-guided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should recommend landmarks, general pricing of amenities, etc.</a:t>
            </a:r>
          </a:p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travelers prefer planning their vacations independently.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detailed research for safe and satisfying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scattered across the internet or requires local communication.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 centralized source of live and regularly updated travel information.</a:t>
            </a:r>
          </a:p>
          <a:p>
            <a:pPr marL="0" indent="0" algn="l">
              <a:buNone/>
            </a:pP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Relevance: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users informed about various aspects of self-guided travel.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updated information on hotel and travel pricing.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live traffic updates for planned travel routes.</a:t>
            </a:r>
          </a:p>
          <a:p>
            <a:pPr lvl="1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assistance from tourism agencies.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46" y="1935921"/>
            <a:ext cx="433345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6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771277"/>
            <a:ext cx="11179533" cy="558976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TensorFlow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&amp;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Model Overview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sequential steps of the traditional Waterfall Model with iterative design flexibility.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improvements and changes at each development stage.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feedback paths from each phase to preceding phases, unlike the classical waterfall model.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paths enable correction of errors in the phase where they were committed.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reflected in subsequent phases.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feedback path to the feasibility study stage since projects are not easily abandoned.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correcting errors within the same phase reduces effort and time required.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2619790" y="1646215"/>
            <a:ext cx="6941770" cy="4602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55" y="1741219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107</TotalTime>
  <Words>503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Rockwell</vt:lpstr>
      <vt:lpstr>Times New Roman</vt:lpstr>
      <vt:lpstr>Damask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User interface</vt:lpstr>
      <vt:lpstr>PowerPoint Presentation</vt:lpstr>
      <vt:lpstr>PowerPoint Presentation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Dibya Bharat</cp:lastModifiedBy>
  <cp:revision>8</cp:revision>
  <dcterms:created xsi:type="dcterms:W3CDTF">2024-05-23T08:38:05Z</dcterms:created>
  <dcterms:modified xsi:type="dcterms:W3CDTF">2024-05-23T12:31:10Z</dcterms:modified>
</cp:coreProperties>
</file>