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94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91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713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3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728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942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768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13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91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82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624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05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41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28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12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69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48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972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471B-BE99-5971-B881-9188214FD5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Tourism Recommendation Application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C9DEA-0D59-E89A-78E9-D6211E6D4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Guide: Ruchi Sawhney			By: Ankit Alex Minz</a:t>
            </a:r>
          </a:p>
          <a:p>
            <a:pPr algn="l"/>
            <a:r>
              <a:rPr lang="en-US" dirty="0"/>
              <a:t>						Dibya Bharat </a:t>
            </a:r>
            <a:r>
              <a:rPr lang="en-US" dirty="0" err="1"/>
              <a:t>Khatua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5311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FE437-3711-EBA3-E387-FDF5DB20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B48AA4-14FB-4D7F-6184-C00DEC2CE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5972" y="2095500"/>
            <a:ext cx="5170530" cy="36957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9527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0E7A-F971-509F-F657-44F9DD1E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Activity Diagram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4F06C3-11CE-A72C-8CB4-5B0E7B9CF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675" y="0"/>
            <a:ext cx="4833506" cy="6740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1437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378C-4F24-675E-31C2-171A443C4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Look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96925B-9C43-5BDD-B95A-CD4B9A0BE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" b="-51"/>
          <a:stretch/>
        </p:blipFill>
        <p:spPr bwMode="auto">
          <a:xfrm>
            <a:off x="2953246" y="1690688"/>
            <a:ext cx="1960650" cy="435133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59022D-0F69-A76C-A3E3-DBF089933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182" y="1690688"/>
            <a:ext cx="2041525" cy="3600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5443CC-7C0C-5261-D665-468EE280C6D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 b="309"/>
          <a:stretch/>
        </p:blipFill>
        <p:spPr bwMode="auto">
          <a:xfrm>
            <a:off x="522826" y="1492250"/>
            <a:ext cx="2256790" cy="500062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5C2C65-3CFC-628C-9DC2-9B9951EB5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7993" y="1682205"/>
            <a:ext cx="39052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13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4843E2-8A81-84C7-020C-2F8DD91CC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34" y="1044707"/>
            <a:ext cx="1745673" cy="3877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F38164-51B7-684E-A348-0ADB1811A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740" y="1044707"/>
            <a:ext cx="2447925" cy="3590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B09EA6-07D8-24FB-C63F-7C832F6286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696" y="1044707"/>
            <a:ext cx="1929130" cy="42875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1B401D-2E7F-033F-D4EC-3CDC88514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3857" y="1100413"/>
            <a:ext cx="1905000" cy="38779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11D7A0-E3F6-8044-4A8F-708549B284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3701" y="1154850"/>
            <a:ext cx="18097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85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53B976-9B88-9DED-25CD-CCB631D07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290" y="1583469"/>
            <a:ext cx="2257425" cy="2705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23B6E4-7E96-A7E0-4A1C-5AB8F0B45F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331" y="1195636"/>
            <a:ext cx="1809750" cy="4021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4416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48F14-460A-93E9-3FE6-97268076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961C5-4D9A-D7C9-92E6-508676C8C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007" y="2096064"/>
            <a:ext cx="10543430" cy="4583032"/>
          </a:xfrm>
        </p:spPr>
        <p:txBody>
          <a:bodyPr>
            <a:normAutofit/>
          </a:bodyPr>
          <a:lstStyle/>
          <a:p>
            <a:r>
              <a:rPr lang="en-US" dirty="0"/>
              <a:t>Allows users to navigate the traveling process independently.</a:t>
            </a:r>
          </a:p>
          <a:p>
            <a:r>
              <a:rPr lang="en-US" dirty="0"/>
              <a:t>Provides recommendations for great places to visit.</a:t>
            </a:r>
          </a:p>
          <a:p>
            <a:r>
              <a:rPr lang="en-US" dirty="0"/>
              <a:t>Offers routes for travel.</a:t>
            </a:r>
          </a:p>
          <a:p>
            <a:r>
              <a:rPr lang="en-US" dirty="0"/>
              <a:t>Includes live support for user navigation during travels.</a:t>
            </a:r>
          </a:p>
          <a:p>
            <a:r>
              <a:rPr lang="en-US" dirty="0"/>
              <a:t>Future Scope:</a:t>
            </a:r>
          </a:p>
          <a:p>
            <a:pPr lvl="1"/>
            <a:r>
              <a:rPr lang="en-US" dirty="0"/>
              <a:t>Upgrade the machine learning model.</a:t>
            </a:r>
          </a:p>
          <a:p>
            <a:pPr lvl="1"/>
            <a:r>
              <a:rPr lang="en-US" dirty="0"/>
              <a:t>Add a collaborative model to enhance output refinement.</a:t>
            </a:r>
          </a:p>
          <a:p>
            <a:pPr lvl="1"/>
            <a:r>
              <a:rPr lang="en-US" dirty="0"/>
              <a:t>Integrate additional functions to centralize all travel-related information within the app.</a:t>
            </a:r>
          </a:p>
          <a:p>
            <a:pPr lvl="1"/>
            <a:r>
              <a:rPr lang="en-US" dirty="0"/>
              <a:t>Aim to cover all aspects of traveling and touring within the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833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3600-80D6-1201-DC0C-751158A4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and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5FEA-298F-EB28-E920-125704BA7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b="1" i="0" dirty="0">
                <a:effectLst/>
                <a:latin typeface="ui-sans-serif"/>
              </a:rPr>
              <a:t>Objective</a:t>
            </a:r>
          </a:p>
          <a:p>
            <a:pPr lvl="1"/>
            <a:r>
              <a:rPr lang="en-US" b="0" i="0" dirty="0">
                <a:effectLst/>
                <a:latin typeface="ui-sans-serif"/>
              </a:rPr>
              <a:t>Create a Tourism Recommendation App.</a:t>
            </a:r>
          </a:p>
          <a:p>
            <a:pPr lvl="1"/>
            <a:r>
              <a:rPr lang="en-US" b="0" i="0" dirty="0">
                <a:effectLst/>
                <a:latin typeface="ui-sans-serif"/>
              </a:rPr>
              <a:t>Collect user information about their vacation preferences.</a:t>
            </a:r>
          </a:p>
          <a:p>
            <a:pPr lvl="1"/>
            <a:r>
              <a:rPr lang="en-US" b="0" i="0" dirty="0">
                <a:effectLst/>
                <a:latin typeface="ui-sans-serif"/>
              </a:rPr>
              <a:t>Provide a customized travel plan.</a:t>
            </a:r>
          </a:p>
          <a:p>
            <a:pPr lvl="1"/>
            <a:r>
              <a:rPr lang="en-US" b="0" i="0" dirty="0">
                <a:effectLst/>
                <a:latin typeface="ui-sans-serif"/>
              </a:rPr>
              <a:t>Include details such as hotel pricing, travel costs, travel routes, etc.</a:t>
            </a:r>
          </a:p>
          <a:p>
            <a:pPr lvl="1"/>
            <a:r>
              <a:rPr lang="en-US" b="0" i="0" dirty="0">
                <a:effectLst/>
                <a:latin typeface="ui-sans-serif"/>
              </a:rPr>
              <a:t>Offer live reporting on traffic and current pricing.</a:t>
            </a:r>
          </a:p>
          <a:p>
            <a:pPr algn="l"/>
            <a:r>
              <a:rPr lang="en-US" b="1" i="0" dirty="0">
                <a:effectLst/>
                <a:latin typeface="ui-sans-serif"/>
              </a:rPr>
              <a:t>Scope</a:t>
            </a:r>
          </a:p>
          <a:p>
            <a:pPr lvl="1"/>
            <a:r>
              <a:rPr lang="en-US" b="0" i="0" dirty="0">
                <a:effectLst/>
                <a:latin typeface="ui-sans-serif"/>
              </a:rPr>
              <a:t>Develop and implement recommendation algorithms.</a:t>
            </a:r>
          </a:p>
          <a:p>
            <a:pPr lvl="1"/>
            <a:r>
              <a:rPr lang="en-US" b="0" i="0" dirty="0">
                <a:effectLst/>
                <a:latin typeface="ui-sans-serif"/>
              </a:rPr>
              <a:t>Tailor plans and services based on user details and interests.</a:t>
            </a:r>
          </a:p>
          <a:p>
            <a:pPr lvl="1"/>
            <a:r>
              <a:rPr lang="en-US" b="0" i="0" dirty="0">
                <a:effectLst/>
                <a:latin typeface="ui-sans-serif"/>
              </a:rPr>
              <a:t>Include recommendations for pricing, travel, hotels, eateries, and other necessities.</a:t>
            </a:r>
          </a:p>
          <a:p>
            <a:pPr lvl="1"/>
            <a:r>
              <a:rPr lang="en-US" b="0" i="0" dirty="0">
                <a:effectLst/>
                <a:latin typeface="ui-sans-serif"/>
              </a:rPr>
              <a:t>Provide live location services for nearby necessities during the user's travel.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74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D26F-8A4E-5541-7728-DFD27024C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4EEFA-3BC5-3C00-7108-36F6B932F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1052918" cy="4678447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300" b="1" i="0" dirty="0">
                <a:effectLst/>
                <a:latin typeface="ui-sans-serif"/>
              </a:rPr>
              <a:t>Problem:</a:t>
            </a:r>
          </a:p>
          <a:p>
            <a:pPr lvl="1"/>
            <a:r>
              <a:rPr lang="en-US" sz="2100" b="0" i="0" dirty="0">
                <a:effectLst/>
                <a:latin typeface="ui-sans-serif"/>
              </a:rPr>
              <a:t>Traditional tourism apps provide fixed plans with set schedules.</a:t>
            </a:r>
          </a:p>
          <a:p>
            <a:pPr lvl="1"/>
            <a:r>
              <a:rPr lang="en-US" sz="2100" b="0" i="0" dirty="0">
                <a:effectLst/>
                <a:latin typeface="ui-sans-serif"/>
              </a:rPr>
              <a:t>Travelers have limited control over their itinerary.</a:t>
            </a:r>
          </a:p>
          <a:p>
            <a:pPr lvl="1"/>
            <a:r>
              <a:rPr lang="en-US" sz="2100" b="0" i="0" dirty="0">
                <a:effectLst/>
                <a:latin typeface="ui-sans-serif"/>
              </a:rPr>
              <a:t>Need for an app that allows flexible, self-guided travel.</a:t>
            </a:r>
          </a:p>
          <a:p>
            <a:pPr lvl="1"/>
            <a:r>
              <a:rPr lang="en-US" sz="2100" b="0" i="0" dirty="0">
                <a:effectLst/>
                <a:latin typeface="ui-sans-serif"/>
              </a:rPr>
              <a:t>App should recommend landmarks, general pricing of amenities, etc.</a:t>
            </a:r>
          </a:p>
          <a:p>
            <a:pPr algn="l"/>
            <a:r>
              <a:rPr lang="en-US" sz="2300" b="1" i="0" dirty="0">
                <a:effectLst/>
                <a:latin typeface="ui-sans-serif"/>
              </a:rPr>
              <a:t>Background:</a:t>
            </a:r>
          </a:p>
          <a:p>
            <a:pPr lvl="1"/>
            <a:r>
              <a:rPr lang="en-US" sz="2100" b="0" i="0" dirty="0">
                <a:effectLst/>
                <a:latin typeface="ui-sans-serif"/>
              </a:rPr>
              <a:t>Some travelers prefer planning their vacations independently.</a:t>
            </a:r>
          </a:p>
          <a:p>
            <a:pPr lvl="1"/>
            <a:r>
              <a:rPr lang="en-US" sz="2100" b="0" i="0" dirty="0">
                <a:effectLst/>
                <a:latin typeface="ui-sans-serif"/>
              </a:rPr>
              <a:t>Requires detailed research for safe and satisfying travel.</a:t>
            </a:r>
          </a:p>
          <a:p>
            <a:pPr lvl="1"/>
            <a:r>
              <a:rPr lang="en-US" sz="2100" b="0" i="0" dirty="0">
                <a:effectLst/>
                <a:latin typeface="ui-sans-serif"/>
              </a:rPr>
              <a:t>Information is scattered across the internet or requires local communication.</a:t>
            </a:r>
          </a:p>
          <a:p>
            <a:pPr lvl="1"/>
            <a:r>
              <a:rPr lang="en-US" sz="2100" b="0" i="0" dirty="0">
                <a:effectLst/>
                <a:latin typeface="ui-sans-serif"/>
              </a:rPr>
              <a:t>Need for a centralized source of live and regularly updated travel information.</a:t>
            </a:r>
          </a:p>
          <a:p>
            <a:pPr algn="l"/>
            <a:r>
              <a:rPr lang="en-US" sz="2300" b="1" i="0" dirty="0">
                <a:effectLst/>
                <a:latin typeface="ui-sans-serif"/>
              </a:rPr>
              <a:t>Relevance:</a:t>
            </a:r>
          </a:p>
          <a:p>
            <a:pPr lvl="1"/>
            <a:r>
              <a:rPr lang="en-US" sz="2100" b="0" i="0" dirty="0">
                <a:effectLst/>
                <a:latin typeface="ui-sans-serif"/>
              </a:rPr>
              <a:t>Keeps users informed about various aspects of self-guided travel.</a:t>
            </a:r>
          </a:p>
          <a:p>
            <a:pPr lvl="1"/>
            <a:r>
              <a:rPr lang="en-US" sz="2100" b="0" i="0" dirty="0">
                <a:effectLst/>
                <a:latin typeface="ui-sans-serif"/>
              </a:rPr>
              <a:t>Provides updated information on hotel and travel pricing.</a:t>
            </a:r>
          </a:p>
          <a:p>
            <a:pPr lvl="1"/>
            <a:r>
              <a:rPr lang="en-US" sz="2100" b="0" i="0" dirty="0">
                <a:effectLst/>
                <a:latin typeface="ui-sans-serif"/>
              </a:rPr>
              <a:t>Offers live traffic updates for planned travel routes.</a:t>
            </a:r>
          </a:p>
          <a:p>
            <a:pPr lvl="1"/>
            <a:r>
              <a:rPr lang="en-US" sz="2100" b="0" i="0" dirty="0">
                <a:effectLst/>
                <a:latin typeface="ui-sans-serif"/>
              </a:rPr>
              <a:t>Eliminates the need for assistance from tourism agencies.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70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25DB-BB0E-5F7C-52A0-D2317582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&amp; Software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9FDE8-736F-6056-723B-E8CEF628E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800" b="1" u="sng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3.1 Hardware Requirements:</a:t>
            </a:r>
            <a:endParaRPr lang="en-IN" sz="1800" b="1" kern="10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Windows 10 or above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RAM: 16 or above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Processor: Intel core i5 5</a:t>
            </a:r>
            <a:r>
              <a:rPr lang="en-IN" sz="1600" kern="1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Gen or above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Android device: 4GB Ram, Version: 11+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0458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C2F57-96BF-8B6F-DC8F-D5AC46B4D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543" y="771277"/>
            <a:ext cx="11179533" cy="558976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800" b="1" u="sng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3.2 Software Requirements:</a:t>
            </a:r>
            <a:endParaRPr lang="en-IN" sz="1800" b="1" kern="10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Android Studio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Jupyter Notebook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Android Virtual Device or Emulator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XML for UI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 using Firebase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Version Control System (Git)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with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Tensorflow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75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E0E2-D6FE-6481-7A37-20F0DBAF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 &amp;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DB8F5-BC0B-5445-DC93-4E31639EE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1" i="0" dirty="0">
                <a:effectLst/>
                <a:latin typeface="ui-sans-serif"/>
              </a:rPr>
              <a:t>Iterative Waterfall Model Overview</a:t>
            </a:r>
          </a:p>
          <a:p>
            <a:pPr lvl="1"/>
            <a:r>
              <a:rPr lang="en-US" b="0" i="0" dirty="0">
                <a:effectLst/>
                <a:latin typeface="ui-sans-serif"/>
              </a:rPr>
              <a:t>Combines sequential steps of the traditional Waterfall Model with iterative design flexibility.</a:t>
            </a:r>
          </a:p>
          <a:p>
            <a:pPr lvl="1"/>
            <a:r>
              <a:rPr lang="en-US" b="0" i="0" dirty="0">
                <a:effectLst/>
                <a:latin typeface="ui-sans-serif"/>
              </a:rPr>
              <a:t>Allows improvements and changes at each development stage.</a:t>
            </a:r>
          </a:p>
          <a:p>
            <a:pPr lvl="1"/>
            <a:r>
              <a:rPr lang="en-US" b="0" i="0" dirty="0">
                <a:effectLst/>
                <a:latin typeface="ui-sans-serif"/>
              </a:rPr>
              <a:t>Provides feedback paths from each phase to preceding phases, unlike the classical waterfall model.</a:t>
            </a:r>
          </a:p>
          <a:p>
            <a:pPr algn="l"/>
            <a:r>
              <a:rPr lang="en-US" b="1" i="0" dirty="0">
                <a:effectLst/>
                <a:latin typeface="ui-sans-serif"/>
              </a:rPr>
              <a:t>Error Detection and Correction</a:t>
            </a:r>
          </a:p>
          <a:p>
            <a:pPr lvl="1"/>
            <a:r>
              <a:rPr lang="en-US" b="0" i="0" dirty="0">
                <a:effectLst/>
                <a:latin typeface="ui-sans-serif"/>
              </a:rPr>
              <a:t>Feedback paths enable correction of errors in the phase where they were committed.</a:t>
            </a:r>
          </a:p>
          <a:p>
            <a:pPr lvl="1"/>
            <a:r>
              <a:rPr lang="en-US" b="0" i="0" dirty="0">
                <a:effectLst/>
                <a:latin typeface="ui-sans-serif"/>
              </a:rPr>
              <a:t>Changes are reflected in subsequent phases.</a:t>
            </a:r>
          </a:p>
          <a:p>
            <a:pPr lvl="1"/>
            <a:r>
              <a:rPr lang="en-US" b="0" i="0" dirty="0">
                <a:effectLst/>
                <a:latin typeface="ui-sans-serif"/>
              </a:rPr>
              <a:t>No feedback path to the feasibility study stage since projects are not easily abandoned.</a:t>
            </a:r>
          </a:p>
          <a:p>
            <a:pPr algn="l"/>
            <a:r>
              <a:rPr lang="en-US" b="1" i="0" dirty="0">
                <a:effectLst/>
                <a:latin typeface="ui-sans-serif"/>
              </a:rPr>
              <a:t>Benefits</a:t>
            </a:r>
          </a:p>
          <a:p>
            <a:pPr lvl="1"/>
            <a:r>
              <a:rPr lang="en-US" b="0" i="0" dirty="0">
                <a:effectLst/>
                <a:latin typeface="ui-sans-serif"/>
              </a:rPr>
              <a:t>Detecting and correcting errors within the same phase reduces effort and time required.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4456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46DA-2D85-8A66-0492-29B89CCF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764D89-5A91-1292-F0E0-7316AB228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6" t="10658" r="7438" b="7284"/>
          <a:stretch/>
        </p:blipFill>
        <p:spPr bwMode="auto">
          <a:xfrm>
            <a:off x="954157" y="1415331"/>
            <a:ext cx="7863840" cy="51703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2268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A426-C22A-7286-22AA-ED517BB8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Pert Chart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9E867-E53A-27A3-7FFE-38AD30C5F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72AB1-F6A7-4CBC-B088-EE837C62F1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480" y="0"/>
            <a:ext cx="4846819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8002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A6B5-4A7F-4D07-CBE6-1E349BF8E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8AD9CE-E7E1-0015-378B-CA22CE5B5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82" y="1825625"/>
            <a:ext cx="8158039" cy="4667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5995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82</TotalTime>
  <Words>505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Bookman Old Style</vt:lpstr>
      <vt:lpstr>Calibri</vt:lpstr>
      <vt:lpstr>Calibri Light</vt:lpstr>
      <vt:lpstr>Rockwell</vt:lpstr>
      <vt:lpstr>Times New Roman</vt:lpstr>
      <vt:lpstr>ui-sans-serif</vt:lpstr>
      <vt:lpstr>Damask</vt:lpstr>
      <vt:lpstr>Tourism Recommendation Application</vt:lpstr>
      <vt:lpstr>Objective and Scope</vt:lpstr>
      <vt:lpstr>Problem Statement</vt:lpstr>
      <vt:lpstr>Hardware &amp; Software Requirements</vt:lpstr>
      <vt:lpstr>PowerPoint Presentation</vt:lpstr>
      <vt:lpstr>System Analysis &amp; Design</vt:lpstr>
      <vt:lpstr>Use Case Diagram</vt:lpstr>
      <vt:lpstr>Pert Chart</vt:lpstr>
      <vt:lpstr>Entity Relationship Diagram</vt:lpstr>
      <vt:lpstr>Data Flow Diagram</vt:lpstr>
      <vt:lpstr>Activity Diagram</vt:lpstr>
      <vt:lpstr>Application Look</vt:lpstr>
      <vt:lpstr>PowerPoint Presentation</vt:lpstr>
      <vt:lpstr>PowerPoint Presentation</vt:lpstr>
      <vt:lpstr>Conclusion and 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Tourism Recommendation Application</dc:title>
  <dc:creator>ashish minz</dc:creator>
  <cp:lastModifiedBy>ashish minz</cp:lastModifiedBy>
  <cp:revision>5</cp:revision>
  <dcterms:created xsi:type="dcterms:W3CDTF">2024-05-23T08:38:05Z</dcterms:created>
  <dcterms:modified xsi:type="dcterms:W3CDTF">2024-05-23T10:00:35Z</dcterms:modified>
</cp:coreProperties>
</file>