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4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91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1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3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728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942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768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3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91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2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2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05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41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28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12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69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8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72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471B-BE99-5971-B881-9188214FD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Tourism Recommendation Application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C9DEA-0D59-E89A-78E9-D6211E6D4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 Ruchi Sawhney			By: Ankit Alex Minz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Dibya Bharat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Khatua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1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E437-3711-EBA3-E387-FDF5DB20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B48AA4-14FB-4D7F-6184-C00DEC2CE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0732" y="1728127"/>
            <a:ext cx="6439886" cy="4602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9527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0E7A-F971-509F-F657-44F9DD1E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4F06C3-11CE-A72C-8CB4-5B0E7B9CF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75" y="0"/>
            <a:ext cx="4833506" cy="6740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143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78C-4F24-675E-31C2-171A443C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User interface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96925B-9C43-5BDD-B95A-CD4B9A0B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" b="-51"/>
          <a:stretch/>
        </p:blipFill>
        <p:spPr bwMode="auto">
          <a:xfrm>
            <a:off x="3763784" y="1632309"/>
            <a:ext cx="2256790" cy="461609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59022D-0F69-A76C-A3E3-DBF08993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68" y="1632309"/>
            <a:ext cx="2041525" cy="4616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443CC-7C0C-5261-D665-468EE280C6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 b="309"/>
          <a:stretch/>
        </p:blipFill>
        <p:spPr bwMode="auto">
          <a:xfrm>
            <a:off x="1205196" y="1632309"/>
            <a:ext cx="2136794" cy="461609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CB16DB55-3690-45F8-AA77-F7BD270EF1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687" y="1632309"/>
            <a:ext cx="2041525" cy="4535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781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B09EA6-07D8-24FB-C63F-7C832F628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02" y="1154849"/>
            <a:ext cx="2431858" cy="4927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1B401D-2E7F-033F-D4EC-3CDC88514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141" y="1175042"/>
            <a:ext cx="2431859" cy="4950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11D7A0-E3F6-8044-4A8F-708549B28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461" y="1192812"/>
            <a:ext cx="2431858" cy="49149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44FBBB-9EC0-4B19-8124-8189EC5F0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22" y="1154849"/>
            <a:ext cx="2431858" cy="49944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16C6F2A-FF80-40B3-AFD4-D594E4564C37}"/>
              </a:ext>
            </a:extLst>
          </p:cNvPr>
          <p:cNvSpPr/>
          <p:nvPr/>
        </p:nvSpPr>
        <p:spPr>
          <a:xfrm>
            <a:off x="1134500" y="2940911"/>
            <a:ext cx="1111349" cy="1969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98387163XX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658385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53B976-9B88-9DED-25CD-CCB631D07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626" y="3429000"/>
            <a:ext cx="2059052" cy="2467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23B6E4-7E96-A7E0-4A1C-5AB8F0B45F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95" y="1280042"/>
            <a:ext cx="2025908" cy="450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868552-F0B0-4312-BB03-1DF5E1F2F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626" y="1280042"/>
            <a:ext cx="8620125" cy="1981200"/>
          </a:xfrm>
          <a:prstGeom prst="rect">
            <a:avLst/>
          </a:prstGeom>
        </p:spPr>
      </p:pic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2A08E8CF-CFED-B674-2429-C648B1012A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32" y="3268971"/>
            <a:ext cx="1614736" cy="3589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00BC1C-E337-2946-7071-64E3EB2D0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4368" y="3261241"/>
            <a:ext cx="1725097" cy="359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1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DE731-8E6E-AEA2-76C0-E5946EF9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389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8F14-460A-93E9-3FE6-97268076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961C5-4D9A-D7C9-92E6-508676C8C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007" y="2096064"/>
            <a:ext cx="10543430" cy="458303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navigate the traveling process independently.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recommendations for great places to visit.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routes for travel.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live support for user navigation during travels.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Upgrade the machine learning model.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collaborative model to enhance output refinement.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additional functions to centralize all travel-related information within the app.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to cover all aspects of traveling and touring within the application.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3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3600-80D6-1201-DC0C-751158A4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5FEA-298F-EB28-E920-125704BA7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40321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1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Tourism Recommendation App.</a:t>
            </a:r>
          </a:p>
          <a:p>
            <a:pPr lvl="1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user information about their vacation preferences.</a:t>
            </a:r>
          </a:p>
          <a:p>
            <a:pPr lvl="1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customized travel plan.</a:t>
            </a:r>
          </a:p>
          <a:p>
            <a:pPr lvl="1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 details such as hotel pricing, travel costs, travel routes, etc.</a:t>
            </a:r>
          </a:p>
          <a:p>
            <a:pPr lvl="1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live reporting on traffic and current pricing.</a:t>
            </a:r>
          </a:p>
          <a:p>
            <a:pPr marL="0" indent="0" algn="l">
              <a:buNone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lvl="1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and implement recommendation algorithms.</a:t>
            </a:r>
          </a:p>
          <a:p>
            <a:pPr lvl="1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Tailor plans and services based on user details and interests.</a:t>
            </a:r>
          </a:p>
          <a:p>
            <a:pPr lvl="1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 recommendations for pricing, travel, hotels, eateries, and other necessities.</a:t>
            </a:r>
          </a:p>
          <a:p>
            <a:pPr lvl="1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live location services for nearby necessities during the user's travel.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4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D26F-8A4E-5541-7728-DFD27024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EEFA-3BC5-3C00-7108-36F6B932F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8438"/>
            <a:ext cx="11052918" cy="467844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sz="23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tourism apps provide fixed plans with set schedules.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Travelers have limited control over their itinerary.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an app that allows flexible, self-guided travel.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 should recommend landmarks, general pricing of amenities, etc.</a:t>
            </a:r>
          </a:p>
          <a:p>
            <a:pPr marL="0" indent="0" algn="l">
              <a:buNone/>
            </a:pPr>
            <a:r>
              <a:rPr lang="en-US" sz="23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travelers prefer planning their vacations independently.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Requires detailed research for safe and satisfying travel.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is scattered across the internet or requires local communication.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a centralized source of live and regularly updated travel information.</a:t>
            </a:r>
          </a:p>
          <a:p>
            <a:pPr marL="0" indent="0" algn="l">
              <a:buNone/>
            </a:pPr>
            <a:r>
              <a:rPr lang="en-US" sz="23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Relevance: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Keeps users informed about various aspects of self-guided travel.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updated information on hotel and travel pricing.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live traffic updates for planned travel routes.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Eliminates the need for assistance from tourism agencies.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25DB-BB0E-5F7C-52A0-D2317582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FDE8-736F-6056-723B-E8CEF628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46" y="1935921"/>
            <a:ext cx="4333454" cy="369513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  <a:endParaRPr lang="en-IN" sz="18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 10 or above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RAM: 16 or above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Processor: Intel core i5 5</a:t>
            </a:r>
            <a:r>
              <a:rPr lang="en-IN" sz="1600" kern="1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 or above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device: 4GB Ram, Version: 11+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45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2F57-96BF-8B6F-DC8F-D5AC46B4D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43" y="771277"/>
            <a:ext cx="11179533" cy="558976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IN" sz="18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Studio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 Notebook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Virtual Device or Emulator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XML for UI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Version Control System (Git)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with TensorFlow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75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E0E2-D6FE-6481-7A37-20F0DBAF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 &amp; Design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DB8F5-BC0B-5445-DC93-4E31639E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Iterative Waterfall Model Overview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sequential steps of the traditional Waterfall Model with iterative design flexibility.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improvements and changes at each development stage.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feedback paths from each phase to preceding phases, unlike the classical waterfall model.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 and Correction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paths enable correction of errors in the phase where they were committed.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Changes are reflected in subsequent phases.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feedback path to the feasibility study stage since projects are not easily abandoned.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Detecting and correcting errors within the same phase reduces effort and time required.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5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46DA-2D85-8A66-0492-29B89CCF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D89-5A91-1292-F0E0-7316AB228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t="10658" r="7438" b="7284"/>
          <a:stretch/>
        </p:blipFill>
        <p:spPr bwMode="auto">
          <a:xfrm>
            <a:off x="2619790" y="1646215"/>
            <a:ext cx="6941770" cy="4602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268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A426-C22A-7286-22AA-ED517BB8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 Chart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72AB1-F6A7-4CBC-B088-EE837C62F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480" y="0"/>
            <a:ext cx="484681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00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A6B5-4A7F-4D07-CBE6-1E349BF8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8AD9CE-E7E1-0015-378B-CA22CE5B5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55" y="1741219"/>
            <a:ext cx="8158039" cy="466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995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120</TotalTime>
  <Words>503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Rockwell</vt:lpstr>
      <vt:lpstr>Times New Roman</vt:lpstr>
      <vt:lpstr>Damask</vt:lpstr>
      <vt:lpstr>Tourism Recommendation Application</vt:lpstr>
      <vt:lpstr>Objective and Scope</vt:lpstr>
      <vt:lpstr>Problem Statement</vt:lpstr>
      <vt:lpstr>Hardware &amp; Software Requirements</vt:lpstr>
      <vt:lpstr>PowerPoint Presentation</vt:lpstr>
      <vt:lpstr>System Analysis &amp; Design</vt:lpstr>
      <vt:lpstr>Use Case Diagram</vt:lpstr>
      <vt:lpstr>Pert Chart</vt:lpstr>
      <vt:lpstr>Entity Relationship Diagram</vt:lpstr>
      <vt:lpstr>Data Flow Diagram</vt:lpstr>
      <vt:lpstr>Activity Diagram</vt:lpstr>
      <vt:lpstr>Application User interface</vt:lpstr>
      <vt:lpstr>PowerPoint Presentation</vt:lpstr>
      <vt:lpstr>PowerPoint Presentation</vt:lpstr>
      <vt:lpstr>PowerPoint Presentation</vt:lpstr>
      <vt:lpstr>Conclusion and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Recommendation Application</dc:title>
  <dc:creator>ashish minz</dc:creator>
  <cp:lastModifiedBy>ashish minz</cp:lastModifiedBy>
  <cp:revision>9</cp:revision>
  <dcterms:created xsi:type="dcterms:W3CDTF">2024-05-23T08:38:05Z</dcterms:created>
  <dcterms:modified xsi:type="dcterms:W3CDTF">2024-05-23T16:23:26Z</dcterms:modified>
</cp:coreProperties>
</file>