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F21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F21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03806" y="6497664"/>
            <a:ext cx="56515" cy="97155"/>
          </a:xfrm>
          <a:custGeom>
            <a:avLst/>
            <a:gdLst/>
            <a:ahLst/>
            <a:cxnLst/>
            <a:rect l="l" t="t" r="r" b="b"/>
            <a:pathLst>
              <a:path w="56515" h="97154">
                <a:moveTo>
                  <a:pt x="53682" y="97035"/>
                </a:moveTo>
                <a:lnTo>
                  <a:pt x="2676" y="97035"/>
                </a:lnTo>
                <a:lnTo>
                  <a:pt x="1438" y="96241"/>
                </a:lnTo>
                <a:lnTo>
                  <a:pt x="542" y="94356"/>
                </a:lnTo>
                <a:lnTo>
                  <a:pt x="542" y="89742"/>
                </a:lnTo>
                <a:lnTo>
                  <a:pt x="1590" y="87262"/>
                </a:lnTo>
                <a:lnTo>
                  <a:pt x="2676" y="86765"/>
                </a:lnTo>
                <a:lnTo>
                  <a:pt x="23164" y="86765"/>
                </a:lnTo>
                <a:lnTo>
                  <a:pt x="23164" y="13542"/>
                </a:lnTo>
                <a:lnTo>
                  <a:pt x="0" y="19198"/>
                </a:lnTo>
                <a:lnTo>
                  <a:pt x="400" y="17114"/>
                </a:lnTo>
                <a:lnTo>
                  <a:pt x="1295" y="15775"/>
                </a:lnTo>
                <a:lnTo>
                  <a:pt x="25403" y="495"/>
                </a:lnTo>
                <a:lnTo>
                  <a:pt x="29117" y="0"/>
                </a:lnTo>
                <a:lnTo>
                  <a:pt x="33785" y="247"/>
                </a:lnTo>
                <a:lnTo>
                  <a:pt x="35271" y="793"/>
                </a:lnTo>
                <a:lnTo>
                  <a:pt x="35575" y="1041"/>
                </a:lnTo>
                <a:lnTo>
                  <a:pt x="35966" y="1785"/>
                </a:lnTo>
                <a:lnTo>
                  <a:pt x="35966" y="86765"/>
                </a:lnTo>
                <a:lnTo>
                  <a:pt x="53778" y="86765"/>
                </a:lnTo>
                <a:lnTo>
                  <a:pt x="54816" y="87262"/>
                </a:lnTo>
                <a:lnTo>
                  <a:pt x="55511" y="88502"/>
                </a:lnTo>
                <a:lnTo>
                  <a:pt x="56064" y="91082"/>
                </a:lnTo>
                <a:lnTo>
                  <a:pt x="55959" y="93661"/>
                </a:lnTo>
                <a:lnTo>
                  <a:pt x="55463" y="95447"/>
                </a:lnTo>
                <a:lnTo>
                  <a:pt x="54673" y="96539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0799" y="4663040"/>
            <a:ext cx="11966525" cy="2194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1F21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93826" y="2476825"/>
            <a:ext cx="4804347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1F21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dev</a:t>
            </a:r>
            <a:r>
              <a:rPr spc="-1215" dirty="0"/>
              <a:t> </a:t>
            </a:r>
            <a:r>
              <a:rPr spc="-135" dirty="0"/>
              <a:t>hack</a:t>
            </a:r>
            <a:endParaRPr spc="-135" dirty="0"/>
          </a:p>
        </p:txBody>
      </p:sp>
      <p:sp>
        <p:nvSpPr>
          <p:cNvPr id="3" name="object 3"/>
          <p:cNvSpPr/>
          <p:nvPr/>
        </p:nvSpPr>
        <p:spPr>
          <a:xfrm>
            <a:off x="168349" y="268181"/>
            <a:ext cx="2972869" cy="39479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937302" y="101199"/>
            <a:ext cx="914397" cy="704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820" y="1526199"/>
            <a:ext cx="2612239" cy="3238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44574" y="2377746"/>
            <a:ext cx="101600" cy="183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878787"/>
                </a:solidFill>
                <a:latin typeface="Arial" panose="020B0604020202020204"/>
                <a:cs typeface="Arial" panose="020B0604020202020204"/>
              </a:rPr>
              <a:t>-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878787"/>
                </a:solidFill>
                <a:latin typeface="Arial" panose="020B0604020202020204"/>
                <a:cs typeface="Arial" panose="020B0604020202020204"/>
              </a:rPr>
              <a:t>-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878787"/>
                </a:solidFill>
                <a:latin typeface="Arial" panose="020B0604020202020204"/>
                <a:cs typeface="Arial" panose="020B0604020202020204"/>
              </a:rPr>
              <a:t>-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878787"/>
                </a:solidFill>
                <a:latin typeface="Arial" panose="020B0604020202020204"/>
                <a:cs typeface="Arial" panose="020B0604020202020204"/>
              </a:rPr>
              <a:t>-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0685" y="2377200"/>
            <a:ext cx="3586115" cy="442199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r>
              <a:rPr lang="en-US" sz="2400" dirty="0" smtClean="0"/>
              <a:t>KRISH MURARAKA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290685" y="2885199"/>
            <a:ext cx="2595515" cy="391401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r>
              <a:rPr lang="en-US" sz="2400" dirty="0" smtClean="0"/>
              <a:t>DIBYAJEET MAHANA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290685" y="3399551"/>
            <a:ext cx="2900315" cy="639049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r>
              <a:rPr lang="en-US" sz="2400" dirty="0" smtClean="0"/>
              <a:t>HARSH ANAND</a:t>
            </a:r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800600" y="5715000"/>
            <a:ext cx="2819400" cy="38100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r>
              <a:rPr lang="en-US" sz="2800" dirty="0" smtClean="0"/>
              <a:t>EDUCATION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822820" y="5647736"/>
            <a:ext cx="3362988" cy="350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8349" y="268181"/>
            <a:ext cx="2972869" cy="394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37302" y="101199"/>
            <a:ext cx="914397" cy="704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5"/>
          <p:cNvSpPr/>
          <p:nvPr/>
        </p:nvSpPr>
        <p:spPr>
          <a:xfrm>
            <a:off x="3581400" y="1447800"/>
            <a:ext cx="3200400" cy="45720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r>
              <a:rPr lang="en-US" sz="3600" dirty="0" smtClean="0"/>
              <a:t>: </a:t>
            </a:r>
            <a:r>
              <a:rPr lang="en-US" sz="3600" b="1" dirty="0" smtClean="0"/>
              <a:t>   </a:t>
            </a:r>
            <a:r>
              <a:rPr lang="en-US" sz="3600" b="1" u="sng" dirty="0" smtClean="0"/>
              <a:t>PIRATES</a:t>
            </a:r>
            <a:endParaRPr sz="3600" b="1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856" y="1249328"/>
            <a:ext cx="5107200" cy="3634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2057400"/>
            <a:ext cx="9982200" cy="4191000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often feel a huge gap between what is taught in college and what they have to do in the real  world. Is there a solution to bridge the gap without them taking help of extra courses online.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98549" y="6496932"/>
            <a:ext cx="60325" cy="99695"/>
          </a:xfrm>
          <a:custGeom>
            <a:avLst/>
            <a:gdLst/>
            <a:ahLst/>
            <a:cxnLst/>
            <a:rect l="l" t="t" r="r" b="b"/>
            <a:pathLst>
              <a:path w="60325" h="99695">
                <a:moveTo>
                  <a:pt x="31746" y="99268"/>
                </a:moveTo>
                <a:lnTo>
                  <a:pt x="23221" y="99268"/>
                </a:lnTo>
                <a:lnTo>
                  <a:pt x="20192" y="98971"/>
                </a:lnTo>
                <a:lnTo>
                  <a:pt x="0" y="84088"/>
                </a:lnTo>
                <a:lnTo>
                  <a:pt x="152" y="82848"/>
                </a:lnTo>
                <a:lnTo>
                  <a:pt x="847" y="81458"/>
                </a:lnTo>
                <a:lnTo>
                  <a:pt x="1343" y="81111"/>
                </a:lnTo>
                <a:lnTo>
                  <a:pt x="2428" y="81111"/>
                </a:lnTo>
                <a:lnTo>
                  <a:pt x="7591" y="83938"/>
                </a:lnTo>
                <a:lnTo>
                  <a:pt x="11753" y="85724"/>
                </a:lnTo>
                <a:lnTo>
                  <a:pt x="19592" y="88155"/>
                </a:lnTo>
                <a:lnTo>
                  <a:pt x="22669" y="88552"/>
                </a:lnTo>
                <a:lnTo>
                  <a:pt x="29317" y="88552"/>
                </a:lnTo>
                <a:lnTo>
                  <a:pt x="45986" y="73918"/>
                </a:lnTo>
                <a:lnTo>
                  <a:pt x="45986" y="68659"/>
                </a:lnTo>
                <a:lnTo>
                  <a:pt x="11610" y="53280"/>
                </a:lnTo>
                <a:lnTo>
                  <a:pt x="10868" y="52784"/>
                </a:lnTo>
                <a:lnTo>
                  <a:pt x="9772" y="50205"/>
                </a:lnTo>
                <a:lnTo>
                  <a:pt x="9820" y="45988"/>
                </a:lnTo>
                <a:lnTo>
                  <a:pt x="10267" y="44797"/>
                </a:lnTo>
                <a:lnTo>
                  <a:pt x="11458" y="43607"/>
                </a:lnTo>
                <a:lnTo>
                  <a:pt x="12649" y="43309"/>
                </a:lnTo>
                <a:lnTo>
                  <a:pt x="24412" y="43309"/>
                </a:lnTo>
                <a:lnTo>
                  <a:pt x="27336" y="42912"/>
                </a:lnTo>
                <a:lnTo>
                  <a:pt x="42119" y="28079"/>
                </a:lnTo>
                <a:lnTo>
                  <a:pt x="42119" y="23317"/>
                </a:lnTo>
                <a:lnTo>
                  <a:pt x="29022" y="10567"/>
                </a:lnTo>
                <a:lnTo>
                  <a:pt x="23469" y="10567"/>
                </a:lnTo>
                <a:lnTo>
                  <a:pt x="20840" y="11013"/>
                </a:lnTo>
                <a:lnTo>
                  <a:pt x="13944" y="13741"/>
                </a:lnTo>
                <a:lnTo>
                  <a:pt x="8582" y="16668"/>
                </a:lnTo>
                <a:lnTo>
                  <a:pt x="6105" y="18355"/>
                </a:lnTo>
                <a:lnTo>
                  <a:pt x="5257" y="18752"/>
                </a:lnTo>
                <a:lnTo>
                  <a:pt x="3524" y="18504"/>
                </a:lnTo>
                <a:lnTo>
                  <a:pt x="2781" y="16966"/>
                </a:lnTo>
                <a:lnTo>
                  <a:pt x="2676" y="11757"/>
                </a:lnTo>
                <a:lnTo>
                  <a:pt x="3371" y="9376"/>
                </a:lnTo>
                <a:lnTo>
                  <a:pt x="25698" y="0"/>
                </a:lnTo>
                <a:lnTo>
                  <a:pt x="33337" y="0"/>
                </a:lnTo>
                <a:lnTo>
                  <a:pt x="55806" y="20191"/>
                </a:lnTo>
                <a:lnTo>
                  <a:pt x="55806" y="26739"/>
                </a:lnTo>
                <a:lnTo>
                  <a:pt x="37804" y="47179"/>
                </a:lnTo>
                <a:lnTo>
                  <a:pt x="37804" y="47327"/>
                </a:lnTo>
                <a:lnTo>
                  <a:pt x="60274" y="67171"/>
                </a:lnTo>
                <a:lnTo>
                  <a:pt x="60274" y="74612"/>
                </a:lnTo>
                <a:lnTo>
                  <a:pt x="44900" y="95795"/>
                </a:lnTo>
                <a:lnTo>
                  <a:pt x="36461" y="98574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937302" y="101199"/>
            <a:ext cx="914397" cy="704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8349" y="268181"/>
            <a:ext cx="2972869" cy="394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359" y="1027590"/>
            <a:ext cx="2297210" cy="3634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66800" y="1752600"/>
            <a:ext cx="9601199" cy="3849669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had made prototype where students can learn different languages, practice questions, join in different events according to their coding interests. They can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learn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topics like DS and Algorithm etc.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can start coding and start joining with having a basic knowledge of the language.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46043" y="5520269"/>
            <a:ext cx="26670" cy="29209"/>
          </a:xfrm>
          <a:custGeom>
            <a:avLst/>
            <a:gdLst/>
            <a:ahLst/>
            <a:cxnLst/>
            <a:rect l="l" t="t" r="r" b="b"/>
            <a:pathLst>
              <a:path w="26670" h="29210">
                <a:moveTo>
                  <a:pt x="18259" y="28870"/>
                </a:moveTo>
                <a:lnTo>
                  <a:pt x="8134" y="28870"/>
                </a:lnTo>
                <a:lnTo>
                  <a:pt x="4714" y="27927"/>
                </a:lnTo>
                <a:lnTo>
                  <a:pt x="942" y="24164"/>
                </a:lnTo>
                <a:lnTo>
                  <a:pt x="0" y="20392"/>
                </a:lnTo>
                <a:lnTo>
                  <a:pt x="0" y="8877"/>
                </a:lnTo>
                <a:lnTo>
                  <a:pt x="942" y="4962"/>
                </a:lnTo>
                <a:lnTo>
                  <a:pt x="4810" y="990"/>
                </a:lnTo>
                <a:lnTo>
                  <a:pt x="8381" y="0"/>
                </a:lnTo>
                <a:lnTo>
                  <a:pt x="18507" y="0"/>
                </a:lnTo>
                <a:lnTo>
                  <a:pt x="21926" y="990"/>
                </a:lnTo>
                <a:lnTo>
                  <a:pt x="25698" y="4867"/>
                </a:lnTo>
                <a:lnTo>
                  <a:pt x="26641" y="8629"/>
                </a:lnTo>
                <a:lnTo>
                  <a:pt x="26641" y="20145"/>
                </a:lnTo>
                <a:lnTo>
                  <a:pt x="25650" y="24060"/>
                </a:lnTo>
                <a:lnTo>
                  <a:pt x="21783" y="27927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194424" y="6497974"/>
            <a:ext cx="69313" cy="97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8349" y="268181"/>
            <a:ext cx="2972869" cy="394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937302" y="101199"/>
            <a:ext cx="914397" cy="704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0804" y="1113314"/>
            <a:ext cx="3980195" cy="3634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8200" y="1752600"/>
            <a:ext cx="10134600" cy="396240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is better than others as, it is user friendly. Everything is categorized , one can find their interested topics while searching, coding study materials provided are very easy to understand, coding questions included are from placement point of view.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prototype is for them who are new to any programming languages as well as those for who are familiar with them and want to improve their knowledge.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98957" y="6497069"/>
            <a:ext cx="63500" cy="99695"/>
          </a:xfrm>
          <a:custGeom>
            <a:avLst/>
            <a:gdLst/>
            <a:ahLst/>
            <a:cxnLst/>
            <a:rect l="l" t="t" r="r" b="b"/>
            <a:pathLst>
              <a:path w="63500" h="99695">
                <a:moveTo>
                  <a:pt x="36053" y="99118"/>
                </a:moveTo>
                <a:lnTo>
                  <a:pt x="26432" y="99118"/>
                </a:lnTo>
                <a:lnTo>
                  <a:pt x="22908" y="98622"/>
                </a:lnTo>
                <a:lnTo>
                  <a:pt x="125" y="62407"/>
                </a:lnTo>
                <a:lnTo>
                  <a:pt x="0" y="46582"/>
                </a:lnTo>
                <a:lnTo>
                  <a:pt x="86" y="44796"/>
                </a:lnTo>
                <a:lnTo>
                  <a:pt x="14917" y="8334"/>
                </a:lnTo>
                <a:lnTo>
                  <a:pt x="17898" y="5754"/>
                </a:lnTo>
                <a:lnTo>
                  <a:pt x="21422" y="3720"/>
                </a:lnTo>
                <a:lnTo>
                  <a:pt x="29652" y="743"/>
                </a:lnTo>
                <a:lnTo>
                  <a:pt x="34471" y="0"/>
                </a:lnTo>
                <a:lnTo>
                  <a:pt x="41710" y="0"/>
                </a:lnTo>
                <a:lnTo>
                  <a:pt x="54655" y="2529"/>
                </a:lnTo>
                <a:lnTo>
                  <a:pt x="55750" y="2926"/>
                </a:lnTo>
                <a:lnTo>
                  <a:pt x="56446" y="3273"/>
                </a:lnTo>
                <a:lnTo>
                  <a:pt x="56741" y="3571"/>
                </a:lnTo>
                <a:lnTo>
                  <a:pt x="57141" y="3769"/>
                </a:lnTo>
                <a:lnTo>
                  <a:pt x="57436" y="4067"/>
                </a:lnTo>
                <a:lnTo>
                  <a:pt x="57636" y="4464"/>
                </a:lnTo>
                <a:lnTo>
                  <a:pt x="57836" y="4762"/>
                </a:lnTo>
                <a:lnTo>
                  <a:pt x="57979" y="5109"/>
                </a:lnTo>
                <a:lnTo>
                  <a:pt x="58165" y="5754"/>
                </a:lnTo>
                <a:lnTo>
                  <a:pt x="58227" y="6697"/>
                </a:lnTo>
                <a:lnTo>
                  <a:pt x="58332" y="7193"/>
                </a:lnTo>
                <a:lnTo>
                  <a:pt x="58334" y="10120"/>
                </a:lnTo>
                <a:lnTo>
                  <a:pt x="34471" y="10120"/>
                </a:lnTo>
                <a:lnTo>
                  <a:pt x="30500" y="11062"/>
                </a:lnTo>
                <a:lnTo>
                  <a:pt x="12535" y="44796"/>
                </a:lnTo>
                <a:lnTo>
                  <a:pt x="55384" y="44796"/>
                </a:lnTo>
                <a:lnTo>
                  <a:pt x="56893" y="46582"/>
                </a:lnTo>
                <a:lnTo>
                  <a:pt x="58805" y="48665"/>
                </a:lnTo>
                <a:lnTo>
                  <a:pt x="30995" y="48665"/>
                </a:lnTo>
                <a:lnTo>
                  <a:pt x="29156" y="48815"/>
                </a:lnTo>
                <a:lnTo>
                  <a:pt x="17003" y="52535"/>
                </a:lnTo>
                <a:lnTo>
                  <a:pt x="15517" y="53230"/>
                </a:lnTo>
                <a:lnTo>
                  <a:pt x="14126" y="54023"/>
                </a:lnTo>
                <a:lnTo>
                  <a:pt x="12840" y="54917"/>
                </a:lnTo>
                <a:lnTo>
                  <a:pt x="12915" y="62407"/>
                </a:lnTo>
                <a:lnTo>
                  <a:pt x="28518" y="88701"/>
                </a:lnTo>
                <a:lnTo>
                  <a:pt x="55643" y="88701"/>
                </a:lnTo>
                <a:lnTo>
                  <a:pt x="52578" y="92123"/>
                </a:lnTo>
                <a:lnTo>
                  <a:pt x="49149" y="94554"/>
                </a:lnTo>
                <a:lnTo>
                  <a:pt x="44987" y="96440"/>
                </a:lnTo>
                <a:lnTo>
                  <a:pt x="40920" y="98226"/>
                </a:lnTo>
                <a:lnTo>
                  <a:pt x="36053" y="99118"/>
                </a:lnTo>
                <a:close/>
              </a:path>
              <a:path w="63500" h="99695">
                <a:moveTo>
                  <a:pt x="56693" y="13542"/>
                </a:moveTo>
                <a:lnTo>
                  <a:pt x="55703" y="13542"/>
                </a:lnTo>
                <a:lnTo>
                  <a:pt x="54903" y="13394"/>
                </a:lnTo>
                <a:lnTo>
                  <a:pt x="53912" y="13096"/>
                </a:lnTo>
                <a:lnTo>
                  <a:pt x="53017" y="12699"/>
                </a:lnTo>
                <a:lnTo>
                  <a:pt x="51883" y="12302"/>
                </a:lnTo>
                <a:lnTo>
                  <a:pt x="50492" y="11906"/>
                </a:lnTo>
                <a:lnTo>
                  <a:pt x="49197" y="11409"/>
                </a:lnTo>
                <a:lnTo>
                  <a:pt x="47616" y="11012"/>
                </a:lnTo>
                <a:lnTo>
                  <a:pt x="45730" y="10715"/>
                </a:lnTo>
                <a:lnTo>
                  <a:pt x="43844" y="10318"/>
                </a:lnTo>
                <a:lnTo>
                  <a:pt x="41615" y="10120"/>
                </a:lnTo>
                <a:lnTo>
                  <a:pt x="58334" y="10120"/>
                </a:lnTo>
                <a:lnTo>
                  <a:pt x="58227" y="11459"/>
                </a:lnTo>
                <a:lnTo>
                  <a:pt x="58131" y="11955"/>
                </a:lnTo>
                <a:lnTo>
                  <a:pt x="57956" y="12302"/>
                </a:lnTo>
                <a:lnTo>
                  <a:pt x="57836" y="12749"/>
                </a:lnTo>
                <a:lnTo>
                  <a:pt x="57636" y="13046"/>
                </a:lnTo>
                <a:lnTo>
                  <a:pt x="57036" y="13443"/>
                </a:lnTo>
                <a:lnTo>
                  <a:pt x="56693" y="13542"/>
                </a:lnTo>
                <a:close/>
              </a:path>
              <a:path w="63500" h="99695">
                <a:moveTo>
                  <a:pt x="55384" y="44796"/>
                </a:moveTo>
                <a:lnTo>
                  <a:pt x="12535" y="44796"/>
                </a:lnTo>
                <a:lnTo>
                  <a:pt x="13831" y="44002"/>
                </a:lnTo>
                <a:lnTo>
                  <a:pt x="15269" y="43258"/>
                </a:lnTo>
                <a:lnTo>
                  <a:pt x="16860" y="42564"/>
                </a:lnTo>
                <a:lnTo>
                  <a:pt x="18546" y="41770"/>
                </a:lnTo>
                <a:lnTo>
                  <a:pt x="20327" y="41076"/>
                </a:lnTo>
                <a:lnTo>
                  <a:pt x="24099" y="39885"/>
                </a:lnTo>
                <a:lnTo>
                  <a:pt x="26080" y="39439"/>
                </a:lnTo>
                <a:lnTo>
                  <a:pt x="28166" y="39141"/>
                </a:lnTo>
                <a:lnTo>
                  <a:pt x="30347" y="38744"/>
                </a:lnTo>
                <a:lnTo>
                  <a:pt x="32681" y="38545"/>
                </a:lnTo>
                <a:lnTo>
                  <a:pt x="40320" y="38545"/>
                </a:lnTo>
                <a:lnTo>
                  <a:pt x="44682" y="39240"/>
                </a:lnTo>
                <a:lnTo>
                  <a:pt x="51826" y="42018"/>
                </a:lnTo>
                <a:lnTo>
                  <a:pt x="54712" y="44002"/>
                </a:lnTo>
                <a:lnTo>
                  <a:pt x="55384" y="44796"/>
                </a:lnTo>
                <a:close/>
              </a:path>
              <a:path w="63500" h="99695">
                <a:moveTo>
                  <a:pt x="55643" y="88701"/>
                </a:moveTo>
                <a:lnTo>
                  <a:pt x="34767" y="88701"/>
                </a:lnTo>
                <a:lnTo>
                  <a:pt x="37491" y="88106"/>
                </a:lnTo>
                <a:lnTo>
                  <a:pt x="39777" y="86915"/>
                </a:lnTo>
                <a:lnTo>
                  <a:pt x="49007" y="75306"/>
                </a:lnTo>
                <a:lnTo>
                  <a:pt x="49797" y="72826"/>
                </a:lnTo>
                <a:lnTo>
                  <a:pt x="50136" y="70642"/>
                </a:lnTo>
                <a:lnTo>
                  <a:pt x="50197" y="64689"/>
                </a:lnTo>
                <a:lnTo>
                  <a:pt x="49867" y="62011"/>
                </a:lnTo>
                <a:lnTo>
                  <a:pt x="48702" y="57447"/>
                </a:lnTo>
                <a:lnTo>
                  <a:pt x="47711" y="55463"/>
                </a:lnTo>
                <a:lnTo>
                  <a:pt x="46321" y="53875"/>
                </a:lnTo>
                <a:lnTo>
                  <a:pt x="45035" y="52188"/>
                </a:lnTo>
                <a:lnTo>
                  <a:pt x="43244" y="50898"/>
                </a:lnTo>
                <a:lnTo>
                  <a:pt x="40967" y="50006"/>
                </a:lnTo>
                <a:lnTo>
                  <a:pt x="38786" y="49112"/>
                </a:lnTo>
                <a:lnTo>
                  <a:pt x="36053" y="48665"/>
                </a:lnTo>
                <a:lnTo>
                  <a:pt x="58805" y="48665"/>
                </a:lnTo>
                <a:lnTo>
                  <a:pt x="59197" y="49112"/>
                </a:lnTo>
                <a:lnTo>
                  <a:pt x="60760" y="51990"/>
                </a:lnTo>
                <a:lnTo>
                  <a:pt x="61685" y="55463"/>
                </a:lnTo>
                <a:lnTo>
                  <a:pt x="62646" y="58736"/>
                </a:lnTo>
                <a:lnTo>
                  <a:pt x="63102" y="62110"/>
                </a:lnTo>
                <a:lnTo>
                  <a:pt x="63142" y="70642"/>
                </a:lnTo>
                <a:lnTo>
                  <a:pt x="62494" y="74760"/>
                </a:lnTo>
                <a:lnTo>
                  <a:pt x="61175" y="78828"/>
                </a:lnTo>
                <a:lnTo>
                  <a:pt x="59913" y="82598"/>
                </a:lnTo>
                <a:lnTo>
                  <a:pt x="57931" y="86071"/>
                </a:lnTo>
                <a:lnTo>
                  <a:pt x="55643" y="88701"/>
                </a:lnTo>
                <a:close/>
              </a:path>
            </a:pathLst>
          </a:custGeom>
          <a:solidFill>
            <a:srgbClr val="8787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8349" y="268181"/>
            <a:ext cx="2972869" cy="394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37302" y="101199"/>
            <a:ext cx="914397" cy="704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95257" y="2856304"/>
            <a:ext cx="3643307" cy="49574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45616" y="2730961"/>
            <a:ext cx="594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5" dirty="0">
                <a:solidFill>
                  <a:srgbClr val="878787"/>
                </a:solidFill>
                <a:latin typeface="Arial" panose="020B0604020202020204"/>
                <a:cs typeface="Arial" panose="020B0604020202020204"/>
              </a:rPr>
              <a:t>☺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8316" y="2776700"/>
            <a:ext cx="569266" cy="53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8349" y="268181"/>
            <a:ext cx="2972869" cy="394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937302" y="101199"/>
            <a:ext cx="914397" cy="704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WPS Presentation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Arial</vt:lpstr>
      <vt:lpstr>Times New Roman</vt:lpstr>
      <vt:lpstr>Calibri</vt:lpstr>
      <vt:lpstr>Microsoft YaHei</vt:lpstr>
      <vt:lpstr>Arial Unicode MS</vt:lpstr>
      <vt:lpstr>Office Theme</vt:lpstr>
      <vt:lpstr>dev hack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hack</dc:title>
  <dc:creator/>
  <cp:lastModifiedBy>Vicky</cp:lastModifiedBy>
  <cp:revision>10</cp:revision>
  <dcterms:created xsi:type="dcterms:W3CDTF">2020-04-30T14:08:00Z</dcterms:created>
  <dcterms:modified xsi:type="dcterms:W3CDTF">2020-04-30T15:58:12Z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2020-04-30T00:00:00Z</vt:filetime>
  </property>
  <property fmtid="{D5CDD505-2E9C-101B-9397-08002B2CF9AE}" pid="4" name="KSOProductBuildVer">
    <vt:lpwstr>1033-11.2.0.9281</vt:lpwstr>
  </property>
</Properties>
</file>