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102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FF161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FF161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ABD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700" y="1028699"/>
            <a:ext cx="16231235" cy="8230234"/>
          </a:xfrm>
          <a:custGeom>
            <a:avLst/>
            <a:gdLst/>
            <a:ahLst/>
            <a:cxnLst/>
            <a:rect l="l" t="t" r="r" b="b"/>
            <a:pathLst>
              <a:path w="16231235" h="8230234">
                <a:moveTo>
                  <a:pt x="15744835" y="8229609"/>
                </a:moveTo>
                <a:lnTo>
                  <a:pt x="485775" y="8229609"/>
                </a:lnTo>
                <a:lnTo>
                  <a:pt x="437762" y="8227231"/>
                </a:lnTo>
                <a:lnTo>
                  <a:pt x="390562" y="8220184"/>
                </a:lnTo>
                <a:lnTo>
                  <a:pt x="344494" y="8208602"/>
                </a:lnTo>
                <a:lnTo>
                  <a:pt x="299876" y="8192618"/>
                </a:lnTo>
                <a:lnTo>
                  <a:pt x="257027" y="8172364"/>
                </a:lnTo>
                <a:lnTo>
                  <a:pt x="216266" y="8147973"/>
                </a:lnTo>
                <a:lnTo>
                  <a:pt x="177911" y="8119577"/>
                </a:lnTo>
                <a:lnTo>
                  <a:pt x="142280" y="8087311"/>
                </a:lnTo>
                <a:lnTo>
                  <a:pt x="110010" y="8051683"/>
                </a:lnTo>
                <a:lnTo>
                  <a:pt x="81615" y="8013327"/>
                </a:lnTo>
                <a:lnTo>
                  <a:pt x="57227" y="7972565"/>
                </a:lnTo>
                <a:lnTo>
                  <a:pt x="36977" y="7929715"/>
                </a:lnTo>
                <a:lnTo>
                  <a:pt x="20997" y="7885097"/>
                </a:lnTo>
                <a:lnTo>
                  <a:pt x="9420" y="7839032"/>
                </a:lnTo>
                <a:lnTo>
                  <a:pt x="2377" y="7791839"/>
                </a:lnTo>
                <a:lnTo>
                  <a:pt x="0" y="7743838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7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15744835" y="0"/>
                </a:lnTo>
                <a:lnTo>
                  <a:pt x="15792836" y="2377"/>
                </a:lnTo>
                <a:lnTo>
                  <a:pt x="15840029" y="9420"/>
                </a:lnTo>
                <a:lnTo>
                  <a:pt x="15886094" y="20997"/>
                </a:lnTo>
                <a:lnTo>
                  <a:pt x="15930712" y="36977"/>
                </a:lnTo>
                <a:lnTo>
                  <a:pt x="15973562" y="57227"/>
                </a:lnTo>
                <a:lnTo>
                  <a:pt x="16014324" y="81615"/>
                </a:lnTo>
                <a:lnTo>
                  <a:pt x="16052680" y="110010"/>
                </a:lnTo>
                <a:lnTo>
                  <a:pt x="16088308" y="142280"/>
                </a:lnTo>
                <a:lnTo>
                  <a:pt x="16120574" y="177911"/>
                </a:lnTo>
                <a:lnTo>
                  <a:pt x="16148970" y="216266"/>
                </a:lnTo>
                <a:lnTo>
                  <a:pt x="16173361" y="257027"/>
                </a:lnTo>
                <a:lnTo>
                  <a:pt x="16193615" y="299876"/>
                </a:lnTo>
                <a:lnTo>
                  <a:pt x="16209599" y="344494"/>
                </a:lnTo>
                <a:lnTo>
                  <a:pt x="16221181" y="390562"/>
                </a:lnTo>
                <a:lnTo>
                  <a:pt x="16228228" y="437762"/>
                </a:lnTo>
                <a:lnTo>
                  <a:pt x="16230606" y="485775"/>
                </a:lnTo>
                <a:lnTo>
                  <a:pt x="16230606" y="7743838"/>
                </a:lnTo>
                <a:lnTo>
                  <a:pt x="16228228" y="7791839"/>
                </a:lnTo>
                <a:lnTo>
                  <a:pt x="16221181" y="7839032"/>
                </a:lnTo>
                <a:lnTo>
                  <a:pt x="16209599" y="7885097"/>
                </a:lnTo>
                <a:lnTo>
                  <a:pt x="16193615" y="7929715"/>
                </a:lnTo>
                <a:lnTo>
                  <a:pt x="16173361" y="7972565"/>
                </a:lnTo>
                <a:lnTo>
                  <a:pt x="16148970" y="8013327"/>
                </a:lnTo>
                <a:lnTo>
                  <a:pt x="16120574" y="8051683"/>
                </a:lnTo>
                <a:lnTo>
                  <a:pt x="16088308" y="8087311"/>
                </a:lnTo>
                <a:lnTo>
                  <a:pt x="16052680" y="8119577"/>
                </a:lnTo>
                <a:lnTo>
                  <a:pt x="16014324" y="8147973"/>
                </a:lnTo>
                <a:lnTo>
                  <a:pt x="15973562" y="8172364"/>
                </a:lnTo>
                <a:lnTo>
                  <a:pt x="15930712" y="8192618"/>
                </a:lnTo>
                <a:lnTo>
                  <a:pt x="15886094" y="8208602"/>
                </a:lnTo>
                <a:lnTo>
                  <a:pt x="15840029" y="8220184"/>
                </a:lnTo>
                <a:lnTo>
                  <a:pt x="15792836" y="8227231"/>
                </a:lnTo>
                <a:lnTo>
                  <a:pt x="15744835" y="8229609"/>
                </a:lnTo>
                <a:close/>
              </a:path>
            </a:pathLst>
          </a:custGeom>
          <a:solidFill>
            <a:srgbClr val="FFFA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FF161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EC1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88452" y="332517"/>
            <a:ext cx="16954283" cy="9687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ABD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4282" y="4091283"/>
            <a:ext cx="15159434" cy="187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FF161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3984" y="3274670"/>
            <a:ext cx="16120030" cy="41440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452" y="219589"/>
            <a:ext cx="17999547" cy="10067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2927" y="2662778"/>
            <a:ext cx="12661900" cy="329946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4100" spc="1019" dirty="0">
                <a:solidFill>
                  <a:srgbClr val="000000"/>
                </a:solidFill>
              </a:rPr>
              <a:t>EDU-BOOSTER</a:t>
            </a:r>
            <a:endParaRPr sz="14100"/>
          </a:p>
          <a:p>
            <a:pPr marR="243840" algn="ctr">
              <a:lnSpc>
                <a:spcPct val="100000"/>
              </a:lnSpc>
              <a:spcBef>
                <a:spcPts val="620"/>
              </a:spcBef>
            </a:pPr>
            <a:r>
              <a:rPr sz="5650" spc="1240" dirty="0">
                <a:solidFill>
                  <a:srgbClr val="FA6E52"/>
                </a:solidFill>
              </a:rPr>
              <a:t>A</a:t>
            </a:r>
            <a:r>
              <a:rPr sz="5650" spc="-685" dirty="0">
                <a:solidFill>
                  <a:srgbClr val="FA6E52"/>
                </a:solidFill>
              </a:rPr>
              <a:t> </a:t>
            </a:r>
            <a:r>
              <a:rPr sz="5650" spc="525" dirty="0">
                <a:solidFill>
                  <a:srgbClr val="FA6E52"/>
                </a:solidFill>
              </a:rPr>
              <a:t>VIRTUAL </a:t>
            </a:r>
            <a:r>
              <a:rPr sz="5650" spc="740" dirty="0">
                <a:solidFill>
                  <a:srgbClr val="FA6E52"/>
                </a:solidFill>
              </a:rPr>
              <a:t>CLASS</a:t>
            </a:r>
            <a:endParaRPr sz="5650"/>
          </a:p>
        </p:txBody>
      </p:sp>
      <p:sp>
        <p:nvSpPr>
          <p:cNvPr id="4" name="object 4"/>
          <p:cNvSpPr txBox="1"/>
          <p:nvPr/>
        </p:nvSpPr>
        <p:spPr>
          <a:xfrm>
            <a:off x="5839085" y="7991726"/>
            <a:ext cx="7510145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-120" dirty="0">
                <a:latin typeface="Arial"/>
                <a:cs typeface="Arial"/>
              </a:rPr>
              <a:t>Learning </a:t>
            </a:r>
            <a:r>
              <a:rPr sz="2550" spc="-145" dirty="0">
                <a:latin typeface="Arial"/>
                <a:cs typeface="Arial"/>
              </a:rPr>
              <a:t>how </a:t>
            </a:r>
            <a:r>
              <a:rPr sz="2550" spc="120" dirty="0">
                <a:latin typeface="Arial"/>
                <a:cs typeface="Arial"/>
              </a:rPr>
              <a:t>to </a:t>
            </a:r>
            <a:r>
              <a:rPr sz="2550" spc="-80" dirty="0">
                <a:latin typeface="Arial"/>
                <a:cs typeface="Arial"/>
              </a:rPr>
              <a:t>extend </a:t>
            </a:r>
            <a:r>
              <a:rPr sz="2550" spc="-105" dirty="0">
                <a:latin typeface="Arial"/>
                <a:cs typeface="Arial"/>
              </a:rPr>
              <a:t>metaphors </a:t>
            </a:r>
            <a:r>
              <a:rPr sz="2550" spc="195" dirty="0">
                <a:latin typeface="Arial"/>
                <a:cs typeface="Arial"/>
              </a:rPr>
              <a:t>for </a:t>
            </a:r>
            <a:r>
              <a:rPr sz="2550" spc="80" dirty="0">
                <a:latin typeface="Arial"/>
                <a:cs typeface="Arial"/>
              </a:rPr>
              <a:t>better</a:t>
            </a:r>
            <a:r>
              <a:rPr sz="2550" spc="-204" dirty="0">
                <a:latin typeface="Arial"/>
                <a:cs typeface="Arial"/>
              </a:rPr>
              <a:t> </a:t>
            </a:r>
            <a:r>
              <a:rPr sz="2550" spc="40" dirty="0">
                <a:latin typeface="Arial"/>
                <a:cs typeface="Arial"/>
              </a:rPr>
              <a:t>effect.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00" y="1028699"/>
            <a:ext cx="16231235" cy="8230234"/>
          </a:xfrm>
          <a:custGeom>
            <a:avLst/>
            <a:gdLst/>
            <a:ahLst/>
            <a:cxnLst/>
            <a:rect l="l" t="t" r="r" b="b"/>
            <a:pathLst>
              <a:path w="16231235" h="8230234">
                <a:moveTo>
                  <a:pt x="15706693" y="8229609"/>
                </a:moveTo>
                <a:lnTo>
                  <a:pt x="523874" y="8229609"/>
                </a:lnTo>
                <a:lnTo>
                  <a:pt x="472096" y="8227045"/>
                </a:lnTo>
                <a:lnTo>
                  <a:pt x="421194" y="8219447"/>
                </a:lnTo>
                <a:lnTo>
                  <a:pt x="371513" y="8206960"/>
                </a:lnTo>
                <a:lnTo>
                  <a:pt x="323396" y="8189725"/>
                </a:lnTo>
                <a:lnTo>
                  <a:pt x="277186" y="8167885"/>
                </a:lnTo>
                <a:lnTo>
                  <a:pt x="233228" y="8141585"/>
                </a:lnTo>
                <a:lnTo>
                  <a:pt x="191864" y="8110966"/>
                </a:lnTo>
                <a:lnTo>
                  <a:pt x="153439" y="8076172"/>
                </a:lnTo>
                <a:lnTo>
                  <a:pt x="118639" y="8037738"/>
                </a:lnTo>
                <a:lnTo>
                  <a:pt x="88017" y="7996369"/>
                </a:lnTo>
                <a:lnTo>
                  <a:pt x="61715" y="7952407"/>
                </a:lnTo>
                <a:lnTo>
                  <a:pt x="39877" y="7906195"/>
                </a:lnTo>
                <a:lnTo>
                  <a:pt x="22644" y="7858076"/>
                </a:lnTo>
                <a:lnTo>
                  <a:pt x="10159" y="7808391"/>
                </a:lnTo>
                <a:lnTo>
                  <a:pt x="2563" y="7757484"/>
                </a:lnTo>
                <a:lnTo>
                  <a:pt x="0" y="7705696"/>
                </a:lnTo>
                <a:lnTo>
                  <a:pt x="0" y="523874"/>
                </a:lnTo>
                <a:lnTo>
                  <a:pt x="2563" y="472096"/>
                </a:lnTo>
                <a:lnTo>
                  <a:pt x="10159" y="421194"/>
                </a:lnTo>
                <a:lnTo>
                  <a:pt x="22644" y="371513"/>
                </a:lnTo>
                <a:lnTo>
                  <a:pt x="39877" y="323396"/>
                </a:lnTo>
                <a:lnTo>
                  <a:pt x="61715" y="277186"/>
                </a:lnTo>
                <a:lnTo>
                  <a:pt x="88017" y="233228"/>
                </a:lnTo>
                <a:lnTo>
                  <a:pt x="118639" y="191864"/>
                </a:lnTo>
                <a:lnTo>
                  <a:pt x="153439" y="153439"/>
                </a:lnTo>
                <a:lnTo>
                  <a:pt x="191864" y="118639"/>
                </a:lnTo>
                <a:lnTo>
                  <a:pt x="233228" y="88017"/>
                </a:lnTo>
                <a:lnTo>
                  <a:pt x="277186" y="61715"/>
                </a:lnTo>
                <a:lnTo>
                  <a:pt x="323396" y="39877"/>
                </a:lnTo>
                <a:lnTo>
                  <a:pt x="371513" y="22644"/>
                </a:lnTo>
                <a:lnTo>
                  <a:pt x="421194" y="10159"/>
                </a:lnTo>
                <a:lnTo>
                  <a:pt x="472096" y="2563"/>
                </a:lnTo>
                <a:lnTo>
                  <a:pt x="523874" y="0"/>
                </a:lnTo>
                <a:lnTo>
                  <a:pt x="15706693" y="0"/>
                </a:lnTo>
                <a:lnTo>
                  <a:pt x="15758481" y="2563"/>
                </a:lnTo>
                <a:lnTo>
                  <a:pt x="15809388" y="10159"/>
                </a:lnTo>
                <a:lnTo>
                  <a:pt x="15859073" y="22644"/>
                </a:lnTo>
                <a:lnTo>
                  <a:pt x="15907193" y="39877"/>
                </a:lnTo>
                <a:lnTo>
                  <a:pt x="15953404" y="61715"/>
                </a:lnTo>
                <a:lnTo>
                  <a:pt x="15997366" y="88017"/>
                </a:lnTo>
                <a:lnTo>
                  <a:pt x="16038735" y="118639"/>
                </a:lnTo>
                <a:lnTo>
                  <a:pt x="16077169" y="153439"/>
                </a:lnTo>
                <a:lnTo>
                  <a:pt x="16111963" y="191864"/>
                </a:lnTo>
                <a:lnTo>
                  <a:pt x="16142582" y="233228"/>
                </a:lnTo>
                <a:lnTo>
                  <a:pt x="16168883" y="277186"/>
                </a:lnTo>
                <a:lnTo>
                  <a:pt x="16190722" y="323396"/>
                </a:lnTo>
                <a:lnTo>
                  <a:pt x="16207957" y="371513"/>
                </a:lnTo>
                <a:lnTo>
                  <a:pt x="16220444" y="421194"/>
                </a:lnTo>
                <a:lnTo>
                  <a:pt x="16228042" y="472096"/>
                </a:lnTo>
                <a:lnTo>
                  <a:pt x="16230606" y="523874"/>
                </a:lnTo>
                <a:lnTo>
                  <a:pt x="16230606" y="7705696"/>
                </a:lnTo>
                <a:lnTo>
                  <a:pt x="16228042" y="7757484"/>
                </a:lnTo>
                <a:lnTo>
                  <a:pt x="16220444" y="7808391"/>
                </a:lnTo>
                <a:lnTo>
                  <a:pt x="16207957" y="7858076"/>
                </a:lnTo>
                <a:lnTo>
                  <a:pt x="16190722" y="7906195"/>
                </a:lnTo>
                <a:lnTo>
                  <a:pt x="16168883" y="7952407"/>
                </a:lnTo>
                <a:lnTo>
                  <a:pt x="16142582" y="7996369"/>
                </a:lnTo>
                <a:lnTo>
                  <a:pt x="16111963" y="8037738"/>
                </a:lnTo>
                <a:lnTo>
                  <a:pt x="16077169" y="8076172"/>
                </a:lnTo>
                <a:lnTo>
                  <a:pt x="16038735" y="8110966"/>
                </a:lnTo>
                <a:lnTo>
                  <a:pt x="15997366" y="8141585"/>
                </a:lnTo>
                <a:lnTo>
                  <a:pt x="15953404" y="8167885"/>
                </a:lnTo>
                <a:lnTo>
                  <a:pt x="15907193" y="8189725"/>
                </a:lnTo>
                <a:lnTo>
                  <a:pt x="15859073" y="8206960"/>
                </a:lnTo>
                <a:lnTo>
                  <a:pt x="15809388" y="8219447"/>
                </a:lnTo>
                <a:lnTo>
                  <a:pt x="15758481" y="8227045"/>
                </a:lnTo>
                <a:lnTo>
                  <a:pt x="15706693" y="8229609"/>
                </a:lnTo>
                <a:close/>
              </a:path>
            </a:pathLst>
          </a:custGeom>
          <a:solidFill>
            <a:srgbClr val="FFFA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7697" y="4294108"/>
            <a:ext cx="14714855" cy="23114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0"/>
              </a:spcBef>
            </a:pPr>
            <a:r>
              <a:rPr sz="3000" spc="-50" dirty="0">
                <a:latin typeface="Arial"/>
                <a:cs typeface="Arial"/>
              </a:rPr>
              <a:t>THERE </a:t>
            </a:r>
            <a:r>
              <a:rPr sz="3000" spc="-190" dirty="0">
                <a:latin typeface="Arial"/>
                <a:cs typeface="Arial"/>
              </a:rPr>
              <a:t>IS </a:t>
            </a:r>
            <a:r>
              <a:rPr sz="3000" spc="100" dirty="0">
                <a:latin typeface="Arial"/>
                <a:cs typeface="Arial"/>
              </a:rPr>
              <a:t>CONTINOUS </a:t>
            </a:r>
            <a:r>
              <a:rPr sz="3000" spc="135" dirty="0">
                <a:latin typeface="Arial"/>
                <a:cs typeface="Arial"/>
              </a:rPr>
              <a:t>NETWORK</a:t>
            </a:r>
            <a:r>
              <a:rPr sz="3000" spc="50" dirty="0">
                <a:latin typeface="Arial"/>
                <a:cs typeface="Arial"/>
              </a:rPr>
              <a:t> </a:t>
            </a:r>
            <a:r>
              <a:rPr sz="3000" spc="155" dirty="0">
                <a:latin typeface="Arial"/>
                <a:cs typeface="Arial"/>
              </a:rPr>
              <a:t>FLUCTUATION</a:t>
            </a:r>
            <a:endParaRPr sz="3000">
              <a:latin typeface="Arial"/>
              <a:cs typeface="Arial"/>
            </a:endParaRPr>
          </a:p>
          <a:p>
            <a:pPr marL="12700" marR="5080" algn="just">
              <a:lnSpc>
                <a:spcPct val="125000"/>
              </a:lnSpc>
            </a:pPr>
            <a:r>
              <a:rPr sz="3000" spc="35" dirty="0">
                <a:latin typeface="Arial"/>
                <a:cs typeface="Arial"/>
              </a:rPr>
              <a:t>DURING </a:t>
            </a:r>
            <a:r>
              <a:rPr sz="3000" spc="-25" dirty="0">
                <a:latin typeface="Arial"/>
                <a:cs typeface="Arial"/>
              </a:rPr>
              <a:t>ONLINE </a:t>
            </a:r>
            <a:r>
              <a:rPr sz="3000" spc="-105" dirty="0">
                <a:latin typeface="Arial"/>
                <a:cs typeface="Arial"/>
              </a:rPr>
              <a:t>CLASSES.WHICH </a:t>
            </a:r>
            <a:r>
              <a:rPr sz="3000" spc="-40" dirty="0">
                <a:latin typeface="Arial"/>
                <a:cs typeface="Arial"/>
              </a:rPr>
              <a:t>HAMPERED </a:t>
            </a:r>
            <a:r>
              <a:rPr sz="3000" spc="100" dirty="0">
                <a:latin typeface="Arial"/>
                <a:cs typeface="Arial"/>
              </a:rPr>
              <a:t>THE EDUCATION </a:t>
            </a:r>
            <a:r>
              <a:rPr sz="3000" spc="-110" dirty="0">
                <a:latin typeface="Arial"/>
                <a:cs typeface="Arial"/>
              </a:rPr>
              <a:t>SYSTEM. </a:t>
            </a:r>
            <a:r>
              <a:rPr sz="3000" spc="160" dirty="0">
                <a:latin typeface="Arial"/>
                <a:cs typeface="Arial"/>
              </a:rPr>
              <a:t>AND  </a:t>
            </a:r>
            <a:r>
              <a:rPr sz="3000" spc="-50" dirty="0">
                <a:latin typeface="Arial"/>
                <a:cs typeface="Arial"/>
              </a:rPr>
              <a:t>THERE </a:t>
            </a:r>
            <a:r>
              <a:rPr sz="3000" spc="-190" dirty="0">
                <a:latin typeface="Arial"/>
                <a:cs typeface="Arial"/>
              </a:rPr>
              <a:t>IS </a:t>
            </a:r>
            <a:r>
              <a:rPr sz="3000" spc="170" dirty="0">
                <a:latin typeface="Arial"/>
                <a:cs typeface="Arial"/>
              </a:rPr>
              <a:t>NO </a:t>
            </a:r>
            <a:r>
              <a:rPr sz="3000" spc="-95" dirty="0">
                <a:latin typeface="Arial"/>
                <a:cs typeface="Arial"/>
              </a:rPr>
              <a:t>PROPER </a:t>
            </a:r>
            <a:r>
              <a:rPr sz="3000" spc="175" dirty="0">
                <a:latin typeface="Arial"/>
                <a:cs typeface="Arial"/>
              </a:rPr>
              <a:t>VIRTUAL </a:t>
            </a:r>
            <a:r>
              <a:rPr sz="3000" spc="90" dirty="0">
                <a:latin typeface="Arial"/>
                <a:cs typeface="Arial"/>
              </a:rPr>
              <a:t>PLATFORM </a:t>
            </a:r>
            <a:r>
              <a:rPr sz="3000" spc="395" dirty="0">
                <a:latin typeface="Arial"/>
                <a:cs typeface="Arial"/>
              </a:rPr>
              <a:t>THAT </a:t>
            </a:r>
            <a:r>
              <a:rPr sz="3000" spc="85" dirty="0">
                <a:latin typeface="Arial"/>
                <a:cs typeface="Arial"/>
              </a:rPr>
              <a:t>PROMOTE </a:t>
            </a:r>
            <a:r>
              <a:rPr sz="3000" spc="50" dirty="0">
                <a:latin typeface="Arial"/>
                <a:cs typeface="Arial"/>
              </a:rPr>
              <a:t>EDUCATIONS  </a:t>
            </a:r>
            <a:r>
              <a:rPr sz="3000" spc="5" dirty="0">
                <a:latin typeface="Arial"/>
                <a:cs typeface="Arial"/>
              </a:rPr>
              <a:t>OF </a:t>
            </a:r>
            <a:r>
              <a:rPr sz="3000" spc="95" dirty="0">
                <a:latin typeface="Arial"/>
                <a:cs typeface="Arial"/>
              </a:rPr>
              <a:t>SCHOOL.THAT </a:t>
            </a:r>
            <a:r>
              <a:rPr sz="3000" spc="-130" dirty="0">
                <a:latin typeface="Arial"/>
                <a:cs typeface="Arial"/>
              </a:rPr>
              <a:t>HELP </a:t>
            </a:r>
            <a:r>
              <a:rPr sz="3000" spc="-25" dirty="0">
                <a:latin typeface="Arial"/>
                <a:cs typeface="Arial"/>
              </a:rPr>
              <a:t>ONLINE </a:t>
            </a:r>
            <a:r>
              <a:rPr sz="3000" spc="-30" dirty="0">
                <a:latin typeface="Arial"/>
                <a:cs typeface="Arial"/>
              </a:rPr>
              <a:t>AS </a:t>
            </a:r>
            <a:r>
              <a:rPr sz="3000" spc="-90" dirty="0">
                <a:latin typeface="Arial"/>
                <a:cs typeface="Arial"/>
              </a:rPr>
              <a:t>WELL </a:t>
            </a:r>
            <a:r>
              <a:rPr sz="3000" spc="-30" dirty="0">
                <a:latin typeface="Arial"/>
                <a:cs typeface="Arial"/>
              </a:rPr>
              <a:t>AS </a:t>
            </a:r>
            <a:r>
              <a:rPr sz="3000" spc="75" dirty="0">
                <a:latin typeface="Arial"/>
                <a:cs typeface="Arial"/>
              </a:rPr>
              <a:t>IN</a:t>
            </a:r>
            <a:r>
              <a:rPr sz="3000" spc="204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OFFLINE </a:t>
            </a:r>
            <a:r>
              <a:rPr sz="3000" spc="-245" dirty="0">
                <a:latin typeface="Arial"/>
                <a:cs typeface="Arial"/>
              </a:rPr>
              <a:t>CLASSES.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1493" y="1554577"/>
            <a:ext cx="1076960" cy="1356360"/>
          </a:xfrm>
          <a:custGeom>
            <a:avLst/>
            <a:gdLst/>
            <a:ahLst/>
            <a:cxnLst/>
            <a:rect l="l" t="t" r="r" b="b"/>
            <a:pathLst>
              <a:path w="1076960" h="1356360">
                <a:moveTo>
                  <a:pt x="578822" y="1354291"/>
                </a:moveTo>
                <a:lnTo>
                  <a:pt x="625936" y="1333732"/>
                </a:lnTo>
                <a:lnTo>
                  <a:pt x="651579" y="1288169"/>
                </a:lnTo>
                <a:lnTo>
                  <a:pt x="665444" y="1213833"/>
                </a:lnTo>
                <a:lnTo>
                  <a:pt x="672143" y="1176617"/>
                </a:lnTo>
                <a:lnTo>
                  <a:pt x="690651" y="1090639"/>
                </a:lnTo>
                <a:lnTo>
                  <a:pt x="702944" y="1042277"/>
                </a:lnTo>
                <a:lnTo>
                  <a:pt x="717541" y="994925"/>
                </a:lnTo>
                <a:lnTo>
                  <a:pt x="735484" y="949024"/>
                </a:lnTo>
                <a:lnTo>
                  <a:pt x="757820" y="905014"/>
                </a:lnTo>
                <a:lnTo>
                  <a:pt x="785592" y="863335"/>
                </a:lnTo>
                <a:lnTo>
                  <a:pt x="819845" y="824428"/>
                </a:lnTo>
                <a:lnTo>
                  <a:pt x="865826" y="789784"/>
                </a:lnTo>
                <a:lnTo>
                  <a:pt x="918359" y="768856"/>
                </a:lnTo>
                <a:lnTo>
                  <a:pt x="965241" y="756596"/>
                </a:lnTo>
                <a:lnTo>
                  <a:pt x="1012308" y="745069"/>
                </a:lnTo>
                <a:lnTo>
                  <a:pt x="1039491" y="732789"/>
                </a:lnTo>
                <a:lnTo>
                  <a:pt x="1061848" y="710861"/>
                </a:lnTo>
                <a:lnTo>
                  <a:pt x="1075486" y="681600"/>
                </a:lnTo>
                <a:lnTo>
                  <a:pt x="1076510" y="647323"/>
                </a:lnTo>
                <a:lnTo>
                  <a:pt x="1070095" y="622999"/>
                </a:lnTo>
                <a:lnTo>
                  <a:pt x="1043395" y="594284"/>
                </a:lnTo>
                <a:lnTo>
                  <a:pt x="1006312" y="583952"/>
                </a:lnTo>
                <a:lnTo>
                  <a:pt x="968930" y="577509"/>
                </a:lnTo>
                <a:lnTo>
                  <a:pt x="919450" y="565050"/>
                </a:lnTo>
                <a:lnTo>
                  <a:pt x="875266" y="545999"/>
                </a:lnTo>
                <a:lnTo>
                  <a:pt x="835913" y="520969"/>
                </a:lnTo>
                <a:lnTo>
                  <a:pt x="800926" y="490573"/>
                </a:lnTo>
                <a:lnTo>
                  <a:pt x="769842" y="455427"/>
                </a:lnTo>
                <a:lnTo>
                  <a:pt x="742195" y="416144"/>
                </a:lnTo>
                <a:lnTo>
                  <a:pt x="717521" y="373338"/>
                </a:lnTo>
                <a:lnTo>
                  <a:pt x="698026" y="330062"/>
                </a:lnTo>
                <a:lnTo>
                  <a:pt x="683595" y="285163"/>
                </a:lnTo>
                <a:lnTo>
                  <a:pt x="673453" y="238958"/>
                </a:lnTo>
                <a:lnTo>
                  <a:pt x="666822" y="191767"/>
                </a:lnTo>
                <a:lnTo>
                  <a:pt x="663480" y="163118"/>
                </a:lnTo>
                <a:lnTo>
                  <a:pt x="659725" y="134512"/>
                </a:lnTo>
                <a:lnTo>
                  <a:pt x="651480" y="77398"/>
                </a:lnTo>
                <a:lnTo>
                  <a:pt x="622936" y="18228"/>
                </a:lnTo>
                <a:lnTo>
                  <a:pt x="556493" y="0"/>
                </a:lnTo>
                <a:lnTo>
                  <a:pt x="529859" y="5826"/>
                </a:lnTo>
                <a:lnTo>
                  <a:pt x="491883" y="47846"/>
                </a:lnTo>
                <a:lnTo>
                  <a:pt x="482455" y="106189"/>
                </a:lnTo>
                <a:lnTo>
                  <a:pt x="480904" y="157014"/>
                </a:lnTo>
                <a:lnTo>
                  <a:pt x="479255" y="182344"/>
                </a:lnTo>
                <a:lnTo>
                  <a:pt x="471889" y="234559"/>
                </a:lnTo>
                <a:lnTo>
                  <a:pt x="459399" y="284524"/>
                </a:lnTo>
                <a:lnTo>
                  <a:pt x="441289" y="331789"/>
                </a:lnTo>
                <a:lnTo>
                  <a:pt x="417064" y="375901"/>
                </a:lnTo>
                <a:lnTo>
                  <a:pt x="386228" y="416411"/>
                </a:lnTo>
                <a:lnTo>
                  <a:pt x="348286" y="452868"/>
                </a:lnTo>
                <a:lnTo>
                  <a:pt x="305277" y="485026"/>
                </a:lnTo>
                <a:lnTo>
                  <a:pt x="258741" y="511296"/>
                </a:lnTo>
                <a:lnTo>
                  <a:pt x="208019" y="528723"/>
                </a:lnTo>
                <a:lnTo>
                  <a:pt x="152455" y="534352"/>
                </a:lnTo>
                <a:lnTo>
                  <a:pt x="134089" y="534796"/>
                </a:lnTo>
                <a:lnTo>
                  <a:pt x="115684" y="536556"/>
                </a:lnTo>
                <a:lnTo>
                  <a:pt x="49415" y="550116"/>
                </a:lnTo>
                <a:lnTo>
                  <a:pt x="10198" y="586202"/>
                </a:lnTo>
                <a:lnTo>
                  <a:pt x="0" y="639778"/>
                </a:lnTo>
                <a:lnTo>
                  <a:pt x="7872" y="665143"/>
                </a:lnTo>
                <a:lnTo>
                  <a:pt x="45348" y="707126"/>
                </a:lnTo>
                <a:lnTo>
                  <a:pt x="84403" y="724613"/>
                </a:lnTo>
                <a:lnTo>
                  <a:pt x="126503" y="734245"/>
                </a:lnTo>
                <a:lnTo>
                  <a:pt x="172278" y="746327"/>
                </a:lnTo>
                <a:lnTo>
                  <a:pt x="215681" y="763019"/>
                </a:lnTo>
                <a:lnTo>
                  <a:pt x="256693" y="784185"/>
                </a:lnTo>
                <a:lnTo>
                  <a:pt x="295295" y="809688"/>
                </a:lnTo>
                <a:lnTo>
                  <a:pt x="331469" y="839392"/>
                </a:lnTo>
                <a:lnTo>
                  <a:pt x="365194" y="873160"/>
                </a:lnTo>
                <a:lnTo>
                  <a:pt x="393799" y="909220"/>
                </a:lnTo>
                <a:lnTo>
                  <a:pt x="416725" y="947808"/>
                </a:lnTo>
                <a:lnTo>
                  <a:pt x="434333" y="988723"/>
                </a:lnTo>
                <a:lnTo>
                  <a:pt x="446980" y="1031761"/>
                </a:lnTo>
                <a:lnTo>
                  <a:pt x="455025" y="1076721"/>
                </a:lnTo>
                <a:lnTo>
                  <a:pt x="461700" y="1120991"/>
                </a:lnTo>
                <a:lnTo>
                  <a:pt x="468525" y="1165254"/>
                </a:lnTo>
                <a:lnTo>
                  <a:pt x="472744" y="1209905"/>
                </a:lnTo>
                <a:lnTo>
                  <a:pt x="471598" y="1255340"/>
                </a:lnTo>
                <a:lnTo>
                  <a:pt x="472155" y="1273534"/>
                </a:lnTo>
                <a:lnTo>
                  <a:pt x="483696" y="1310785"/>
                </a:lnTo>
                <a:lnTo>
                  <a:pt x="504992" y="1343536"/>
                </a:lnTo>
                <a:lnTo>
                  <a:pt x="548690" y="1355880"/>
                </a:lnTo>
                <a:lnTo>
                  <a:pt x="578822" y="1354291"/>
                </a:lnTo>
                <a:close/>
              </a:path>
            </a:pathLst>
          </a:custGeom>
          <a:solidFill>
            <a:srgbClr val="A7D1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2998" y="417428"/>
            <a:ext cx="819785" cy="1031875"/>
          </a:xfrm>
          <a:custGeom>
            <a:avLst/>
            <a:gdLst/>
            <a:ahLst/>
            <a:cxnLst/>
            <a:rect l="l" t="t" r="r" b="b"/>
            <a:pathLst>
              <a:path w="819785" h="1031875">
                <a:moveTo>
                  <a:pt x="440472" y="1030085"/>
                </a:moveTo>
                <a:lnTo>
                  <a:pt x="476329" y="1014445"/>
                </a:lnTo>
                <a:lnTo>
                  <a:pt x="495848" y="979788"/>
                </a:lnTo>
                <a:lnTo>
                  <a:pt x="506404" y="923246"/>
                </a:lnTo>
                <a:lnTo>
                  <a:pt x="511505" y="894939"/>
                </a:lnTo>
                <a:lnTo>
                  <a:pt x="529179" y="814757"/>
                </a:lnTo>
                <a:lnTo>
                  <a:pt x="543665" y="763866"/>
                </a:lnTo>
                <a:lnTo>
                  <a:pt x="562832" y="715005"/>
                </a:lnTo>
                <a:lnTo>
                  <a:pt x="588861" y="669094"/>
                </a:lnTo>
                <a:lnTo>
                  <a:pt x="623935" y="627052"/>
                </a:lnTo>
                <a:lnTo>
                  <a:pt x="658931" y="600699"/>
                </a:lnTo>
                <a:lnTo>
                  <a:pt x="698913" y="584777"/>
                </a:lnTo>
                <a:lnTo>
                  <a:pt x="752487" y="570991"/>
                </a:lnTo>
                <a:lnTo>
                  <a:pt x="770415" y="566679"/>
                </a:lnTo>
                <a:lnTo>
                  <a:pt x="791102" y="557338"/>
                </a:lnTo>
                <a:lnTo>
                  <a:pt x="808119" y="540657"/>
                </a:lnTo>
                <a:lnTo>
                  <a:pt x="818500" y="518400"/>
                </a:lnTo>
                <a:lnTo>
                  <a:pt x="819281" y="492329"/>
                </a:lnTo>
                <a:lnTo>
                  <a:pt x="814401" y="473828"/>
                </a:lnTo>
                <a:lnTo>
                  <a:pt x="775283" y="446049"/>
                </a:lnTo>
                <a:lnTo>
                  <a:pt x="737411" y="439234"/>
                </a:lnTo>
                <a:lnTo>
                  <a:pt x="685841" y="424541"/>
                </a:lnTo>
                <a:lnTo>
                  <a:pt x="641894" y="400386"/>
                </a:lnTo>
                <a:lnTo>
                  <a:pt x="604599" y="368048"/>
                </a:lnTo>
                <a:lnTo>
                  <a:pt x="572987" y="328810"/>
                </a:lnTo>
                <a:lnTo>
                  <a:pt x="546087" y="283954"/>
                </a:lnTo>
                <a:lnTo>
                  <a:pt x="520273" y="216890"/>
                </a:lnTo>
                <a:lnTo>
                  <a:pt x="507514" y="145853"/>
                </a:lnTo>
                <a:lnTo>
                  <a:pt x="504972" y="124063"/>
                </a:lnTo>
                <a:lnTo>
                  <a:pt x="502115" y="102305"/>
                </a:lnTo>
                <a:lnTo>
                  <a:pt x="495844" y="58864"/>
                </a:lnTo>
                <a:lnTo>
                  <a:pt x="474124" y="13860"/>
                </a:lnTo>
                <a:lnTo>
                  <a:pt x="423559" y="0"/>
                </a:lnTo>
                <a:lnTo>
                  <a:pt x="403289" y="4433"/>
                </a:lnTo>
                <a:lnTo>
                  <a:pt x="374384" y="36396"/>
                </a:lnTo>
                <a:lnTo>
                  <a:pt x="367205" y="80772"/>
                </a:lnTo>
                <a:lnTo>
                  <a:pt x="366022" y="119430"/>
                </a:lnTo>
                <a:lnTo>
                  <a:pt x="364765" y="138697"/>
                </a:lnTo>
                <a:lnTo>
                  <a:pt x="357579" y="186161"/>
                </a:lnTo>
                <a:lnTo>
                  <a:pt x="344668" y="231063"/>
                </a:lnTo>
                <a:lnTo>
                  <a:pt x="325382" y="272810"/>
                </a:lnTo>
                <a:lnTo>
                  <a:pt x="299068" y="310809"/>
                </a:lnTo>
                <a:lnTo>
                  <a:pt x="265075" y="344468"/>
                </a:lnTo>
                <a:lnTo>
                  <a:pt x="232341" y="368930"/>
                </a:lnTo>
                <a:lnTo>
                  <a:pt x="196923" y="388914"/>
                </a:lnTo>
                <a:lnTo>
                  <a:pt x="158320" y="402172"/>
                </a:lnTo>
                <a:lnTo>
                  <a:pt x="116032" y="406457"/>
                </a:lnTo>
                <a:lnTo>
                  <a:pt x="102055" y="406795"/>
                </a:lnTo>
                <a:lnTo>
                  <a:pt x="88048" y="408135"/>
                </a:lnTo>
                <a:lnTo>
                  <a:pt x="37613" y="418454"/>
                </a:lnTo>
                <a:lnTo>
                  <a:pt x="7764" y="445903"/>
                </a:lnTo>
                <a:lnTo>
                  <a:pt x="0" y="486654"/>
                </a:lnTo>
                <a:lnTo>
                  <a:pt x="5990" y="505946"/>
                </a:lnTo>
                <a:lnTo>
                  <a:pt x="34508" y="537877"/>
                </a:lnTo>
                <a:lnTo>
                  <a:pt x="79969" y="555110"/>
                </a:lnTo>
                <a:lnTo>
                  <a:pt x="96270" y="558499"/>
                </a:lnTo>
                <a:lnTo>
                  <a:pt x="147849" y="573601"/>
                </a:lnTo>
                <a:lnTo>
                  <a:pt x="195349" y="596476"/>
                </a:lnTo>
                <a:lnTo>
                  <a:pt x="238721" y="626774"/>
                </a:lnTo>
                <a:lnTo>
                  <a:pt x="277918" y="664145"/>
                </a:lnTo>
                <a:lnTo>
                  <a:pt x="304442" y="698733"/>
                </a:lnTo>
                <a:lnTo>
                  <a:pt x="324320" y="736268"/>
                </a:lnTo>
                <a:lnTo>
                  <a:pt x="338086" y="776447"/>
                </a:lnTo>
                <a:lnTo>
                  <a:pt x="346272" y="818970"/>
                </a:lnTo>
                <a:lnTo>
                  <a:pt x="351350" y="852642"/>
                </a:lnTo>
                <a:lnTo>
                  <a:pt x="356542" y="886308"/>
                </a:lnTo>
                <a:lnTo>
                  <a:pt x="359750" y="920270"/>
                </a:lnTo>
                <a:lnTo>
                  <a:pt x="358875" y="954828"/>
                </a:lnTo>
                <a:lnTo>
                  <a:pt x="359298" y="968667"/>
                </a:lnTo>
                <a:lnTo>
                  <a:pt x="374479" y="1010257"/>
                </a:lnTo>
                <a:lnTo>
                  <a:pt x="417540" y="1031295"/>
                </a:lnTo>
                <a:lnTo>
                  <a:pt x="440472" y="1030085"/>
                </a:lnTo>
                <a:close/>
              </a:path>
            </a:pathLst>
          </a:custGeom>
          <a:solidFill>
            <a:srgbClr val="A7D1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580" y="222392"/>
            <a:ext cx="534035" cy="668655"/>
          </a:xfrm>
          <a:custGeom>
            <a:avLst/>
            <a:gdLst/>
            <a:ahLst/>
            <a:cxnLst/>
            <a:rect l="l" t="t" r="r" b="b"/>
            <a:pathLst>
              <a:path w="534035" h="668655">
                <a:moveTo>
                  <a:pt x="286582" y="667633"/>
                </a:moveTo>
                <a:lnTo>
                  <a:pt x="322658" y="635012"/>
                </a:lnTo>
                <a:lnTo>
                  <a:pt x="329553" y="598361"/>
                </a:lnTo>
                <a:lnTo>
                  <a:pt x="332885" y="580012"/>
                </a:lnTo>
                <a:lnTo>
                  <a:pt x="346580" y="519698"/>
                </a:lnTo>
                <a:lnTo>
                  <a:pt x="359657" y="479006"/>
                </a:lnTo>
                <a:lnTo>
                  <a:pt x="378604" y="440832"/>
                </a:lnTo>
                <a:lnTo>
                  <a:pt x="406196" y="406339"/>
                </a:lnTo>
                <a:lnTo>
                  <a:pt x="441569" y="383332"/>
                </a:lnTo>
                <a:lnTo>
                  <a:pt x="478267" y="372850"/>
                </a:lnTo>
                <a:lnTo>
                  <a:pt x="501594" y="367151"/>
                </a:lnTo>
                <a:lnTo>
                  <a:pt x="515068" y="361088"/>
                </a:lnTo>
                <a:lnTo>
                  <a:pt x="526154" y="350270"/>
                </a:lnTo>
                <a:lnTo>
                  <a:pt x="532922" y="335841"/>
                </a:lnTo>
                <a:lnTo>
                  <a:pt x="533441" y="318943"/>
                </a:lnTo>
                <a:lnTo>
                  <a:pt x="530270" y="306953"/>
                </a:lnTo>
                <a:lnTo>
                  <a:pt x="496659" y="287193"/>
                </a:lnTo>
                <a:lnTo>
                  <a:pt x="488386" y="285959"/>
                </a:lnTo>
                <a:lnTo>
                  <a:pt x="480155" y="284562"/>
                </a:lnTo>
                <a:lnTo>
                  <a:pt x="438991" y="271692"/>
                </a:lnTo>
                <a:lnTo>
                  <a:pt x="405341" y="249559"/>
                </a:lnTo>
                <a:lnTo>
                  <a:pt x="377970" y="219785"/>
                </a:lnTo>
                <a:lnTo>
                  <a:pt x="355643" y="183994"/>
                </a:lnTo>
                <a:lnTo>
                  <a:pt x="338862" y="140537"/>
                </a:lnTo>
                <a:lnTo>
                  <a:pt x="330582" y="94500"/>
                </a:lnTo>
                <a:lnTo>
                  <a:pt x="328935" y="80378"/>
                </a:lnTo>
                <a:lnTo>
                  <a:pt x="327084" y="66277"/>
                </a:lnTo>
                <a:lnTo>
                  <a:pt x="318065" y="20803"/>
                </a:lnTo>
                <a:lnTo>
                  <a:pt x="275975" y="0"/>
                </a:lnTo>
                <a:lnTo>
                  <a:pt x="262776" y="2881"/>
                </a:lnTo>
                <a:lnTo>
                  <a:pt x="240044" y="39881"/>
                </a:lnTo>
                <a:lnTo>
                  <a:pt x="238466" y="77430"/>
                </a:lnTo>
                <a:lnTo>
                  <a:pt x="237640" y="89918"/>
                </a:lnTo>
                <a:lnTo>
                  <a:pt x="231202" y="128132"/>
                </a:lnTo>
                <a:lnTo>
                  <a:pt x="199535" y="195586"/>
                </a:lnTo>
                <a:lnTo>
                  <a:pt x="172649" y="223326"/>
                </a:lnTo>
                <a:lnTo>
                  <a:pt x="128257" y="252160"/>
                </a:lnTo>
                <a:lnTo>
                  <a:pt x="75581" y="263563"/>
                </a:lnTo>
                <a:lnTo>
                  <a:pt x="66480" y="263787"/>
                </a:lnTo>
                <a:lnTo>
                  <a:pt x="57360" y="264661"/>
                </a:lnTo>
                <a:lnTo>
                  <a:pt x="13141" y="278699"/>
                </a:lnTo>
                <a:lnTo>
                  <a:pt x="0" y="315587"/>
                </a:lnTo>
                <a:lnTo>
                  <a:pt x="3892" y="328089"/>
                </a:lnTo>
                <a:lnTo>
                  <a:pt x="41795" y="357381"/>
                </a:lnTo>
                <a:lnTo>
                  <a:pt x="62654" y="362115"/>
                </a:lnTo>
                <a:lnTo>
                  <a:pt x="96232" y="371883"/>
                </a:lnTo>
                <a:lnTo>
                  <a:pt x="155379" y="406311"/>
                </a:lnTo>
                <a:lnTo>
                  <a:pt x="198142" y="452925"/>
                </a:lnTo>
                <a:lnTo>
                  <a:pt x="220017" y="503281"/>
                </a:lnTo>
                <a:lnTo>
                  <a:pt x="228623" y="552661"/>
                </a:lnTo>
                <a:lnTo>
                  <a:pt x="231991" y="574479"/>
                </a:lnTo>
                <a:lnTo>
                  <a:pt x="234066" y="596490"/>
                </a:lnTo>
                <a:lnTo>
                  <a:pt x="233483" y="618889"/>
                </a:lnTo>
                <a:lnTo>
                  <a:pt x="233753" y="627858"/>
                </a:lnTo>
                <a:lnTo>
                  <a:pt x="250001" y="662356"/>
                </a:lnTo>
                <a:lnTo>
                  <a:pt x="271650" y="668427"/>
                </a:lnTo>
                <a:lnTo>
                  <a:pt x="286582" y="667633"/>
                </a:lnTo>
                <a:close/>
              </a:path>
            </a:pathLst>
          </a:custGeom>
          <a:solidFill>
            <a:srgbClr val="A7D1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73368" y="2215559"/>
            <a:ext cx="12573000" cy="1342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650" spc="880" dirty="0">
                <a:solidFill>
                  <a:srgbClr val="000000"/>
                </a:solidFill>
              </a:rPr>
              <a:t>PROBLEM</a:t>
            </a:r>
            <a:r>
              <a:rPr sz="8650" spc="-170" dirty="0">
                <a:solidFill>
                  <a:srgbClr val="000000"/>
                </a:solidFill>
              </a:rPr>
              <a:t> </a:t>
            </a:r>
            <a:r>
              <a:rPr sz="8650" spc="1005" dirty="0">
                <a:solidFill>
                  <a:srgbClr val="000000"/>
                </a:solidFill>
              </a:rPr>
              <a:t>STATEMENT</a:t>
            </a:r>
            <a:endParaRPr sz="86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699"/>
            <a:ext cx="16231235" cy="8230234"/>
          </a:xfrm>
          <a:custGeom>
            <a:avLst/>
            <a:gdLst/>
            <a:ahLst/>
            <a:cxnLst/>
            <a:rect l="l" t="t" r="r" b="b"/>
            <a:pathLst>
              <a:path w="16231235" h="8230234">
                <a:moveTo>
                  <a:pt x="15744835" y="8229609"/>
                </a:moveTo>
                <a:lnTo>
                  <a:pt x="485775" y="8229609"/>
                </a:lnTo>
                <a:lnTo>
                  <a:pt x="437762" y="8227231"/>
                </a:lnTo>
                <a:lnTo>
                  <a:pt x="390562" y="8220184"/>
                </a:lnTo>
                <a:lnTo>
                  <a:pt x="344494" y="8208602"/>
                </a:lnTo>
                <a:lnTo>
                  <a:pt x="299876" y="8192618"/>
                </a:lnTo>
                <a:lnTo>
                  <a:pt x="257027" y="8172364"/>
                </a:lnTo>
                <a:lnTo>
                  <a:pt x="216266" y="8147973"/>
                </a:lnTo>
                <a:lnTo>
                  <a:pt x="177911" y="8119577"/>
                </a:lnTo>
                <a:lnTo>
                  <a:pt x="142280" y="8087311"/>
                </a:lnTo>
                <a:lnTo>
                  <a:pt x="110010" y="8051683"/>
                </a:lnTo>
                <a:lnTo>
                  <a:pt x="81615" y="8013327"/>
                </a:lnTo>
                <a:lnTo>
                  <a:pt x="57227" y="7972565"/>
                </a:lnTo>
                <a:lnTo>
                  <a:pt x="36977" y="7929715"/>
                </a:lnTo>
                <a:lnTo>
                  <a:pt x="20997" y="7885097"/>
                </a:lnTo>
                <a:lnTo>
                  <a:pt x="9420" y="7839032"/>
                </a:lnTo>
                <a:lnTo>
                  <a:pt x="2377" y="7791839"/>
                </a:lnTo>
                <a:lnTo>
                  <a:pt x="0" y="7743838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7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15744835" y="0"/>
                </a:lnTo>
                <a:lnTo>
                  <a:pt x="15792836" y="2377"/>
                </a:lnTo>
                <a:lnTo>
                  <a:pt x="15840029" y="9420"/>
                </a:lnTo>
                <a:lnTo>
                  <a:pt x="15886094" y="20997"/>
                </a:lnTo>
                <a:lnTo>
                  <a:pt x="15930712" y="36977"/>
                </a:lnTo>
                <a:lnTo>
                  <a:pt x="15973562" y="57227"/>
                </a:lnTo>
                <a:lnTo>
                  <a:pt x="16014324" y="81615"/>
                </a:lnTo>
                <a:lnTo>
                  <a:pt x="16052680" y="110010"/>
                </a:lnTo>
                <a:lnTo>
                  <a:pt x="16088308" y="142280"/>
                </a:lnTo>
                <a:lnTo>
                  <a:pt x="16120574" y="177911"/>
                </a:lnTo>
                <a:lnTo>
                  <a:pt x="16148970" y="216266"/>
                </a:lnTo>
                <a:lnTo>
                  <a:pt x="16173361" y="257027"/>
                </a:lnTo>
                <a:lnTo>
                  <a:pt x="16193615" y="299876"/>
                </a:lnTo>
                <a:lnTo>
                  <a:pt x="16209599" y="344494"/>
                </a:lnTo>
                <a:lnTo>
                  <a:pt x="16221181" y="390562"/>
                </a:lnTo>
                <a:lnTo>
                  <a:pt x="16228228" y="437762"/>
                </a:lnTo>
                <a:lnTo>
                  <a:pt x="16230606" y="485775"/>
                </a:lnTo>
                <a:lnTo>
                  <a:pt x="16230606" y="7743838"/>
                </a:lnTo>
                <a:lnTo>
                  <a:pt x="16228228" y="7791839"/>
                </a:lnTo>
                <a:lnTo>
                  <a:pt x="16221181" y="7839032"/>
                </a:lnTo>
                <a:lnTo>
                  <a:pt x="16209599" y="7885097"/>
                </a:lnTo>
                <a:lnTo>
                  <a:pt x="16193615" y="7929715"/>
                </a:lnTo>
                <a:lnTo>
                  <a:pt x="16173361" y="7972565"/>
                </a:lnTo>
                <a:lnTo>
                  <a:pt x="16148970" y="8013327"/>
                </a:lnTo>
                <a:lnTo>
                  <a:pt x="16120574" y="8051683"/>
                </a:lnTo>
                <a:lnTo>
                  <a:pt x="16088308" y="8087311"/>
                </a:lnTo>
                <a:lnTo>
                  <a:pt x="16052680" y="8119577"/>
                </a:lnTo>
                <a:lnTo>
                  <a:pt x="16014324" y="8147973"/>
                </a:lnTo>
                <a:lnTo>
                  <a:pt x="15973562" y="8172364"/>
                </a:lnTo>
                <a:lnTo>
                  <a:pt x="15930712" y="8192618"/>
                </a:lnTo>
                <a:lnTo>
                  <a:pt x="15886094" y="8208602"/>
                </a:lnTo>
                <a:lnTo>
                  <a:pt x="15840029" y="8220184"/>
                </a:lnTo>
                <a:lnTo>
                  <a:pt x="15792836" y="8227231"/>
                </a:lnTo>
                <a:lnTo>
                  <a:pt x="15744835" y="8229609"/>
                </a:lnTo>
                <a:close/>
              </a:path>
            </a:pathLst>
          </a:custGeom>
          <a:solidFill>
            <a:srgbClr val="FFFA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7811" y="1344997"/>
            <a:ext cx="62128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844" dirty="0"/>
              <a:t>R</a:t>
            </a:r>
            <a:r>
              <a:rPr sz="9000" spc="300" dirty="0"/>
              <a:t>E</a:t>
            </a:r>
            <a:r>
              <a:rPr sz="9000" spc="890" dirty="0"/>
              <a:t>S</a:t>
            </a:r>
            <a:r>
              <a:rPr sz="9000" spc="300" dirty="0"/>
              <a:t>E</a:t>
            </a:r>
            <a:r>
              <a:rPr sz="9000" spc="1935" dirty="0"/>
              <a:t>A</a:t>
            </a:r>
            <a:r>
              <a:rPr sz="9000" spc="844" dirty="0"/>
              <a:t>R</a:t>
            </a:r>
            <a:r>
              <a:rPr sz="9000" spc="1914" dirty="0"/>
              <a:t>C</a:t>
            </a:r>
            <a:r>
              <a:rPr sz="9000" spc="650" dirty="0"/>
              <a:t>H</a:t>
            </a:r>
            <a:endParaRPr sz="9000"/>
          </a:p>
        </p:txBody>
      </p:sp>
      <p:sp>
        <p:nvSpPr>
          <p:cNvPr id="4" name="object 4"/>
          <p:cNvSpPr/>
          <p:nvPr/>
        </p:nvSpPr>
        <p:spPr>
          <a:xfrm>
            <a:off x="1428750" y="3519113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8750" y="4719263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8750" y="6519488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818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Many </a:t>
            </a:r>
            <a:r>
              <a:rPr spc="-55" dirty="0"/>
              <a:t>students </a:t>
            </a:r>
            <a:r>
              <a:rPr spc="-15" dirty="0"/>
              <a:t>face </a:t>
            </a:r>
            <a:r>
              <a:rPr spc="-215" dirty="0"/>
              <a:t>problems </a:t>
            </a:r>
            <a:r>
              <a:rPr spc="165" dirty="0"/>
              <a:t>to </a:t>
            </a:r>
            <a:r>
              <a:rPr spc="-165" dirty="0"/>
              <a:t>ask </a:t>
            </a:r>
            <a:r>
              <a:rPr spc="-150" dirty="0"/>
              <a:t>questions </a:t>
            </a:r>
            <a:r>
              <a:rPr spc="165" dirty="0"/>
              <a:t>to </a:t>
            </a:r>
            <a:r>
              <a:rPr spc="-40" dirty="0"/>
              <a:t>the </a:t>
            </a:r>
            <a:r>
              <a:rPr spc="-45" dirty="0"/>
              <a:t>teacher </a:t>
            </a:r>
            <a:r>
              <a:rPr spc="-240" dirty="0"/>
              <a:t>due </a:t>
            </a:r>
            <a:r>
              <a:rPr spc="165" dirty="0"/>
              <a:t>to </a:t>
            </a:r>
            <a:r>
              <a:rPr spc="-220" dirty="0"/>
              <a:t>shay</a:t>
            </a:r>
            <a:r>
              <a:rPr spc="60" dirty="0"/>
              <a:t> </a:t>
            </a:r>
            <a:r>
              <a:rPr spc="-35" dirty="0"/>
              <a:t>nature.</a:t>
            </a:r>
          </a:p>
          <a:p>
            <a:pPr marL="665480">
              <a:lnSpc>
                <a:spcPct val="100000"/>
              </a:lnSpc>
              <a:spcBef>
                <a:spcPts val="10"/>
              </a:spcBef>
            </a:pPr>
            <a:endParaRPr sz="4100"/>
          </a:p>
          <a:p>
            <a:pPr marL="678180" marR="548640">
              <a:lnSpc>
                <a:spcPct val="115799"/>
              </a:lnSpc>
            </a:pPr>
            <a:r>
              <a:rPr spc="-80" dirty="0"/>
              <a:t>Many </a:t>
            </a:r>
            <a:r>
              <a:rPr spc="-55" dirty="0"/>
              <a:t>students </a:t>
            </a:r>
            <a:r>
              <a:rPr spc="-50" dirty="0"/>
              <a:t>get </a:t>
            </a:r>
            <a:r>
              <a:rPr spc="-254" dirty="0"/>
              <a:t>misguided </a:t>
            </a:r>
            <a:r>
              <a:rPr spc="-225" dirty="0"/>
              <a:t>easyly </a:t>
            </a:r>
            <a:r>
              <a:rPr spc="-195" dirty="0"/>
              <a:t>by </a:t>
            </a:r>
            <a:r>
              <a:rPr spc="-220" dirty="0"/>
              <a:t>looking </a:t>
            </a:r>
            <a:r>
              <a:rPr spc="265" dirty="0"/>
              <a:t>for </a:t>
            </a:r>
            <a:r>
              <a:rPr spc="-65" dirty="0"/>
              <a:t>study materials </a:t>
            </a:r>
            <a:r>
              <a:rPr spc="-155" dirty="0"/>
              <a:t>and </a:t>
            </a:r>
            <a:r>
              <a:rPr spc="-225" dirty="0"/>
              <a:t>disguised  </a:t>
            </a:r>
            <a:r>
              <a:rPr spc="-200" dirty="0"/>
              <a:t>while </a:t>
            </a:r>
            <a:r>
              <a:rPr spc="-170" dirty="0"/>
              <a:t>searching </a:t>
            </a:r>
            <a:r>
              <a:rPr spc="-40" dirty="0"/>
              <a:t>the </a:t>
            </a:r>
            <a:r>
              <a:rPr spc="-65" dirty="0"/>
              <a:t>study </a:t>
            </a:r>
            <a:r>
              <a:rPr spc="-170" dirty="0"/>
              <a:t>videos' </a:t>
            </a:r>
            <a:r>
              <a:rPr spc="-195" dirty="0"/>
              <a:t>in</a:t>
            </a:r>
            <a:r>
              <a:rPr spc="-250" dirty="0"/>
              <a:t> </a:t>
            </a:r>
            <a:r>
              <a:rPr spc="-85" dirty="0"/>
              <a:t>YouTube</a:t>
            </a:r>
          </a:p>
          <a:p>
            <a:pPr marL="665480">
              <a:lnSpc>
                <a:spcPct val="100000"/>
              </a:lnSpc>
              <a:spcBef>
                <a:spcPts val="10"/>
              </a:spcBef>
            </a:pPr>
            <a:endParaRPr sz="4100"/>
          </a:p>
          <a:p>
            <a:pPr marL="678180" marR="586740">
              <a:lnSpc>
                <a:spcPct val="115799"/>
              </a:lnSpc>
              <a:tabLst>
                <a:tab pos="8825230" algn="l"/>
                <a:tab pos="11616055" algn="l"/>
              </a:tabLst>
            </a:pPr>
            <a:r>
              <a:rPr spc="-350" dirty="0"/>
              <a:t>some  </a:t>
            </a:r>
            <a:r>
              <a:rPr spc="-75" dirty="0"/>
              <a:t>teachers  </a:t>
            </a:r>
            <a:r>
              <a:rPr spc="10" dirty="0"/>
              <a:t>are  </a:t>
            </a:r>
            <a:r>
              <a:rPr spc="-185" dirty="0"/>
              <a:t>also</a:t>
            </a:r>
            <a:r>
              <a:rPr spc="-430" dirty="0"/>
              <a:t> </a:t>
            </a:r>
            <a:r>
              <a:rPr spc="-125" dirty="0"/>
              <a:t>feels</a:t>
            </a:r>
            <a:r>
              <a:rPr spc="390" dirty="0"/>
              <a:t> </a:t>
            </a:r>
            <a:r>
              <a:rPr spc="-240" dirty="0"/>
              <a:t>compromising	</a:t>
            </a:r>
            <a:r>
              <a:rPr spc="-10" dirty="0"/>
              <a:t>there</a:t>
            </a:r>
            <a:r>
              <a:rPr spc="395" dirty="0"/>
              <a:t> </a:t>
            </a:r>
            <a:r>
              <a:rPr spc="-80" dirty="0"/>
              <a:t>privacy	</a:t>
            </a:r>
            <a:r>
              <a:rPr spc="-195" dirty="0"/>
              <a:t>by </a:t>
            </a:r>
            <a:r>
              <a:rPr spc="-50" dirty="0"/>
              <a:t>his/her </a:t>
            </a:r>
            <a:r>
              <a:rPr spc="-180" dirty="0"/>
              <a:t>number </a:t>
            </a:r>
            <a:r>
              <a:rPr spc="165" dirty="0"/>
              <a:t>to  </a:t>
            </a:r>
            <a:r>
              <a:rPr spc="-40" dirty="0"/>
              <a:t>the</a:t>
            </a:r>
            <a:r>
              <a:rPr spc="375" dirty="0"/>
              <a:t> </a:t>
            </a:r>
            <a:r>
              <a:rPr spc="-65" dirty="0"/>
              <a:t>student.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A7D1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488" y="343387"/>
            <a:ext cx="16957782" cy="9939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80477" y="1521381"/>
            <a:ext cx="376872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73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5500" spc="36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5500" spc="-41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5500" spc="415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z="5500" spc="102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5500" spc="2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5500" spc="36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5500" spc="25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endParaRPr sz="5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1550" y="2642065"/>
            <a:ext cx="14455775" cy="4994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01700">
              <a:lnSpc>
                <a:spcPct val="116900"/>
              </a:lnSpc>
              <a:spcBef>
                <a:spcPts val="95"/>
              </a:spcBef>
            </a:pPr>
            <a:r>
              <a:rPr sz="4650" spc="-130" dirty="0">
                <a:latin typeface="Arial"/>
                <a:cs typeface="Arial"/>
              </a:rPr>
              <a:t>TO </a:t>
            </a:r>
            <a:r>
              <a:rPr sz="4650" spc="-225" dirty="0">
                <a:latin typeface="Arial"/>
                <a:cs typeface="Arial"/>
              </a:rPr>
              <a:t>PROVIDE </a:t>
            </a:r>
            <a:r>
              <a:rPr sz="4650" spc="-155" dirty="0">
                <a:latin typeface="Arial"/>
                <a:cs typeface="Arial"/>
              </a:rPr>
              <a:t>A </a:t>
            </a:r>
            <a:r>
              <a:rPr sz="4650" spc="-200" dirty="0">
                <a:latin typeface="Arial"/>
                <a:cs typeface="Arial"/>
              </a:rPr>
              <a:t>VIRTUAL </a:t>
            </a:r>
            <a:r>
              <a:rPr sz="4650" spc="-370" dirty="0">
                <a:latin typeface="Arial"/>
                <a:cs typeface="Arial"/>
              </a:rPr>
              <a:t>CLASS </a:t>
            </a:r>
            <a:r>
              <a:rPr sz="4650" spc="-120" dirty="0">
                <a:latin typeface="Arial"/>
                <a:cs typeface="Arial"/>
              </a:rPr>
              <a:t>ENVIRONMENT  </a:t>
            </a:r>
            <a:r>
              <a:rPr sz="4650" spc="-155" dirty="0">
                <a:latin typeface="Arial"/>
                <a:cs typeface="Arial"/>
              </a:rPr>
              <a:t>THAT </a:t>
            </a:r>
            <a:r>
              <a:rPr sz="4650" spc="-200" dirty="0">
                <a:latin typeface="Arial"/>
                <a:cs typeface="Arial"/>
              </a:rPr>
              <a:t>WORK </a:t>
            </a:r>
            <a:r>
              <a:rPr sz="4650" spc="-65" dirty="0">
                <a:latin typeface="Arial"/>
                <a:cs typeface="Arial"/>
              </a:rPr>
              <a:t>WITH </a:t>
            </a:r>
            <a:r>
              <a:rPr sz="4650" spc="-80" dirty="0">
                <a:latin typeface="Arial"/>
                <a:cs typeface="Arial"/>
              </a:rPr>
              <a:t>LOW </a:t>
            </a:r>
            <a:r>
              <a:rPr sz="4650" spc="-25" dirty="0">
                <a:latin typeface="Arial"/>
                <a:cs typeface="Arial"/>
              </a:rPr>
              <a:t>BANDWIDTH.AND</a:t>
            </a:r>
            <a:r>
              <a:rPr sz="4650" spc="25" dirty="0">
                <a:latin typeface="Arial"/>
                <a:cs typeface="Arial"/>
              </a:rPr>
              <a:t> </a:t>
            </a:r>
            <a:r>
              <a:rPr sz="4650" spc="-310" dirty="0">
                <a:latin typeface="Arial"/>
                <a:cs typeface="Arial"/>
              </a:rPr>
              <a:t>INCREASE</a:t>
            </a:r>
            <a:endParaRPr sz="4650">
              <a:latin typeface="Arial"/>
              <a:cs typeface="Arial"/>
            </a:endParaRPr>
          </a:p>
          <a:p>
            <a:pPr marL="99695" marR="92075" indent="-635" algn="ctr">
              <a:lnSpc>
                <a:spcPts val="6520"/>
              </a:lnSpc>
              <a:spcBef>
                <a:spcPts val="375"/>
              </a:spcBef>
            </a:pPr>
            <a:r>
              <a:rPr sz="4650" spc="-330" dirty="0">
                <a:latin typeface="Arial"/>
                <a:cs typeface="Arial"/>
              </a:rPr>
              <a:t>TEACHER </a:t>
            </a:r>
            <a:r>
              <a:rPr sz="4650" spc="10" dirty="0">
                <a:latin typeface="Arial"/>
                <a:cs typeface="Arial"/>
              </a:rPr>
              <a:t>AND </a:t>
            </a:r>
            <a:r>
              <a:rPr sz="4650" spc="-200" dirty="0">
                <a:latin typeface="Arial"/>
                <a:cs typeface="Arial"/>
              </a:rPr>
              <a:t>STUDENT </a:t>
            </a:r>
            <a:r>
              <a:rPr sz="4650" spc="-130" dirty="0">
                <a:latin typeface="Arial"/>
                <a:cs typeface="Arial"/>
              </a:rPr>
              <a:t>INTRACTION </a:t>
            </a:r>
            <a:r>
              <a:rPr sz="4650" spc="-290" dirty="0">
                <a:latin typeface="Arial"/>
                <a:cs typeface="Arial"/>
              </a:rPr>
              <a:t>BY </a:t>
            </a:r>
            <a:r>
              <a:rPr sz="4650" spc="-150" dirty="0">
                <a:latin typeface="Arial"/>
                <a:cs typeface="Arial"/>
              </a:rPr>
              <a:t>OUR  </a:t>
            </a:r>
            <a:r>
              <a:rPr sz="4650" spc="-55" dirty="0">
                <a:latin typeface="Arial"/>
                <a:cs typeface="Arial"/>
              </a:rPr>
              <a:t>DOUBT </a:t>
            </a:r>
            <a:r>
              <a:rPr sz="4650" spc="-165" dirty="0">
                <a:latin typeface="Arial"/>
                <a:cs typeface="Arial"/>
              </a:rPr>
              <a:t>BOX </a:t>
            </a:r>
            <a:r>
              <a:rPr sz="4650" spc="10" dirty="0">
                <a:latin typeface="Arial"/>
                <a:cs typeface="Arial"/>
              </a:rPr>
              <a:t>AND </a:t>
            </a:r>
            <a:r>
              <a:rPr sz="4650" spc="-165" dirty="0">
                <a:latin typeface="Arial"/>
                <a:cs typeface="Arial"/>
              </a:rPr>
              <a:t>ASSIGNMENT </a:t>
            </a:r>
            <a:r>
              <a:rPr sz="4650" spc="-140" dirty="0">
                <a:latin typeface="Arial"/>
                <a:cs typeface="Arial"/>
              </a:rPr>
              <a:t>BOX. </a:t>
            </a:r>
            <a:r>
              <a:rPr sz="4650" spc="-200" dirty="0">
                <a:latin typeface="Arial"/>
                <a:cs typeface="Arial"/>
              </a:rPr>
              <a:t>STUDENT </a:t>
            </a:r>
            <a:r>
              <a:rPr sz="4650" spc="-145" dirty="0">
                <a:latin typeface="Arial"/>
                <a:cs typeface="Arial"/>
              </a:rPr>
              <a:t>CAN  </a:t>
            </a:r>
            <a:r>
              <a:rPr sz="4650" spc="-335" dirty="0">
                <a:latin typeface="Arial"/>
                <a:cs typeface="Arial"/>
              </a:rPr>
              <a:t>GET </a:t>
            </a:r>
            <a:r>
              <a:rPr sz="4650" spc="-470" dirty="0">
                <a:latin typeface="Arial"/>
                <a:cs typeface="Arial"/>
              </a:rPr>
              <a:t>EVERY </a:t>
            </a:r>
            <a:r>
              <a:rPr sz="4650" spc="-204" dirty="0">
                <a:latin typeface="Arial"/>
                <a:cs typeface="Arial"/>
              </a:rPr>
              <a:t>DAY </a:t>
            </a:r>
            <a:r>
              <a:rPr sz="4650" spc="-370" dirty="0">
                <a:latin typeface="Arial"/>
                <a:cs typeface="Arial"/>
              </a:rPr>
              <a:t>CLASS </a:t>
            </a:r>
            <a:r>
              <a:rPr sz="4650" spc="-245" dirty="0">
                <a:latin typeface="Arial"/>
                <a:cs typeface="Arial"/>
              </a:rPr>
              <a:t>RECORING </a:t>
            </a:r>
            <a:r>
              <a:rPr sz="4650" spc="80" dirty="0">
                <a:latin typeface="Arial"/>
                <a:cs typeface="Arial"/>
              </a:rPr>
              <a:t>IN</a:t>
            </a:r>
            <a:r>
              <a:rPr sz="4650" spc="270" dirty="0">
                <a:latin typeface="Arial"/>
                <a:cs typeface="Arial"/>
              </a:rPr>
              <a:t> </a:t>
            </a:r>
            <a:r>
              <a:rPr sz="4650" spc="-150" dirty="0">
                <a:latin typeface="Arial"/>
                <a:cs typeface="Arial"/>
              </a:rPr>
              <a:t>OUR</a:t>
            </a:r>
            <a:endParaRPr sz="4650">
              <a:latin typeface="Arial"/>
              <a:cs typeface="Arial"/>
            </a:endParaRPr>
          </a:p>
          <a:p>
            <a:pPr marR="145415" algn="ctr">
              <a:lnSpc>
                <a:spcPct val="100000"/>
              </a:lnSpc>
              <a:spcBef>
                <a:spcPts val="570"/>
              </a:spcBef>
            </a:pPr>
            <a:r>
              <a:rPr sz="4650" spc="-185" dirty="0">
                <a:latin typeface="Arial"/>
                <a:cs typeface="Arial"/>
              </a:rPr>
              <a:t>PLATFORM</a:t>
            </a:r>
            <a:endParaRPr sz="4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8668" y="3117615"/>
            <a:ext cx="97790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050" dirty="0">
                <a:latin typeface="Arial"/>
                <a:cs typeface="Arial"/>
              </a:rPr>
              <a:t>1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2783" y="5171906"/>
            <a:ext cx="249554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150" dirty="0">
                <a:latin typeface="Arial"/>
                <a:cs typeface="Arial"/>
              </a:rPr>
              <a:t>2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8452" y="3472832"/>
            <a:ext cx="4624070" cy="233807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ts val="9080"/>
              </a:lnSpc>
              <a:spcBef>
                <a:spcPts val="445"/>
              </a:spcBef>
            </a:pPr>
            <a:r>
              <a:rPr sz="7600" spc="819" dirty="0">
                <a:latin typeface="Trebuchet MS"/>
                <a:cs typeface="Trebuchet MS"/>
              </a:rPr>
              <a:t>B</a:t>
            </a:r>
            <a:r>
              <a:rPr sz="7600" spc="415" dirty="0">
                <a:latin typeface="Trebuchet MS"/>
                <a:cs typeface="Trebuchet MS"/>
              </a:rPr>
              <a:t>U</a:t>
            </a:r>
            <a:r>
              <a:rPr sz="7600" spc="760" dirty="0">
                <a:latin typeface="Trebuchet MS"/>
                <a:cs typeface="Trebuchet MS"/>
              </a:rPr>
              <a:t>S</a:t>
            </a:r>
            <a:r>
              <a:rPr sz="7600" spc="5" dirty="0">
                <a:latin typeface="Trebuchet MS"/>
                <a:cs typeface="Trebuchet MS"/>
              </a:rPr>
              <a:t>I</a:t>
            </a:r>
            <a:r>
              <a:rPr sz="7600" spc="1185" dirty="0">
                <a:latin typeface="Trebuchet MS"/>
                <a:cs typeface="Trebuchet MS"/>
              </a:rPr>
              <a:t>N</a:t>
            </a:r>
            <a:r>
              <a:rPr sz="7600" spc="260" dirty="0">
                <a:latin typeface="Trebuchet MS"/>
                <a:cs typeface="Trebuchet MS"/>
              </a:rPr>
              <a:t>E</a:t>
            </a:r>
            <a:r>
              <a:rPr sz="7600" spc="615" dirty="0">
                <a:latin typeface="Trebuchet MS"/>
                <a:cs typeface="Trebuchet MS"/>
              </a:rPr>
              <a:t>SS  </a:t>
            </a:r>
            <a:r>
              <a:rPr sz="7600" spc="755" dirty="0">
                <a:latin typeface="Trebuchet MS"/>
                <a:cs typeface="Trebuchet MS"/>
              </a:rPr>
              <a:t>MODEL</a:t>
            </a:r>
            <a:endParaRPr sz="7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92864" y="4837136"/>
            <a:ext cx="102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40" dirty="0">
                <a:latin typeface="Arial"/>
                <a:cs typeface="Arial"/>
              </a:rPr>
              <a:t>.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34433" y="3020907"/>
            <a:ext cx="7513955" cy="3097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65" dirty="0">
                <a:latin typeface="Arial"/>
                <a:cs typeface="Arial"/>
              </a:rPr>
              <a:t>WE </a:t>
            </a:r>
            <a:r>
              <a:rPr sz="2900" spc="25" dirty="0">
                <a:latin typeface="Arial"/>
                <a:cs typeface="Arial"/>
              </a:rPr>
              <a:t>WILL </a:t>
            </a:r>
            <a:r>
              <a:rPr sz="2900" spc="-215" dirty="0">
                <a:latin typeface="Arial"/>
                <a:cs typeface="Arial"/>
              </a:rPr>
              <a:t>BE </a:t>
            </a:r>
            <a:r>
              <a:rPr sz="2900" spc="80" dirty="0">
                <a:latin typeface="Arial"/>
                <a:cs typeface="Arial"/>
              </a:rPr>
              <a:t>PROVIDING</a:t>
            </a:r>
            <a:r>
              <a:rPr sz="2900" spc="250" dirty="0">
                <a:latin typeface="Arial"/>
                <a:cs typeface="Arial"/>
              </a:rPr>
              <a:t> </a:t>
            </a:r>
            <a:r>
              <a:rPr sz="2900" spc="10" dirty="0">
                <a:latin typeface="Arial"/>
                <a:cs typeface="Arial"/>
              </a:rPr>
              <a:t>SUBSCRIPTION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70"/>
              </a:spcBef>
            </a:pPr>
            <a:r>
              <a:rPr sz="2900" spc="390" dirty="0">
                <a:latin typeface="Arial"/>
                <a:cs typeface="Arial"/>
              </a:rPr>
              <a:t>TO </a:t>
            </a:r>
            <a:r>
              <a:rPr sz="2900" spc="-75" dirty="0">
                <a:latin typeface="Arial"/>
                <a:cs typeface="Arial"/>
              </a:rPr>
              <a:t>SCHOOLS </a:t>
            </a:r>
            <a:r>
              <a:rPr sz="2900" spc="170" dirty="0">
                <a:latin typeface="Arial"/>
                <a:cs typeface="Arial"/>
              </a:rPr>
              <a:t>AND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spc="-195" dirty="0">
                <a:latin typeface="Arial"/>
                <a:cs typeface="Arial"/>
              </a:rPr>
              <a:t>COLLEGES.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70"/>
              </a:spcBef>
            </a:pPr>
            <a:r>
              <a:rPr sz="2900" spc="-285" dirty="0">
                <a:latin typeface="Arial"/>
                <a:cs typeface="Arial"/>
              </a:rPr>
              <a:t>.</a:t>
            </a:r>
            <a:endParaRPr sz="2900">
              <a:latin typeface="Arial"/>
              <a:cs typeface="Arial"/>
            </a:endParaRPr>
          </a:p>
          <a:p>
            <a:pPr marL="12700" marR="148590">
              <a:lnSpc>
                <a:spcPct val="116700"/>
              </a:lnSpc>
              <a:spcBef>
                <a:spcPts val="575"/>
              </a:spcBef>
            </a:pPr>
            <a:r>
              <a:rPr sz="3000" spc="45" dirty="0">
                <a:latin typeface="Arial"/>
                <a:cs typeface="Arial"/>
              </a:rPr>
              <a:t>WE </a:t>
            </a:r>
            <a:r>
              <a:rPr sz="3000" spc="10" dirty="0">
                <a:latin typeface="Arial"/>
                <a:cs typeface="Arial"/>
              </a:rPr>
              <a:t>WILL </a:t>
            </a:r>
            <a:r>
              <a:rPr sz="3000" spc="-20" dirty="0">
                <a:latin typeface="Arial"/>
                <a:cs typeface="Arial"/>
              </a:rPr>
              <a:t>ALSO </a:t>
            </a:r>
            <a:r>
              <a:rPr sz="3000" spc="-240" dirty="0">
                <a:latin typeface="Arial"/>
                <a:cs typeface="Arial"/>
              </a:rPr>
              <a:t>BE </a:t>
            </a:r>
            <a:r>
              <a:rPr sz="3000" spc="70" dirty="0">
                <a:latin typeface="Arial"/>
                <a:cs typeface="Arial"/>
              </a:rPr>
              <a:t>PROVIDING </a:t>
            </a:r>
            <a:r>
              <a:rPr sz="3000" spc="-25" dirty="0">
                <a:latin typeface="Arial"/>
                <a:cs typeface="Arial"/>
              </a:rPr>
              <a:t>ONLINE  </a:t>
            </a:r>
            <a:r>
              <a:rPr sz="3000" spc="-155" dirty="0">
                <a:latin typeface="Arial"/>
                <a:cs typeface="Arial"/>
              </a:rPr>
              <a:t>COURSES </a:t>
            </a:r>
            <a:r>
              <a:rPr sz="3000" spc="380" dirty="0">
                <a:latin typeface="Arial"/>
                <a:cs typeface="Arial"/>
              </a:rPr>
              <a:t>TO </a:t>
            </a:r>
            <a:r>
              <a:rPr sz="3000" spc="100" dirty="0">
                <a:latin typeface="Arial"/>
                <a:cs typeface="Arial"/>
              </a:rPr>
              <a:t>THE</a:t>
            </a:r>
            <a:r>
              <a:rPr sz="3000" spc="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STUDENT'S.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452" y="332512"/>
            <a:ext cx="16974507" cy="9954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97462" y="3333466"/>
            <a:ext cx="3124835" cy="53758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indent="-534035">
              <a:lnSpc>
                <a:spcPct val="100000"/>
              </a:lnSpc>
              <a:spcBef>
                <a:spcPts val="100"/>
              </a:spcBef>
              <a:buSzPct val="97674"/>
              <a:buAutoNum type="arabicPeriod"/>
              <a:tabLst>
                <a:tab pos="534035" algn="l"/>
              </a:tabLst>
            </a:pPr>
            <a:r>
              <a:rPr sz="4300" spc="-65" dirty="0">
                <a:latin typeface="Arial"/>
                <a:cs typeface="Arial"/>
              </a:rPr>
              <a:t>SCHOOL</a:t>
            </a:r>
            <a:endParaRPr sz="4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AutoNum type="arabicPeriod"/>
            </a:pPr>
            <a:endParaRPr sz="5900" dirty="0">
              <a:latin typeface="Arial"/>
              <a:cs typeface="Arial"/>
            </a:endParaRPr>
          </a:p>
          <a:p>
            <a:pPr marL="452755" indent="-453390">
              <a:lnSpc>
                <a:spcPct val="100000"/>
              </a:lnSpc>
              <a:buSzPct val="97674"/>
              <a:buAutoNum type="arabicPeriod"/>
              <a:tabLst>
                <a:tab pos="453390" algn="l"/>
              </a:tabLst>
            </a:pPr>
            <a:r>
              <a:rPr sz="4300" spc="-295" dirty="0">
                <a:latin typeface="Arial"/>
                <a:cs typeface="Arial"/>
              </a:rPr>
              <a:t>COLLEGES</a:t>
            </a:r>
            <a:endParaRPr sz="4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AutoNum type="arabicPeriod"/>
            </a:pPr>
            <a:endParaRPr sz="5900" dirty="0">
              <a:latin typeface="Arial"/>
              <a:cs typeface="Arial"/>
            </a:endParaRPr>
          </a:p>
          <a:p>
            <a:pPr marL="402590" indent="-403225">
              <a:lnSpc>
                <a:spcPct val="100000"/>
              </a:lnSpc>
              <a:buSzPct val="97674"/>
              <a:buAutoNum type="arabicPeriod"/>
              <a:tabLst>
                <a:tab pos="403225" algn="l"/>
              </a:tabLst>
            </a:pPr>
            <a:r>
              <a:rPr sz="4000" spc="140" dirty="0">
                <a:latin typeface="Arial"/>
                <a:cs typeface="Arial"/>
              </a:rPr>
              <a:t>STUDENT</a:t>
            </a:r>
            <a:endParaRPr sz="4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AutoNum type="arabicPeriod"/>
            </a:pPr>
            <a:endParaRPr sz="5900" dirty="0">
              <a:latin typeface="Arial"/>
              <a:cs typeface="Arial"/>
            </a:endParaRPr>
          </a:p>
          <a:p>
            <a:pPr marL="471805" indent="-472440">
              <a:lnSpc>
                <a:spcPct val="100000"/>
              </a:lnSpc>
              <a:buSzPct val="97674"/>
              <a:buAutoNum type="arabicPeriod"/>
              <a:tabLst>
                <a:tab pos="472440" algn="l"/>
              </a:tabLst>
            </a:pPr>
            <a:r>
              <a:rPr sz="4300" spc="5" dirty="0">
                <a:latin typeface="Arial"/>
                <a:cs typeface="Arial"/>
              </a:rPr>
              <a:t>PARENTS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4784" y="1549748"/>
            <a:ext cx="8930640" cy="10045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400" spc="770" dirty="0">
                <a:solidFill>
                  <a:srgbClr val="ED6B4D"/>
                </a:solidFill>
              </a:rPr>
              <a:t>CUSTOMER</a:t>
            </a:r>
            <a:r>
              <a:rPr sz="6400" spc="-145" dirty="0">
                <a:solidFill>
                  <a:srgbClr val="ED6B4D"/>
                </a:solidFill>
              </a:rPr>
              <a:t> </a:t>
            </a:r>
            <a:r>
              <a:rPr sz="6400" spc="670" dirty="0">
                <a:solidFill>
                  <a:srgbClr val="ED6B4D"/>
                </a:solidFill>
              </a:rPr>
              <a:t>SEGMENT</a:t>
            </a:r>
            <a:endParaRPr sz="6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556031"/>
            <a:ext cx="16496030" cy="8698230"/>
            <a:chOff x="1028700" y="556031"/>
            <a:chExt cx="16496030" cy="8698230"/>
          </a:xfrm>
        </p:grpSpPr>
        <p:sp>
          <p:nvSpPr>
            <p:cNvPr id="3" name="object 3"/>
            <p:cNvSpPr/>
            <p:nvPr/>
          </p:nvSpPr>
          <p:spPr>
            <a:xfrm>
              <a:off x="1294046" y="556031"/>
              <a:ext cx="16230600" cy="8229600"/>
            </a:xfrm>
            <a:custGeom>
              <a:avLst/>
              <a:gdLst/>
              <a:ahLst/>
              <a:cxnLst/>
              <a:rect l="l" t="t" r="r" b="b"/>
              <a:pathLst>
                <a:path w="16230600" h="8229600">
                  <a:moveTo>
                    <a:pt x="15862642" y="8229587"/>
                  </a:moveTo>
                  <a:lnTo>
                    <a:pt x="367928" y="8229587"/>
                  </a:lnTo>
                  <a:lnTo>
                    <a:pt x="321867" y="8226713"/>
                  </a:lnTo>
                  <a:lnTo>
                    <a:pt x="277488" y="8218322"/>
                  </a:lnTo>
                  <a:lnTo>
                    <a:pt x="235139" y="8204764"/>
                  </a:lnTo>
                  <a:lnTo>
                    <a:pt x="195169" y="8186387"/>
                  </a:lnTo>
                  <a:lnTo>
                    <a:pt x="157926" y="8163539"/>
                  </a:lnTo>
                  <a:lnTo>
                    <a:pt x="123759" y="8136570"/>
                  </a:lnTo>
                  <a:lnTo>
                    <a:pt x="93016" y="8105828"/>
                  </a:lnTo>
                  <a:lnTo>
                    <a:pt x="66047" y="8071661"/>
                  </a:lnTo>
                  <a:lnTo>
                    <a:pt x="43200" y="8034418"/>
                  </a:lnTo>
                  <a:lnTo>
                    <a:pt x="24822" y="7994447"/>
                  </a:lnTo>
                  <a:lnTo>
                    <a:pt x="11264" y="7952098"/>
                  </a:lnTo>
                  <a:lnTo>
                    <a:pt x="2874" y="7907719"/>
                  </a:lnTo>
                  <a:lnTo>
                    <a:pt x="0" y="7861658"/>
                  </a:lnTo>
                  <a:lnTo>
                    <a:pt x="0" y="367928"/>
                  </a:lnTo>
                  <a:lnTo>
                    <a:pt x="2874" y="321867"/>
                  </a:lnTo>
                  <a:lnTo>
                    <a:pt x="11264" y="277488"/>
                  </a:lnTo>
                  <a:lnTo>
                    <a:pt x="24822" y="235139"/>
                  </a:lnTo>
                  <a:lnTo>
                    <a:pt x="43200" y="195169"/>
                  </a:lnTo>
                  <a:lnTo>
                    <a:pt x="66047" y="157926"/>
                  </a:lnTo>
                  <a:lnTo>
                    <a:pt x="93016" y="123759"/>
                  </a:lnTo>
                  <a:lnTo>
                    <a:pt x="123759" y="93016"/>
                  </a:lnTo>
                  <a:lnTo>
                    <a:pt x="157926" y="66047"/>
                  </a:lnTo>
                  <a:lnTo>
                    <a:pt x="195169" y="43200"/>
                  </a:lnTo>
                  <a:lnTo>
                    <a:pt x="235139" y="24822"/>
                  </a:lnTo>
                  <a:lnTo>
                    <a:pt x="277488" y="11264"/>
                  </a:lnTo>
                  <a:lnTo>
                    <a:pt x="321867" y="2874"/>
                  </a:lnTo>
                  <a:lnTo>
                    <a:pt x="367928" y="0"/>
                  </a:lnTo>
                  <a:lnTo>
                    <a:pt x="15862642" y="0"/>
                  </a:lnTo>
                  <a:lnTo>
                    <a:pt x="15908703" y="2874"/>
                  </a:lnTo>
                  <a:lnTo>
                    <a:pt x="15953082" y="11264"/>
                  </a:lnTo>
                  <a:lnTo>
                    <a:pt x="15995431" y="24822"/>
                  </a:lnTo>
                  <a:lnTo>
                    <a:pt x="16035401" y="43200"/>
                  </a:lnTo>
                  <a:lnTo>
                    <a:pt x="16072644" y="66047"/>
                  </a:lnTo>
                  <a:lnTo>
                    <a:pt x="16106811" y="93016"/>
                  </a:lnTo>
                  <a:lnTo>
                    <a:pt x="16137554" y="123759"/>
                  </a:lnTo>
                  <a:lnTo>
                    <a:pt x="16164523" y="157926"/>
                  </a:lnTo>
                  <a:lnTo>
                    <a:pt x="16187371" y="195169"/>
                  </a:lnTo>
                  <a:lnTo>
                    <a:pt x="16205748" y="235139"/>
                  </a:lnTo>
                  <a:lnTo>
                    <a:pt x="16219306" y="277488"/>
                  </a:lnTo>
                  <a:lnTo>
                    <a:pt x="16227696" y="321867"/>
                  </a:lnTo>
                  <a:lnTo>
                    <a:pt x="16230571" y="367928"/>
                  </a:lnTo>
                  <a:lnTo>
                    <a:pt x="16230571" y="7861658"/>
                  </a:lnTo>
                  <a:lnTo>
                    <a:pt x="16227696" y="7907719"/>
                  </a:lnTo>
                  <a:lnTo>
                    <a:pt x="16219306" y="7952098"/>
                  </a:lnTo>
                  <a:lnTo>
                    <a:pt x="16205748" y="7994447"/>
                  </a:lnTo>
                  <a:lnTo>
                    <a:pt x="16187371" y="8034418"/>
                  </a:lnTo>
                  <a:lnTo>
                    <a:pt x="16164523" y="8071661"/>
                  </a:lnTo>
                  <a:lnTo>
                    <a:pt x="16137554" y="8105828"/>
                  </a:lnTo>
                  <a:lnTo>
                    <a:pt x="16106811" y="8136570"/>
                  </a:lnTo>
                  <a:lnTo>
                    <a:pt x="16072644" y="8163539"/>
                  </a:lnTo>
                  <a:lnTo>
                    <a:pt x="16035401" y="8186387"/>
                  </a:lnTo>
                  <a:lnTo>
                    <a:pt x="15995431" y="8204764"/>
                  </a:lnTo>
                  <a:lnTo>
                    <a:pt x="15953082" y="8218322"/>
                  </a:lnTo>
                  <a:lnTo>
                    <a:pt x="15908703" y="8226713"/>
                  </a:lnTo>
                  <a:lnTo>
                    <a:pt x="15862642" y="8229587"/>
                  </a:lnTo>
                  <a:close/>
                </a:path>
              </a:pathLst>
            </a:custGeom>
            <a:solidFill>
              <a:srgbClr val="FFF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700" y="6548597"/>
              <a:ext cx="2867024" cy="270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98594" y="1158408"/>
            <a:ext cx="9621520" cy="94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50" spc="484" dirty="0">
                <a:solidFill>
                  <a:srgbClr val="ED6B4D"/>
                </a:solidFill>
              </a:rPr>
              <a:t>BUSINESS</a:t>
            </a:r>
            <a:r>
              <a:rPr sz="6050" spc="-125" dirty="0">
                <a:solidFill>
                  <a:srgbClr val="ED6B4D"/>
                </a:solidFill>
              </a:rPr>
              <a:t> </a:t>
            </a:r>
            <a:r>
              <a:rPr sz="6050" spc="655" dirty="0">
                <a:solidFill>
                  <a:srgbClr val="ED6B4D"/>
                </a:solidFill>
              </a:rPr>
              <a:t>COMPETITORS</a:t>
            </a:r>
            <a:endParaRPr sz="6050"/>
          </a:p>
        </p:txBody>
      </p:sp>
      <p:sp>
        <p:nvSpPr>
          <p:cNvPr id="6" name="object 6"/>
          <p:cNvSpPr/>
          <p:nvPr/>
        </p:nvSpPr>
        <p:spPr>
          <a:xfrm>
            <a:off x="288442" y="332523"/>
            <a:ext cx="2366010" cy="2997835"/>
          </a:xfrm>
          <a:custGeom>
            <a:avLst/>
            <a:gdLst/>
            <a:ahLst/>
            <a:cxnLst/>
            <a:rect l="l" t="t" r="r" b="b"/>
            <a:pathLst>
              <a:path w="2366010" h="2997835">
                <a:moveTo>
                  <a:pt x="685863" y="410095"/>
                </a:moveTo>
                <a:lnTo>
                  <a:pt x="664781" y="376491"/>
                </a:lnTo>
                <a:lnTo>
                  <a:pt x="617347" y="365887"/>
                </a:lnTo>
                <a:lnTo>
                  <a:pt x="564426" y="349338"/>
                </a:lnTo>
                <a:lnTo>
                  <a:pt x="521157" y="320878"/>
                </a:lnTo>
                <a:lnTo>
                  <a:pt x="485965" y="282600"/>
                </a:lnTo>
                <a:lnTo>
                  <a:pt x="457263" y="236575"/>
                </a:lnTo>
                <a:lnTo>
                  <a:pt x="435686" y="180695"/>
                </a:lnTo>
                <a:lnTo>
                  <a:pt x="425030" y="121500"/>
                </a:lnTo>
                <a:lnTo>
                  <a:pt x="422922" y="103352"/>
                </a:lnTo>
                <a:lnTo>
                  <a:pt x="420535" y="85217"/>
                </a:lnTo>
                <a:lnTo>
                  <a:pt x="408940" y="26746"/>
                </a:lnTo>
                <a:lnTo>
                  <a:pt x="354825" y="0"/>
                </a:lnTo>
                <a:lnTo>
                  <a:pt x="337858" y="3695"/>
                </a:lnTo>
                <a:lnTo>
                  <a:pt x="308635" y="51269"/>
                </a:lnTo>
                <a:lnTo>
                  <a:pt x="306603" y="99555"/>
                </a:lnTo>
                <a:lnTo>
                  <a:pt x="305536" y="115608"/>
                </a:lnTo>
                <a:lnTo>
                  <a:pt x="297256" y="164744"/>
                </a:lnTo>
                <a:lnTo>
                  <a:pt x="281292" y="210362"/>
                </a:lnTo>
                <a:lnTo>
                  <a:pt x="256552" y="251485"/>
                </a:lnTo>
                <a:lnTo>
                  <a:pt x="221983" y="287147"/>
                </a:lnTo>
                <a:lnTo>
                  <a:pt x="164909" y="324231"/>
                </a:lnTo>
                <a:lnTo>
                  <a:pt x="97180" y="338886"/>
                </a:lnTo>
                <a:lnTo>
                  <a:pt x="85483" y="339178"/>
                </a:lnTo>
                <a:lnTo>
                  <a:pt x="73748" y="340296"/>
                </a:lnTo>
                <a:lnTo>
                  <a:pt x="31521" y="348919"/>
                </a:lnTo>
                <a:lnTo>
                  <a:pt x="444" y="389178"/>
                </a:lnTo>
                <a:lnTo>
                  <a:pt x="0" y="405777"/>
                </a:lnTo>
                <a:lnTo>
                  <a:pt x="5003" y="421855"/>
                </a:lnTo>
                <a:lnTo>
                  <a:pt x="41059" y="455002"/>
                </a:lnTo>
                <a:lnTo>
                  <a:pt x="80556" y="465607"/>
                </a:lnTo>
                <a:lnTo>
                  <a:pt x="123736" y="478167"/>
                </a:lnTo>
                <a:lnTo>
                  <a:pt x="163487" y="497205"/>
                </a:lnTo>
                <a:lnTo>
                  <a:pt x="199783" y="522427"/>
                </a:lnTo>
                <a:lnTo>
                  <a:pt x="232575" y="553554"/>
                </a:lnTo>
                <a:lnTo>
                  <a:pt x="271386" y="613638"/>
                </a:lnTo>
                <a:lnTo>
                  <a:pt x="289712" y="682548"/>
                </a:lnTo>
                <a:lnTo>
                  <a:pt x="293954" y="710615"/>
                </a:lnTo>
                <a:lnTo>
                  <a:pt x="298284" y="738670"/>
                </a:lnTo>
                <a:lnTo>
                  <a:pt x="300951" y="766965"/>
                </a:lnTo>
                <a:lnTo>
                  <a:pt x="300202" y="795769"/>
                </a:lnTo>
                <a:lnTo>
                  <a:pt x="300545" y="807300"/>
                </a:lnTo>
                <a:lnTo>
                  <a:pt x="321437" y="851662"/>
                </a:lnTo>
                <a:lnTo>
                  <a:pt x="349275" y="859472"/>
                </a:lnTo>
                <a:lnTo>
                  <a:pt x="368477" y="858443"/>
                </a:lnTo>
                <a:lnTo>
                  <a:pt x="408749" y="832739"/>
                </a:lnTo>
                <a:lnTo>
                  <a:pt x="419481" y="792975"/>
                </a:lnTo>
                <a:lnTo>
                  <a:pt x="423722" y="769378"/>
                </a:lnTo>
                <a:lnTo>
                  <a:pt x="428002" y="745782"/>
                </a:lnTo>
                <a:lnTo>
                  <a:pt x="445604" y="668235"/>
                </a:lnTo>
                <a:lnTo>
                  <a:pt x="462419" y="615911"/>
                </a:lnTo>
                <a:lnTo>
                  <a:pt x="486778" y="566826"/>
                </a:lnTo>
                <a:lnTo>
                  <a:pt x="522262" y="522478"/>
                </a:lnTo>
                <a:lnTo>
                  <a:pt x="567740" y="492887"/>
                </a:lnTo>
                <a:lnTo>
                  <a:pt x="614921" y="479412"/>
                </a:lnTo>
                <a:lnTo>
                  <a:pt x="644918" y="472084"/>
                </a:lnTo>
                <a:lnTo>
                  <a:pt x="662241" y="464286"/>
                </a:lnTo>
                <a:lnTo>
                  <a:pt x="676490" y="450380"/>
                </a:lnTo>
                <a:lnTo>
                  <a:pt x="685190" y="431825"/>
                </a:lnTo>
                <a:lnTo>
                  <a:pt x="685863" y="410095"/>
                </a:lnTo>
                <a:close/>
              </a:path>
              <a:path w="2366010" h="2997835">
                <a:moveTo>
                  <a:pt x="1313535" y="2238883"/>
                </a:moveTo>
                <a:lnTo>
                  <a:pt x="1295641" y="2194534"/>
                </a:lnTo>
                <a:lnTo>
                  <a:pt x="1251623" y="2173744"/>
                </a:lnTo>
                <a:lnTo>
                  <a:pt x="1198346" y="2164156"/>
                </a:lnTo>
                <a:lnTo>
                  <a:pt x="1145362" y="2150821"/>
                </a:lnTo>
                <a:lnTo>
                  <a:pt x="1098054" y="2130437"/>
                </a:lnTo>
                <a:lnTo>
                  <a:pt x="1055916" y="2103640"/>
                </a:lnTo>
                <a:lnTo>
                  <a:pt x="1018451" y="2071103"/>
                </a:lnTo>
                <a:lnTo>
                  <a:pt x="985164" y="2033485"/>
                </a:lnTo>
                <a:lnTo>
                  <a:pt x="955560" y="1991436"/>
                </a:lnTo>
                <a:lnTo>
                  <a:pt x="929144" y="1945614"/>
                </a:lnTo>
                <a:lnTo>
                  <a:pt x="908278" y="1899297"/>
                </a:lnTo>
                <a:lnTo>
                  <a:pt x="892822" y="1851240"/>
                </a:lnTo>
                <a:lnTo>
                  <a:pt x="881964" y="1801774"/>
                </a:lnTo>
                <a:lnTo>
                  <a:pt x="874864" y="1751266"/>
                </a:lnTo>
                <a:lnTo>
                  <a:pt x="871283" y="1720596"/>
                </a:lnTo>
                <a:lnTo>
                  <a:pt x="867270" y="1689976"/>
                </a:lnTo>
                <a:lnTo>
                  <a:pt x="858443" y="1628851"/>
                </a:lnTo>
                <a:lnTo>
                  <a:pt x="847712" y="1591233"/>
                </a:lnTo>
                <a:lnTo>
                  <a:pt x="797902" y="1550746"/>
                </a:lnTo>
                <a:lnTo>
                  <a:pt x="756742" y="1545996"/>
                </a:lnTo>
                <a:lnTo>
                  <a:pt x="728218" y="1552244"/>
                </a:lnTo>
                <a:lnTo>
                  <a:pt x="687552" y="1597215"/>
                </a:lnTo>
                <a:lnTo>
                  <a:pt x="677456" y="1659674"/>
                </a:lnTo>
                <a:lnTo>
                  <a:pt x="675792" y="1714080"/>
                </a:lnTo>
                <a:lnTo>
                  <a:pt x="674027" y="1741195"/>
                </a:lnTo>
                <a:lnTo>
                  <a:pt x="667588" y="1789226"/>
                </a:lnTo>
                <a:lnTo>
                  <a:pt x="657174" y="1835556"/>
                </a:lnTo>
                <a:lnTo>
                  <a:pt x="642442" y="1879866"/>
                </a:lnTo>
                <a:lnTo>
                  <a:pt x="623074" y="1921840"/>
                </a:lnTo>
                <a:lnTo>
                  <a:pt x="598728" y="1961184"/>
                </a:lnTo>
                <a:lnTo>
                  <a:pt x="569074" y="1997595"/>
                </a:lnTo>
                <a:lnTo>
                  <a:pt x="533768" y="2030768"/>
                </a:lnTo>
                <a:lnTo>
                  <a:pt x="497205" y="2058708"/>
                </a:lnTo>
                <a:lnTo>
                  <a:pt x="458317" y="2083028"/>
                </a:lnTo>
                <a:lnTo>
                  <a:pt x="416737" y="2102091"/>
                </a:lnTo>
                <a:lnTo>
                  <a:pt x="372110" y="2114296"/>
                </a:lnTo>
                <a:lnTo>
                  <a:pt x="324065" y="2118004"/>
                </a:lnTo>
                <a:lnTo>
                  <a:pt x="304406" y="2118474"/>
                </a:lnTo>
                <a:lnTo>
                  <a:pt x="284695" y="2120366"/>
                </a:lnTo>
                <a:lnTo>
                  <a:pt x="245389" y="2126043"/>
                </a:lnTo>
                <a:lnTo>
                  <a:pt x="189166" y="2150783"/>
                </a:lnTo>
                <a:lnTo>
                  <a:pt x="161531" y="2202827"/>
                </a:lnTo>
                <a:lnTo>
                  <a:pt x="160820" y="2230856"/>
                </a:lnTo>
                <a:lnTo>
                  <a:pt x="169252" y="2258009"/>
                </a:lnTo>
                <a:lnTo>
                  <a:pt x="209372" y="2302941"/>
                </a:lnTo>
                <a:lnTo>
                  <a:pt x="251193" y="2321661"/>
                </a:lnTo>
                <a:lnTo>
                  <a:pt x="296278" y="2331974"/>
                </a:lnTo>
                <a:lnTo>
                  <a:pt x="345287" y="2344902"/>
                </a:lnTo>
                <a:lnTo>
                  <a:pt x="391756" y="2362771"/>
                </a:lnTo>
                <a:lnTo>
                  <a:pt x="435673" y="2385415"/>
                </a:lnTo>
                <a:lnTo>
                  <a:pt x="477012" y="2412720"/>
                </a:lnTo>
                <a:lnTo>
                  <a:pt x="515747" y="2444508"/>
                </a:lnTo>
                <a:lnTo>
                  <a:pt x="551853" y="2480653"/>
                </a:lnTo>
                <a:lnTo>
                  <a:pt x="582485" y="2519248"/>
                </a:lnTo>
                <a:lnTo>
                  <a:pt x="607034" y="2560561"/>
                </a:lnTo>
                <a:lnTo>
                  <a:pt x="625881" y="2604351"/>
                </a:lnTo>
                <a:lnTo>
                  <a:pt x="639419" y="2650426"/>
                </a:lnTo>
                <a:lnTo>
                  <a:pt x="648030" y="2698546"/>
                </a:lnTo>
                <a:lnTo>
                  <a:pt x="655180" y="2745930"/>
                </a:lnTo>
                <a:lnTo>
                  <a:pt x="662482" y="2793314"/>
                </a:lnTo>
                <a:lnTo>
                  <a:pt x="667004" y="2841104"/>
                </a:lnTo>
                <a:lnTo>
                  <a:pt x="665772" y="2889745"/>
                </a:lnTo>
                <a:lnTo>
                  <a:pt x="666369" y="2909214"/>
                </a:lnTo>
                <a:lnTo>
                  <a:pt x="678726" y="2949092"/>
                </a:lnTo>
                <a:lnTo>
                  <a:pt x="701522" y="2984144"/>
                </a:lnTo>
                <a:lnTo>
                  <a:pt x="748309" y="2997352"/>
                </a:lnTo>
                <a:lnTo>
                  <a:pt x="780580" y="2995650"/>
                </a:lnTo>
                <a:lnTo>
                  <a:pt x="831024" y="2973641"/>
                </a:lnTo>
                <a:lnTo>
                  <a:pt x="858494" y="2924873"/>
                </a:lnTo>
                <a:lnTo>
                  <a:pt x="866241" y="2885160"/>
                </a:lnTo>
                <a:lnTo>
                  <a:pt x="873340" y="2845308"/>
                </a:lnTo>
                <a:lnTo>
                  <a:pt x="880516" y="2805468"/>
                </a:lnTo>
                <a:lnTo>
                  <a:pt x="888517" y="2765806"/>
                </a:lnTo>
                <a:lnTo>
                  <a:pt x="898804" y="2719959"/>
                </a:lnTo>
                <a:lnTo>
                  <a:pt x="910031" y="2674518"/>
                </a:lnTo>
                <a:lnTo>
                  <a:pt x="922909" y="2629827"/>
                </a:lnTo>
                <a:lnTo>
                  <a:pt x="938225" y="2586190"/>
                </a:lnTo>
                <a:lnTo>
                  <a:pt x="956716" y="2543911"/>
                </a:lnTo>
                <a:lnTo>
                  <a:pt x="979119" y="2503322"/>
                </a:lnTo>
                <a:lnTo>
                  <a:pt x="1006195" y="2464739"/>
                </a:lnTo>
                <a:lnTo>
                  <a:pt x="1038694" y="2428468"/>
                </a:lnTo>
                <a:lnTo>
                  <a:pt x="1087932" y="2391384"/>
                </a:lnTo>
                <a:lnTo>
                  <a:pt x="1144181" y="2368981"/>
                </a:lnTo>
                <a:lnTo>
                  <a:pt x="1194384" y="2355850"/>
                </a:lnTo>
                <a:lnTo>
                  <a:pt x="1244777" y="2343518"/>
                </a:lnTo>
                <a:lnTo>
                  <a:pt x="1273886" y="2330361"/>
                </a:lnTo>
                <a:lnTo>
                  <a:pt x="1297825" y="2306891"/>
                </a:lnTo>
                <a:lnTo>
                  <a:pt x="1312430" y="2275573"/>
                </a:lnTo>
                <a:lnTo>
                  <a:pt x="1313535" y="2238883"/>
                </a:lnTo>
                <a:close/>
              </a:path>
              <a:path w="2366010" h="2997835">
                <a:moveTo>
                  <a:pt x="2365591" y="670852"/>
                </a:moveTo>
                <a:lnTo>
                  <a:pt x="2338044" y="626783"/>
                </a:lnTo>
                <a:lnTo>
                  <a:pt x="2296845" y="616331"/>
                </a:lnTo>
                <a:lnTo>
                  <a:pt x="2276106" y="612851"/>
                </a:lnTo>
                <a:lnTo>
                  <a:pt x="2228519" y="600227"/>
                </a:lnTo>
                <a:lnTo>
                  <a:pt x="2186851" y="580263"/>
                </a:lnTo>
                <a:lnTo>
                  <a:pt x="2150478" y="553770"/>
                </a:lnTo>
                <a:lnTo>
                  <a:pt x="2118791" y="521550"/>
                </a:lnTo>
                <a:lnTo>
                  <a:pt x="2091156" y="484428"/>
                </a:lnTo>
                <a:lnTo>
                  <a:pt x="2066988" y="443191"/>
                </a:lnTo>
                <a:lnTo>
                  <a:pt x="2050783" y="407225"/>
                </a:lnTo>
                <a:lnTo>
                  <a:pt x="2038781" y="369912"/>
                </a:lnTo>
                <a:lnTo>
                  <a:pt x="2030349" y="331520"/>
                </a:lnTo>
                <a:lnTo>
                  <a:pt x="2024837" y="292303"/>
                </a:lnTo>
                <a:lnTo>
                  <a:pt x="2022055" y="268490"/>
                </a:lnTo>
                <a:lnTo>
                  <a:pt x="2018944" y="244716"/>
                </a:lnTo>
                <a:lnTo>
                  <a:pt x="2012086" y="197256"/>
                </a:lnTo>
                <a:lnTo>
                  <a:pt x="1988350" y="148082"/>
                </a:lnTo>
                <a:lnTo>
                  <a:pt x="1933079" y="132943"/>
                </a:lnTo>
                <a:lnTo>
                  <a:pt x="1910918" y="137782"/>
                </a:lnTo>
                <a:lnTo>
                  <a:pt x="1879333" y="172707"/>
                </a:lnTo>
                <a:lnTo>
                  <a:pt x="1871484" y="221195"/>
                </a:lnTo>
                <a:lnTo>
                  <a:pt x="1870189" y="263436"/>
                </a:lnTo>
                <a:lnTo>
                  <a:pt x="1868805" y="284492"/>
                </a:lnTo>
                <a:lnTo>
                  <a:pt x="1860956" y="336346"/>
                </a:lnTo>
                <a:lnTo>
                  <a:pt x="1846834" y="385406"/>
                </a:lnTo>
                <a:lnTo>
                  <a:pt x="1825752" y="431025"/>
                </a:lnTo>
                <a:lnTo>
                  <a:pt x="1796999" y="472554"/>
                </a:lnTo>
                <a:lnTo>
                  <a:pt x="1759839" y="509320"/>
                </a:lnTo>
                <a:lnTo>
                  <a:pt x="1724063" y="536054"/>
                </a:lnTo>
                <a:lnTo>
                  <a:pt x="1685340" y="557898"/>
                </a:lnTo>
                <a:lnTo>
                  <a:pt x="1643151" y="572376"/>
                </a:lnTo>
                <a:lnTo>
                  <a:pt x="1596923" y="577062"/>
                </a:lnTo>
                <a:lnTo>
                  <a:pt x="1581645" y="577430"/>
                </a:lnTo>
                <a:lnTo>
                  <a:pt x="1566341" y="578904"/>
                </a:lnTo>
                <a:lnTo>
                  <a:pt x="1511211" y="590181"/>
                </a:lnTo>
                <a:lnTo>
                  <a:pt x="1478584" y="620166"/>
                </a:lnTo>
                <a:lnTo>
                  <a:pt x="1470101" y="664692"/>
                </a:lnTo>
                <a:lnTo>
                  <a:pt x="1476641" y="685774"/>
                </a:lnTo>
                <a:lnTo>
                  <a:pt x="1507807" y="720661"/>
                </a:lnTo>
                <a:lnTo>
                  <a:pt x="1557502" y="739495"/>
                </a:lnTo>
                <a:lnTo>
                  <a:pt x="1575320" y="743191"/>
                </a:lnTo>
                <a:lnTo>
                  <a:pt x="1620774" y="755700"/>
                </a:lnTo>
                <a:lnTo>
                  <a:pt x="1663382" y="773696"/>
                </a:lnTo>
                <a:lnTo>
                  <a:pt x="1703120" y="796975"/>
                </a:lnTo>
                <a:lnTo>
                  <a:pt x="1739950" y="825347"/>
                </a:lnTo>
                <a:lnTo>
                  <a:pt x="1773859" y="858608"/>
                </a:lnTo>
                <a:lnTo>
                  <a:pt x="1802853" y="896404"/>
                </a:lnTo>
                <a:lnTo>
                  <a:pt x="1824570" y="937412"/>
                </a:lnTo>
                <a:lnTo>
                  <a:pt x="1839620" y="981316"/>
                </a:lnTo>
                <a:lnTo>
                  <a:pt x="1848561" y="1027772"/>
                </a:lnTo>
                <a:lnTo>
                  <a:pt x="1854111" y="1064564"/>
                </a:lnTo>
                <a:lnTo>
                  <a:pt x="1859788" y="1101356"/>
                </a:lnTo>
                <a:lnTo>
                  <a:pt x="1863293" y="1138466"/>
                </a:lnTo>
                <a:lnTo>
                  <a:pt x="1862328" y="1176223"/>
                </a:lnTo>
                <a:lnTo>
                  <a:pt x="1862797" y="1191336"/>
                </a:lnTo>
                <a:lnTo>
                  <a:pt x="1879384" y="1236789"/>
                </a:lnTo>
                <a:lnTo>
                  <a:pt x="1926450" y="1259763"/>
                </a:lnTo>
                <a:lnTo>
                  <a:pt x="1951520" y="1258443"/>
                </a:lnTo>
                <a:lnTo>
                  <a:pt x="1990712" y="1241348"/>
                </a:lnTo>
                <a:lnTo>
                  <a:pt x="2012048" y="1203490"/>
                </a:lnTo>
                <a:lnTo>
                  <a:pt x="2023579" y="1141704"/>
                </a:lnTo>
                <a:lnTo>
                  <a:pt x="2029155" y="1110780"/>
                </a:lnTo>
                <a:lnTo>
                  <a:pt x="2046173" y="1032573"/>
                </a:lnTo>
                <a:lnTo>
                  <a:pt x="2058593" y="985901"/>
                </a:lnTo>
                <a:lnTo>
                  <a:pt x="2074011" y="940523"/>
                </a:lnTo>
                <a:lnTo>
                  <a:pt x="2093810" y="897039"/>
                </a:lnTo>
                <a:lnTo>
                  <a:pt x="2119363" y="856030"/>
                </a:lnTo>
                <a:lnTo>
                  <a:pt x="2152065" y="818070"/>
                </a:lnTo>
                <a:lnTo>
                  <a:pt x="2190318" y="789266"/>
                </a:lnTo>
                <a:lnTo>
                  <a:pt x="2234019" y="771867"/>
                </a:lnTo>
                <a:lnTo>
                  <a:pt x="2273020" y="761682"/>
                </a:lnTo>
                <a:lnTo>
                  <a:pt x="2312174" y="752094"/>
                </a:lnTo>
                <a:lnTo>
                  <a:pt x="2334780" y="741883"/>
                </a:lnTo>
                <a:lnTo>
                  <a:pt x="2353386" y="723658"/>
                </a:lnTo>
                <a:lnTo>
                  <a:pt x="2364727" y="699338"/>
                </a:lnTo>
                <a:lnTo>
                  <a:pt x="2365591" y="670852"/>
                </a:lnTo>
                <a:close/>
              </a:path>
            </a:pathLst>
          </a:custGeom>
          <a:solidFill>
            <a:srgbClr val="0D5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83738" y="3204855"/>
            <a:ext cx="3594100" cy="14732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875"/>
              </a:spcBef>
            </a:pPr>
            <a:r>
              <a:rPr sz="4100" spc="-140" dirty="0">
                <a:latin typeface="Arial"/>
                <a:cs typeface="Arial"/>
              </a:rPr>
              <a:t>a.</a:t>
            </a:r>
            <a:r>
              <a:rPr sz="4100" spc="-735" dirty="0">
                <a:latin typeface="Arial"/>
                <a:cs typeface="Arial"/>
              </a:rPr>
              <a:t> </a:t>
            </a:r>
            <a:r>
              <a:rPr sz="4100" b="1" dirty="0">
                <a:latin typeface="Noto Sans"/>
                <a:cs typeface="Noto Sans"/>
              </a:rPr>
              <a:t>Byjus</a:t>
            </a:r>
            <a:endParaRPr sz="41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4100" spc="-5" dirty="0">
                <a:latin typeface="Arial"/>
                <a:cs typeface="Arial"/>
              </a:rPr>
              <a:t>b.</a:t>
            </a:r>
            <a:r>
              <a:rPr sz="4100" spc="-780" dirty="0">
                <a:latin typeface="Arial"/>
                <a:cs typeface="Arial"/>
              </a:rPr>
              <a:t> </a:t>
            </a:r>
            <a:r>
              <a:rPr sz="4100" b="1" dirty="0">
                <a:latin typeface="Noto Sans"/>
                <a:cs typeface="Noto Sans"/>
              </a:rPr>
              <a:t>Unacademy</a:t>
            </a:r>
            <a:endParaRPr sz="41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699"/>
            <a:ext cx="16231235" cy="8230234"/>
          </a:xfrm>
          <a:custGeom>
            <a:avLst/>
            <a:gdLst/>
            <a:ahLst/>
            <a:cxnLst/>
            <a:rect l="l" t="t" r="r" b="b"/>
            <a:pathLst>
              <a:path w="16231235" h="8230234">
                <a:moveTo>
                  <a:pt x="15744835" y="8229609"/>
                </a:moveTo>
                <a:lnTo>
                  <a:pt x="485775" y="8229609"/>
                </a:lnTo>
                <a:lnTo>
                  <a:pt x="437762" y="8227231"/>
                </a:lnTo>
                <a:lnTo>
                  <a:pt x="390562" y="8220184"/>
                </a:lnTo>
                <a:lnTo>
                  <a:pt x="344494" y="8208602"/>
                </a:lnTo>
                <a:lnTo>
                  <a:pt x="299876" y="8192618"/>
                </a:lnTo>
                <a:lnTo>
                  <a:pt x="257027" y="8172364"/>
                </a:lnTo>
                <a:lnTo>
                  <a:pt x="216266" y="8147973"/>
                </a:lnTo>
                <a:lnTo>
                  <a:pt x="177911" y="8119577"/>
                </a:lnTo>
                <a:lnTo>
                  <a:pt x="142280" y="8087311"/>
                </a:lnTo>
                <a:lnTo>
                  <a:pt x="110010" y="8051683"/>
                </a:lnTo>
                <a:lnTo>
                  <a:pt x="81615" y="8013327"/>
                </a:lnTo>
                <a:lnTo>
                  <a:pt x="57227" y="7972565"/>
                </a:lnTo>
                <a:lnTo>
                  <a:pt x="36977" y="7929715"/>
                </a:lnTo>
                <a:lnTo>
                  <a:pt x="20997" y="7885097"/>
                </a:lnTo>
                <a:lnTo>
                  <a:pt x="9420" y="7839032"/>
                </a:lnTo>
                <a:lnTo>
                  <a:pt x="2377" y="7791839"/>
                </a:lnTo>
                <a:lnTo>
                  <a:pt x="0" y="7743838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7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15744835" y="0"/>
                </a:lnTo>
                <a:lnTo>
                  <a:pt x="15792836" y="2377"/>
                </a:lnTo>
                <a:lnTo>
                  <a:pt x="15840029" y="9420"/>
                </a:lnTo>
                <a:lnTo>
                  <a:pt x="15886094" y="20997"/>
                </a:lnTo>
                <a:lnTo>
                  <a:pt x="15930712" y="36977"/>
                </a:lnTo>
                <a:lnTo>
                  <a:pt x="15973562" y="57227"/>
                </a:lnTo>
                <a:lnTo>
                  <a:pt x="16014324" y="81615"/>
                </a:lnTo>
                <a:lnTo>
                  <a:pt x="16052680" y="110010"/>
                </a:lnTo>
                <a:lnTo>
                  <a:pt x="16088308" y="142280"/>
                </a:lnTo>
                <a:lnTo>
                  <a:pt x="16120574" y="177911"/>
                </a:lnTo>
                <a:lnTo>
                  <a:pt x="16148970" y="216266"/>
                </a:lnTo>
                <a:lnTo>
                  <a:pt x="16173361" y="257027"/>
                </a:lnTo>
                <a:lnTo>
                  <a:pt x="16193615" y="299876"/>
                </a:lnTo>
                <a:lnTo>
                  <a:pt x="16209599" y="344494"/>
                </a:lnTo>
                <a:lnTo>
                  <a:pt x="16221181" y="390562"/>
                </a:lnTo>
                <a:lnTo>
                  <a:pt x="16228228" y="437762"/>
                </a:lnTo>
                <a:lnTo>
                  <a:pt x="16230606" y="485775"/>
                </a:lnTo>
                <a:lnTo>
                  <a:pt x="16230606" y="7743838"/>
                </a:lnTo>
                <a:lnTo>
                  <a:pt x="16228228" y="7791839"/>
                </a:lnTo>
                <a:lnTo>
                  <a:pt x="16221181" y="7839032"/>
                </a:lnTo>
                <a:lnTo>
                  <a:pt x="16209599" y="7885097"/>
                </a:lnTo>
                <a:lnTo>
                  <a:pt x="16193615" y="7929715"/>
                </a:lnTo>
                <a:lnTo>
                  <a:pt x="16173361" y="7972565"/>
                </a:lnTo>
                <a:lnTo>
                  <a:pt x="16148970" y="8013327"/>
                </a:lnTo>
                <a:lnTo>
                  <a:pt x="16120574" y="8051683"/>
                </a:lnTo>
                <a:lnTo>
                  <a:pt x="16088308" y="8087311"/>
                </a:lnTo>
                <a:lnTo>
                  <a:pt x="16052680" y="8119577"/>
                </a:lnTo>
                <a:lnTo>
                  <a:pt x="16014324" y="8147973"/>
                </a:lnTo>
                <a:lnTo>
                  <a:pt x="15973562" y="8172364"/>
                </a:lnTo>
                <a:lnTo>
                  <a:pt x="15930712" y="8192618"/>
                </a:lnTo>
                <a:lnTo>
                  <a:pt x="15886094" y="8208602"/>
                </a:lnTo>
                <a:lnTo>
                  <a:pt x="15840029" y="8220184"/>
                </a:lnTo>
                <a:lnTo>
                  <a:pt x="15792836" y="8227231"/>
                </a:lnTo>
                <a:lnTo>
                  <a:pt x="15744835" y="8229609"/>
                </a:lnTo>
                <a:close/>
              </a:path>
            </a:pathLst>
          </a:custGeom>
          <a:solidFill>
            <a:srgbClr val="FFFA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70563" y="1383109"/>
            <a:ext cx="754697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40" dirty="0"/>
              <a:t>WHY</a:t>
            </a:r>
            <a:r>
              <a:rPr spc="-95" dirty="0"/>
              <a:t> </a:t>
            </a:r>
            <a:r>
              <a:rPr spc="275" dirty="0"/>
              <a:t>WE</a:t>
            </a:r>
            <a:r>
              <a:rPr spc="-95" dirty="0"/>
              <a:t> </a:t>
            </a:r>
            <a:r>
              <a:rPr spc="590" dirty="0"/>
              <a:t>ARE</a:t>
            </a:r>
            <a:r>
              <a:rPr spc="-90" dirty="0"/>
              <a:t> </a:t>
            </a:r>
            <a:r>
              <a:rPr spc="380" dirty="0"/>
              <a:t>BETTER</a:t>
            </a:r>
            <a:r>
              <a:rPr spc="-95" dirty="0"/>
              <a:t> </a:t>
            </a:r>
            <a:r>
              <a:rPr spc="880" dirty="0"/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1428750" y="3366165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0" y="461394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8750" y="6614190"/>
            <a:ext cx="133350" cy="133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27453" y="3039768"/>
            <a:ext cx="14767560" cy="447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" marR="450850" algn="ctr">
              <a:lnSpc>
                <a:spcPct val="115799"/>
              </a:lnSpc>
              <a:spcBef>
                <a:spcPts val="100"/>
              </a:spcBef>
            </a:pPr>
            <a:r>
              <a:rPr sz="3400" spc="-145" dirty="0">
                <a:latin typeface="Arial"/>
                <a:cs typeface="Arial"/>
              </a:rPr>
              <a:t>BECAUSE </a:t>
            </a:r>
            <a:r>
              <a:rPr sz="3400" spc="45" dirty="0">
                <a:latin typeface="Arial"/>
                <a:cs typeface="Arial"/>
              </a:rPr>
              <a:t>WE </a:t>
            </a:r>
            <a:r>
              <a:rPr sz="3400" spc="-85" dirty="0">
                <a:latin typeface="Arial"/>
                <a:cs typeface="Arial"/>
              </a:rPr>
              <a:t>ARE </a:t>
            </a:r>
            <a:r>
              <a:rPr sz="3400" spc="75" dirty="0">
                <a:latin typeface="Arial"/>
                <a:cs typeface="Arial"/>
              </a:rPr>
              <a:t>PROVIDING </a:t>
            </a:r>
            <a:r>
              <a:rPr sz="3400" spc="110" dirty="0">
                <a:latin typeface="Arial"/>
                <a:cs typeface="Arial"/>
              </a:rPr>
              <a:t>THE </a:t>
            </a:r>
            <a:r>
              <a:rPr sz="3400" spc="35" dirty="0">
                <a:latin typeface="Arial"/>
                <a:cs typeface="Arial"/>
              </a:rPr>
              <a:t>FACILITY </a:t>
            </a:r>
            <a:r>
              <a:rPr sz="3400" spc="430" dirty="0">
                <a:latin typeface="Arial"/>
                <a:cs typeface="Arial"/>
              </a:rPr>
              <a:t>TO </a:t>
            </a:r>
            <a:r>
              <a:rPr sz="3400" spc="110" dirty="0">
                <a:latin typeface="Arial"/>
                <a:cs typeface="Arial"/>
              </a:rPr>
              <a:t>THE </a:t>
            </a:r>
            <a:r>
              <a:rPr sz="3400" spc="-5" dirty="0">
                <a:latin typeface="Arial"/>
                <a:cs typeface="Arial"/>
              </a:rPr>
              <a:t>EXISTING  </a:t>
            </a:r>
            <a:r>
              <a:rPr sz="3400" spc="-110" dirty="0">
                <a:latin typeface="Arial"/>
                <a:cs typeface="Arial"/>
              </a:rPr>
              <a:t>SCHOOLS </a:t>
            </a:r>
            <a:r>
              <a:rPr sz="3400" spc="175" dirty="0">
                <a:latin typeface="Arial"/>
                <a:cs typeface="Arial"/>
              </a:rPr>
              <a:t>AND</a:t>
            </a:r>
            <a:r>
              <a:rPr sz="3400" spc="30" dirty="0">
                <a:latin typeface="Arial"/>
                <a:cs typeface="Arial"/>
              </a:rPr>
              <a:t> </a:t>
            </a:r>
            <a:r>
              <a:rPr sz="3400" spc="-235" dirty="0">
                <a:latin typeface="Arial"/>
                <a:cs typeface="Arial"/>
              </a:rPr>
              <a:t>COLLEGES</a:t>
            </a:r>
            <a:endParaRPr sz="3400">
              <a:latin typeface="Arial"/>
              <a:cs typeface="Arial"/>
            </a:endParaRPr>
          </a:p>
          <a:p>
            <a:pPr marL="6941820" marR="41910" indent="-6741795">
              <a:lnSpc>
                <a:spcPts val="5700"/>
              </a:lnSpc>
              <a:spcBef>
                <a:spcPts val="160"/>
              </a:spcBef>
            </a:pPr>
            <a:r>
              <a:rPr sz="4100" spc="345" dirty="0">
                <a:latin typeface="Arial"/>
                <a:cs typeface="Arial"/>
              </a:rPr>
              <a:t>It </a:t>
            </a:r>
            <a:r>
              <a:rPr sz="4100" spc="-60" dirty="0">
                <a:latin typeface="Arial"/>
                <a:cs typeface="Arial"/>
              </a:rPr>
              <a:t>works </a:t>
            </a:r>
            <a:r>
              <a:rPr sz="4100" spc="-295" dirty="0">
                <a:latin typeface="Arial"/>
                <a:cs typeface="Arial"/>
              </a:rPr>
              <a:t>on </a:t>
            </a:r>
            <a:r>
              <a:rPr sz="4100" spc="-175" dirty="0">
                <a:latin typeface="Arial"/>
                <a:cs typeface="Arial"/>
              </a:rPr>
              <a:t>low </a:t>
            </a:r>
            <a:r>
              <a:rPr sz="4100" spc="-90" dirty="0">
                <a:latin typeface="Arial"/>
                <a:cs typeface="Arial"/>
              </a:rPr>
              <a:t>bandwidth </a:t>
            </a:r>
            <a:r>
              <a:rPr sz="4100" spc="-185" dirty="0">
                <a:latin typeface="Arial"/>
                <a:cs typeface="Arial"/>
              </a:rPr>
              <a:t>and </a:t>
            </a:r>
            <a:r>
              <a:rPr sz="4100" spc="-45" dirty="0">
                <a:latin typeface="Arial"/>
                <a:cs typeface="Arial"/>
              </a:rPr>
              <a:t>don't </a:t>
            </a:r>
            <a:r>
              <a:rPr sz="4100" dirty="0">
                <a:latin typeface="Arial"/>
                <a:cs typeface="Arial"/>
              </a:rPr>
              <a:t>create </a:t>
            </a:r>
            <a:r>
              <a:rPr sz="4100" spc="25" dirty="0">
                <a:latin typeface="Arial"/>
                <a:cs typeface="Arial"/>
              </a:rPr>
              <a:t>fluctuation </a:t>
            </a:r>
            <a:r>
              <a:rPr sz="4100" spc="-235" dirty="0">
                <a:latin typeface="Arial"/>
                <a:cs typeface="Arial"/>
              </a:rPr>
              <a:t>in </a:t>
            </a:r>
            <a:r>
              <a:rPr sz="4100" spc="-290" dirty="0">
                <a:latin typeface="Arial"/>
                <a:cs typeface="Arial"/>
              </a:rPr>
              <a:t>online  </a:t>
            </a:r>
            <a:r>
              <a:rPr sz="4100" spc="-245" dirty="0">
                <a:latin typeface="Arial"/>
                <a:cs typeface="Arial"/>
              </a:rPr>
              <a:t>class</a:t>
            </a:r>
            <a:endParaRPr sz="4100">
              <a:latin typeface="Arial"/>
              <a:cs typeface="Arial"/>
            </a:endParaRPr>
          </a:p>
          <a:p>
            <a:pPr marL="12700" marR="5080" algn="ctr">
              <a:lnSpc>
                <a:spcPct val="115799"/>
              </a:lnSpc>
              <a:spcBef>
                <a:spcPts val="4565"/>
              </a:spcBef>
            </a:pPr>
            <a:r>
              <a:rPr sz="3400" spc="45" dirty="0">
                <a:latin typeface="Arial"/>
                <a:cs typeface="Arial"/>
              </a:rPr>
              <a:t>WE </a:t>
            </a:r>
            <a:r>
              <a:rPr sz="3400" spc="-85" dirty="0">
                <a:latin typeface="Arial"/>
                <a:cs typeface="Arial"/>
              </a:rPr>
              <a:t>ARE </a:t>
            </a:r>
            <a:r>
              <a:rPr sz="3400" spc="-30" dirty="0">
                <a:latin typeface="Arial"/>
                <a:cs typeface="Arial"/>
              </a:rPr>
              <a:t>ALSO </a:t>
            </a:r>
            <a:r>
              <a:rPr sz="3400" spc="75" dirty="0">
                <a:latin typeface="Arial"/>
                <a:cs typeface="Arial"/>
              </a:rPr>
              <a:t>PROVIDING </a:t>
            </a:r>
            <a:r>
              <a:rPr sz="3400" spc="95" dirty="0">
                <a:latin typeface="Arial"/>
                <a:cs typeface="Arial"/>
              </a:rPr>
              <a:t>PLATFORM </a:t>
            </a:r>
            <a:r>
              <a:rPr sz="3400" spc="430" dirty="0">
                <a:latin typeface="Arial"/>
                <a:cs typeface="Arial"/>
              </a:rPr>
              <a:t>TO </a:t>
            </a:r>
            <a:r>
              <a:rPr sz="3400" spc="-150" dirty="0">
                <a:latin typeface="Arial"/>
                <a:cs typeface="Arial"/>
              </a:rPr>
              <a:t>INCREASE </a:t>
            </a:r>
            <a:r>
              <a:rPr sz="3400" spc="125" dirty="0">
                <a:latin typeface="Arial"/>
                <a:cs typeface="Arial"/>
              </a:rPr>
              <a:t>INTERACTION  </a:t>
            </a:r>
            <a:r>
              <a:rPr sz="3400" spc="250" dirty="0">
                <a:latin typeface="Arial"/>
                <a:cs typeface="Arial"/>
              </a:rPr>
              <a:t>WITHIN </a:t>
            </a:r>
            <a:r>
              <a:rPr sz="3400" spc="110" dirty="0">
                <a:latin typeface="Arial"/>
                <a:cs typeface="Arial"/>
              </a:rPr>
              <a:t>STUDENT </a:t>
            </a:r>
            <a:r>
              <a:rPr sz="3400" spc="175" dirty="0">
                <a:latin typeface="Arial"/>
                <a:cs typeface="Arial"/>
              </a:rPr>
              <a:t>AND</a:t>
            </a:r>
            <a:r>
              <a:rPr sz="3400" spc="770" dirty="0">
                <a:latin typeface="Arial"/>
                <a:cs typeface="Arial"/>
              </a:rPr>
              <a:t> </a:t>
            </a:r>
            <a:r>
              <a:rPr sz="3400" spc="-70" dirty="0">
                <a:latin typeface="Arial"/>
                <a:cs typeface="Arial"/>
              </a:rPr>
              <a:t>TEACHERS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4110" marR="5080" indent="-2392045">
              <a:lnSpc>
                <a:spcPct val="116599"/>
              </a:lnSpc>
              <a:spcBef>
                <a:spcPts val="100"/>
              </a:spcBef>
            </a:pPr>
            <a:r>
              <a:rPr spc="430" dirty="0"/>
              <a:t>OUR</a:t>
            </a:r>
            <a:r>
              <a:rPr spc="-80" dirty="0"/>
              <a:t> </a:t>
            </a:r>
            <a:r>
              <a:rPr spc="810" dirty="0"/>
              <a:t>MAIN</a:t>
            </a:r>
            <a:r>
              <a:rPr spc="-75" dirty="0"/>
              <a:t> </a:t>
            </a:r>
            <a:r>
              <a:rPr spc="815" dirty="0"/>
              <a:t>AIM</a:t>
            </a:r>
            <a:r>
              <a:rPr spc="-75" dirty="0"/>
              <a:t> </a:t>
            </a:r>
            <a:r>
              <a:rPr spc="254" dirty="0"/>
              <a:t>IS</a:t>
            </a:r>
            <a:r>
              <a:rPr spc="-75" dirty="0"/>
              <a:t> </a:t>
            </a:r>
            <a:r>
              <a:rPr spc="500" dirty="0"/>
              <a:t>TO</a:t>
            </a:r>
            <a:r>
              <a:rPr spc="-80" dirty="0"/>
              <a:t> </a:t>
            </a:r>
            <a:r>
              <a:rPr spc="520" dirty="0"/>
              <a:t>BOOST</a:t>
            </a:r>
            <a:r>
              <a:rPr spc="-75" dirty="0"/>
              <a:t> </a:t>
            </a:r>
            <a:r>
              <a:rPr spc="335" dirty="0"/>
              <a:t>THE</a:t>
            </a:r>
            <a:r>
              <a:rPr spc="-75" dirty="0"/>
              <a:t> </a:t>
            </a:r>
            <a:r>
              <a:rPr spc="540" dirty="0"/>
              <a:t>EDUCATION  </a:t>
            </a:r>
            <a:r>
              <a:rPr spc="590" dirty="0"/>
              <a:t>SYSTEM</a:t>
            </a:r>
            <a:r>
              <a:rPr spc="-1030" dirty="0"/>
              <a:t> </a:t>
            </a:r>
            <a:r>
              <a:rPr spc="370" dirty="0"/>
              <a:t>USING </a:t>
            </a:r>
            <a:r>
              <a:rPr spc="430" dirty="0"/>
              <a:t>OUR </a:t>
            </a:r>
            <a:r>
              <a:rPr spc="450" dirty="0"/>
              <a:t>SOFTWARE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239</Words>
  <Application>Microsoft Office PowerPoint</Application>
  <PresentationFormat>Custom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Noto Sans</vt:lpstr>
      <vt:lpstr>Trebuchet MS</vt:lpstr>
      <vt:lpstr>Office Theme</vt:lpstr>
      <vt:lpstr>EDU-BOOSTER A VIRTUAL CLASS</vt:lpstr>
      <vt:lpstr>PROBLEM STATEMENT</vt:lpstr>
      <vt:lpstr>RESEARCH</vt:lpstr>
      <vt:lpstr>SOLUTION</vt:lpstr>
      <vt:lpstr>PowerPoint Presentation</vt:lpstr>
      <vt:lpstr>CUSTOMER SEGMENT</vt:lpstr>
      <vt:lpstr>BUSINESS COMPETITORS</vt:lpstr>
      <vt:lpstr>WHY WE ARE BETTER ?</vt:lpstr>
      <vt:lpstr>OUR MAIN AIM IS TO BOOST THE EDUCATION  SYSTEM USING OUR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EDU-BOOSTER</dc:title>
  <dc:creator>PIYUSH KUMAR SINGH</dc:creator>
  <cp:keywords>DAFKj2LG_Fk,BAEA5oukpOE</cp:keywords>
  <cp:lastModifiedBy>Jayant kumar maharana</cp:lastModifiedBy>
  <cp:revision>1</cp:revision>
  <dcterms:created xsi:type="dcterms:W3CDTF">2022-08-28T03:39:53Z</dcterms:created>
  <dcterms:modified xsi:type="dcterms:W3CDTF">2022-08-28T03:52:43Z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2022-08-28T00:00:00Z</vt:filetime>
  </property>
  <property fmtid="{D5CDD505-2E9C-101B-9397-08002B2CF9AE}" pid="3" name="Creator">
    <vt:lpwstr>Canva</vt:lpwstr>
  </property>
  <property fmtid="{D5CDD505-2E9C-101B-9397-08002B2CF9AE}" pid="4" name="LastSaved">
    <vt:filetime>2022-08-28T00:00:00Z</vt:filetime>
  </property>
</Properties>
</file>