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64" r:id="rId3"/>
    <p:sldId id="268" r:id="rId4"/>
    <p:sldId id="286" r:id="rId5"/>
    <p:sldId id="269" r:id="rId6"/>
    <p:sldId id="271" r:id="rId7"/>
    <p:sldId id="270" r:id="rId8"/>
    <p:sldId id="272" r:id="rId9"/>
    <p:sldId id="274" r:id="rId10"/>
    <p:sldId id="284" r:id="rId11"/>
    <p:sldId id="275" r:id="rId12"/>
    <p:sldId id="283" r:id="rId13"/>
    <p:sldId id="288" r:id="rId14"/>
    <p:sldId id="285" r:id="rId15"/>
    <p:sldId id="276" r:id="rId16"/>
    <p:sldId id="277" r:id="rId17"/>
    <p:sldId id="279" r:id="rId18"/>
    <p:sldId id="287" r:id="rId19"/>
    <p:sldId id="281" r:id="rId20"/>
    <p:sldId id="278" r:id="rId21"/>
    <p:sldId id="280" r:id="rId22"/>
    <p:sldId id="267" r:id="rId23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Recommendation</a:t>
            </a:r>
            <a:endParaRPr lang="en-IN" dirty="0"/>
          </a:p>
        </p:txBody>
      </p:sp>
      <p:pic>
        <p:nvPicPr>
          <p:cNvPr id="3074" name="Picture 2" descr="D:\Final Year Project\summer\ppt\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6" y="1674292"/>
            <a:ext cx="9434258" cy="477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Cold Start Problem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ADD PICS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Group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Group by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486694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4390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0394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631710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990750" y="245768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943078" y="2457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543478" y="245768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2204" y="1629594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895406" y="17016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150990" y="1557586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487694" y="170160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66191" y="2124358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879182" y="213365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056589" y="213365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918742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5126" y="3429794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0833" y="3429794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WRITE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details are used to find similarity between items.</a:t>
            </a:r>
            <a:endParaRPr lang="en-IN" dirty="0" smtClean="0"/>
          </a:p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Over Specification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7097</TotalTime>
  <Words>255</Words>
  <Application>Microsoft Office PowerPoint</Application>
  <PresentationFormat>Custom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Recommender System  Basics</vt:lpstr>
      <vt:lpstr>Why?</vt:lpstr>
      <vt:lpstr>Recommender System</vt:lpstr>
      <vt:lpstr>Slide 4</vt:lpstr>
      <vt:lpstr>Content Based Filtering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Group Recommendation</vt:lpstr>
      <vt:lpstr>Collaborative Filtering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135</cp:revision>
  <dcterms:created xsi:type="dcterms:W3CDTF">2017-06-24T12:30:54Z</dcterms:created>
  <dcterms:modified xsi:type="dcterms:W3CDTF">2018-07-11T05:05:31Z</dcterms:modified>
</cp:coreProperties>
</file>