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F4AF-0A5D-DF26-BFEB-11ACACE30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CDE1B-58B8-E15F-1009-6E4AF3D48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410A0-BB78-000D-30F1-C786F4F3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ABB9-E840-4C94-96C8-ED3094FC7DB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A5E80-47A4-0626-4B19-C8049C1E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949A6-652A-77B3-922C-18834430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E2B4-0398-46FD-BE44-4F7C3908A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4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E902-D7E9-FA21-2DE7-55D17AFC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B1319-7146-D498-7F2F-DD7F6B323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BBE5-4376-3E10-E47D-A1EDF94B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ABB9-E840-4C94-96C8-ED3094FC7DB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5A89E-980C-4022-BD0D-E572E61F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30F53-B5BB-140B-7DB1-4C0BCE62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E2B4-0398-46FD-BE44-4F7C3908A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86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46F30-7F6F-6985-0F69-0D311282C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77606-1C67-6B6A-6B49-EE8ACB367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3B641-226B-8CCB-0892-DBC6AA01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ABB9-E840-4C94-96C8-ED3094FC7DB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6D80E-AFC6-147B-CC13-E955753D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0AFF-5DEE-B5ED-00CD-3DC7B9E8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E2B4-0398-46FD-BE44-4F7C3908A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36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5154-C933-EFF1-E131-D1FAD770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E6086-6B05-DC0C-1AF5-835C20EBD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254FE-723B-9919-2FCF-6CCB4850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ABB9-E840-4C94-96C8-ED3094FC7DB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5926E-6FAF-6CC3-62A1-DCAED582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2AD3C-2CFD-79BC-9CF1-4D8A4145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E2B4-0398-46FD-BE44-4F7C3908A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6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BB04-F796-4031-F430-288D6744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106FA-2B1E-F7A0-9B7C-C055B645A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D4A44-74F2-E8D5-FFB2-8BD4C0AE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ABB9-E840-4C94-96C8-ED3094FC7DB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BCDF0-8D2F-0FF3-F454-71C842BF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931A9-3DF2-B727-07F0-56298B8C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E2B4-0398-46FD-BE44-4F7C3908A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49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66AC-C380-E45C-BEFD-EA42ABE7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822C-200A-B9B6-FC54-73AE6D620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FBD44-73FD-59E0-DB42-9824B2218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0C1AF-39F1-08CE-1047-C6474B43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ABB9-E840-4C94-96C8-ED3094FC7DB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E01BC-5090-FD76-045F-3A5369C6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7CCD4-917F-BC0A-3CD5-3D5F34A1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E2B4-0398-46FD-BE44-4F7C3908A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3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6B89-119F-70A4-4A73-5971E133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D1CCC-8FD8-D73A-EF46-F858EAF4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0D81D-AB8C-02A0-5B75-64017CE2C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0B33F-DF62-D074-1AF6-8A1C7922E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B2F2A-751A-2544-4999-E6B1E1F0E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461E1-CF3F-6DC4-1E38-71868321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ABB9-E840-4C94-96C8-ED3094FC7DB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4A63B-2377-B427-FDFA-1222FFBA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E8F16-DF15-FEF6-FD36-E95F764B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E2B4-0398-46FD-BE44-4F7C3908A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30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E476-AAB1-6886-138D-5294639E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1A1EE-6CF0-4527-BCE6-AEC70BA7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ABB9-E840-4C94-96C8-ED3094FC7DB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53DCD-2BA7-C784-D9A4-5542DA0D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86DDF-218F-2015-1BE9-DCB09814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E2B4-0398-46FD-BE44-4F7C3908A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6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D1D75-EED1-B970-114D-45EE663C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ABB9-E840-4C94-96C8-ED3094FC7DB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BBE51-CA96-CB0F-22A3-A455255F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ECD33-B402-C433-7720-3EE5C597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E2B4-0398-46FD-BE44-4F7C3908A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10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BFF8-25D2-7DC9-65F3-D5FCB6F1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2A89-0B86-F01C-90BC-ABAC1596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62B13-F8E5-5E29-ECB0-B9CD30E91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31395-B976-0D5E-5B12-2CDE22E6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ABB9-E840-4C94-96C8-ED3094FC7DB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815FC-9773-E7F2-77EB-63E53A9E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1A43D-CB23-30AE-5555-185ADABB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E2B4-0398-46FD-BE44-4F7C3908A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83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ABC8-5C44-4C0A-E89E-AE68DBBB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BEB7C-61EF-E1DB-3CE9-B1B6F20FA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EC028-E023-F524-C75A-FB23CE623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DC8CB-7909-DE46-1D2C-43D17D4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ABB9-E840-4C94-96C8-ED3094FC7DB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86441-D89F-FF81-0D5B-EC414AF3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67EC2-BD45-78DA-5ACC-78CC3A51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E2B4-0398-46FD-BE44-4F7C3908A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96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17531-D7DF-42F8-462E-3A21B4A5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01C7B-531F-6219-59CA-F1243EC9F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EA1B1-C71A-002B-FC3C-771E9845C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8ABB9-E840-4C94-96C8-ED3094FC7DB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808DD-7A5A-9276-C394-A6DD6598B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A02F7-188A-20E3-BA49-162843D6D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9E2B4-0398-46FD-BE44-4F7C3908A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52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090B04D-F66F-DB62-67E4-ED248D911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752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7170515-64BC-48E0-C3BC-CEB7E9FD8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259" y="1057836"/>
            <a:ext cx="7019365" cy="192741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latin typeface="Bahnschrift SemiBold" panose="020B0502040204020203" pitchFamily="34" charset="0"/>
              </a:rPr>
              <a:t>Introduction: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Smart glove is a type of wearable technology that</a:t>
            </a:r>
            <a:r>
              <a:rPr lang="en-US" sz="21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convert hand gestures to electrical signals which can be sent to a micro-controller that converts the signals into alphabets or commands. 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The intention behind proposing this project is to help the hearing and speech impaired children learn and communicate normally by means of sign-language</a:t>
            </a:r>
            <a:r>
              <a:rPr lang="en-US" sz="2100" b="0" i="0" dirty="0">
                <a:solidFill>
                  <a:srgbClr val="4A4A4A"/>
                </a:solidFill>
                <a:effectLst/>
                <a:latin typeface="proxima-nova"/>
              </a:rPr>
              <a:t>.</a:t>
            </a:r>
            <a:endParaRPr lang="en-US" sz="21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0E0AD-40B0-D4F2-106D-08125B748951}"/>
              </a:ext>
            </a:extLst>
          </p:cNvPr>
          <p:cNvSpPr txBox="1"/>
          <p:nvPr/>
        </p:nvSpPr>
        <p:spPr>
          <a:xfrm>
            <a:off x="950259" y="340659"/>
            <a:ext cx="4096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SMART GLOVE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FAD61-C982-4924-BBDA-7A8E458609A2}"/>
              </a:ext>
            </a:extLst>
          </p:cNvPr>
          <p:cNvSpPr txBox="1"/>
          <p:nvPr/>
        </p:nvSpPr>
        <p:spPr>
          <a:xfrm>
            <a:off x="950259" y="2985248"/>
            <a:ext cx="68042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Advantages: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Increased accessibility: The gloves provide a new way for deaf individuals to access information and communicate with others, improving their overall quality of life.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Enhanced social interactions: By improving communication, the gloves can help facilitate social interactions and relationships between deaf and hearing individuals.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Minimal training required: Unlike learning sign language, which can take a long time and require substantial effort, the gloves are relatively easy to use, requiring minimal training.</a:t>
            </a:r>
            <a:endParaRPr lang="en-IN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43FC6-2D97-9843-6119-BB77326DB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642"/>
          <a:stretch/>
        </p:blipFill>
        <p:spPr>
          <a:xfrm>
            <a:off x="7969623" y="258902"/>
            <a:ext cx="3272117" cy="25137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6D2ED6-1479-12F0-15F9-92CE00D0ED7B}"/>
              </a:ext>
            </a:extLst>
          </p:cNvPr>
          <p:cNvSpPr txBox="1"/>
          <p:nvPr/>
        </p:nvSpPr>
        <p:spPr>
          <a:xfrm>
            <a:off x="7754470" y="3059668"/>
            <a:ext cx="436581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Application:</a:t>
            </a:r>
            <a:endParaRPr lang="en-US" sz="1400" b="0" i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Translation of sign language into text or speech: The gloves can detect the hand gestures used in sign language and translate them into spoken or written language, allowing for easier communication between the deaf and hearing communities.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Improving communication in noisy environments: By translating sign language into text or speech, the gloves can help deaf individuals communicate more effectively in noisy environments where it may be difficult to see the signs being made.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 Enhancing education for deaf students: By providing a tool for more effective communication, the gloves can help deaf students to better participate in the classroom and understand lessons.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2D0D55-06E2-AD3B-C0A8-89F3C021DF85}"/>
              </a:ext>
            </a:extLst>
          </p:cNvPr>
          <p:cNvCxnSpPr>
            <a:cxnSpLocks/>
          </p:cNvCxnSpPr>
          <p:nvPr/>
        </p:nvCxnSpPr>
        <p:spPr>
          <a:xfrm>
            <a:off x="7736542" y="3137647"/>
            <a:ext cx="17925" cy="35589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ACE04-D75A-4376-169C-5E1226436A8B}"/>
              </a:ext>
            </a:extLst>
          </p:cNvPr>
          <p:cNvCxnSpPr>
            <a:cxnSpLocks/>
          </p:cNvCxnSpPr>
          <p:nvPr/>
        </p:nvCxnSpPr>
        <p:spPr>
          <a:xfrm>
            <a:off x="950259" y="1138518"/>
            <a:ext cx="0" cy="4814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9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Bahnschrift</vt:lpstr>
      <vt:lpstr>Bahnschrift SemiBold</vt:lpstr>
      <vt:lpstr>Calibri</vt:lpstr>
      <vt:lpstr>Calibri Light</vt:lpstr>
      <vt:lpstr>proxima-nova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Dibyanshu Kumar</dc:creator>
  <cp:lastModifiedBy>Dibyanshu Kumar</cp:lastModifiedBy>
  <cp:revision>2</cp:revision>
  <dcterms:created xsi:type="dcterms:W3CDTF">2023-02-01T17:22:12Z</dcterms:created>
  <dcterms:modified xsi:type="dcterms:W3CDTF">2023-02-02T17:14:28Z</dcterms:modified>
</cp:coreProperties>
</file>