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47650"/>
            <a:ext cx="8477250" cy="602932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19100" y="257175"/>
            <a:ext cx="8372475" cy="5934075"/>
          </a:xfrm>
          <a:custGeom>
            <a:avLst/>
            <a:gdLst/>
            <a:ahLst/>
            <a:cxnLst/>
            <a:rect l="l" t="t" r="r" b="b"/>
            <a:pathLst>
              <a:path w="8372475" h="5934075">
                <a:moveTo>
                  <a:pt x="8372475" y="0"/>
                </a:moveTo>
                <a:lnTo>
                  <a:pt x="0" y="0"/>
                </a:lnTo>
                <a:lnTo>
                  <a:pt x="0" y="5934075"/>
                </a:lnTo>
                <a:lnTo>
                  <a:pt x="8372475" y="5934075"/>
                </a:lnTo>
                <a:lnTo>
                  <a:pt x="8372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3862" y="261937"/>
            <a:ext cx="8372475" cy="5934075"/>
          </a:xfrm>
          <a:custGeom>
            <a:avLst/>
            <a:gdLst/>
            <a:ahLst/>
            <a:cxnLst/>
            <a:rect l="l" t="t" r="r" b="b"/>
            <a:pathLst>
              <a:path w="8372475" h="5934075">
                <a:moveTo>
                  <a:pt x="0" y="5934075"/>
                </a:moveTo>
                <a:lnTo>
                  <a:pt x="8372475" y="5934075"/>
                </a:lnTo>
                <a:lnTo>
                  <a:pt x="8372475" y="0"/>
                </a:lnTo>
                <a:lnTo>
                  <a:pt x="0" y="0"/>
                </a:lnTo>
                <a:lnTo>
                  <a:pt x="0" y="5934075"/>
                </a:lnTo>
                <a:close/>
              </a:path>
            </a:pathLst>
          </a:custGeom>
          <a:ln w="12700">
            <a:solidFill>
              <a:srgbClr val="DEDE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0607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9144000" y="0"/>
                </a:moveTo>
                <a:lnTo>
                  <a:pt x="0" y="0"/>
                </a:lnTo>
                <a:lnTo>
                  <a:pt x="0" y="3429000"/>
                </a:lnTo>
                <a:lnTo>
                  <a:pt x="9144000" y="3429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212" y="488061"/>
            <a:ext cx="8283575" cy="163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1395" y="2838386"/>
            <a:ext cx="5300980" cy="2367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9.jpg"/><Relationship Id="rId4" Type="http://schemas.openxmlformats.org/officeDocument/2006/relationships/image" Target="../media/image25.png"/><Relationship Id="rId5" Type="http://schemas.openxmlformats.org/officeDocument/2006/relationships/image" Target="../media/image3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Relationship Id="rId5" Type="http://schemas.openxmlformats.org/officeDocument/2006/relationships/image" Target="../media/image1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2171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625725" marR="5080" indent="-1207135">
              <a:lnSpc>
                <a:spcPct val="100000"/>
              </a:lnSpc>
              <a:spcBef>
                <a:spcPts val="130"/>
              </a:spcBef>
            </a:pPr>
            <a:r>
              <a:rPr dirty="0"/>
              <a:t>01</a:t>
            </a:r>
            <a:r>
              <a:rPr dirty="0" spc="-190"/>
              <a:t> </a:t>
            </a:r>
            <a:r>
              <a:rPr dirty="0"/>
              <a:t>–</a:t>
            </a:r>
            <a:r>
              <a:rPr dirty="0" spc="-120"/>
              <a:t> </a:t>
            </a:r>
            <a:r>
              <a:rPr dirty="0"/>
              <a:t>Serene</a:t>
            </a:r>
            <a:r>
              <a:rPr dirty="0" spc="-125"/>
              <a:t> </a:t>
            </a:r>
            <a:r>
              <a:rPr dirty="0" spc="-55"/>
              <a:t>Yoga</a:t>
            </a:r>
            <a:r>
              <a:rPr dirty="0" spc="-240"/>
              <a:t> </a:t>
            </a:r>
            <a:r>
              <a:rPr dirty="0" spc="-10"/>
              <a:t>Studio:</a:t>
            </a:r>
            <a:r>
              <a:rPr dirty="0" spc="-155"/>
              <a:t> </a:t>
            </a:r>
            <a:r>
              <a:rPr dirty="0" spc="-10"/>
              <a:t>Digital </a:t>
            </a:r>
            <a:r>
              <a:rPr dirty="0" spc="-35"/>
              <a:t>Wellness</a:t>
            </a:r>
            <a:r>
              <a:rPr dirty="0" spc="-125"/>
              <a:t> </a:t>
            </a:r>
            <a:r>
              <a:rPr dirty="0" spc="-10"/>
              <a:t>Platform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85775" y="3171825"/>
            <a:ext cx="3922395" cy="2627630"/>
            <a:chOff x="485775" y="3171825"/>
            <a:chExt cx="3922395" cy="2627630"/>
          </a:xfrm>
        </p:grpSpPr>
        <p:sp>
          <p:nvSpPr>
            <p:cNvPr id="5" name="object 5" descr=""/>
            <p:cNvSpPr/>
            <p:nvPr/>
          </p:nvSpPr>
          <p:spPr>
            <a:xfrm>
              <a:off x="485775" y="3171825"/>
              <a:ext cx="3514725" cy="2228850"/>
            </a:xfrm>
            <a:custGeom>
              <a:avLst/>
              <a:gdLst/>
              <a:ahLst/>
              <a:cxnLst/>
              <a:rect l="l" t="t" r="r" b="b"/>
              <a:pathLst>
                <a:path w="3514725" h="2228850">
                  <a:moveTo>
                    <a:pt x="3291204" y="0"/>
                  </a:moveTo>
                  <a:lnTo>
                    <a:pt x="223481" y="0"/>
                  </a:lnTo>
                  <a:lnTo>
                    <a:pt x="178434" y="4572"/>
                  </a:lnTo>
                  <a:lnTo>
                    <a:pt x="136499" y="17525"/>
                  </a:lnTo>
                  <a:lnTo>
                    <a:pt x="98526" y="38100"/>
                  </a:lnTo>
                  <a:lnTo>
                    <a:pt x="65455" y="65277"/>
                  </a:lnTo>
                  <a:lnTo>
                    <a:pt x="38176" y="98171"/>
                  </a:lnTo>
                  <a:lnTo>
                    <a:pt x="17564" y="136144"/>
                  </a:lnTo>
                  <a:lnTo>
                    <a:pt x="4533" y="177926"/>
                  </a:lnTo>
                  <a:lnTo>
                    <a:pt x="0" y="222885"/>
                  </a:lnTo>
                  <a:lnTo>
                    <a:pt x="0" y="2005964"/>
                  </a:lnTo>
                  <a:lnTo>
                    <a:pt x="4533" y="2050923"/>
                  </a:lnTo>
                  <a:lnTo>
                    <a:pt x="17564" y="2092706"/>
                  </a:lnTo>
                  <a:lnTo>
                    <a:pt x="38176" y="2130552"/>
                  </a:lnTo>
                  <a:lnTo>
                    <a:pt x="65455" y="2163572"/>
                  </a:lnTo>
                  <a:lnTo>
                    <a:pt x="98526" y="2190750"/>
                  </a:lnTo>
                  <a:lnTo>
                    <a:pt x="136499" y="2211324"/>
                  </a:lnTo>
                  <a:lnTo>
                    <a:pt x="178434" y="2224278"/>
                  </a:lnTo>
                  <a:lnTo>
                    <a:pt x="223481" y="2228850"/>
                  </a:lnTo>
                  <a:lnTo>
                    <a:pt x="3291204" y="2228850"/>
                  </a:lnTo>
                  <a:lnTo>
                    <a:pt x="3336290" y="2224278"/>
                  </a:lnTo>
                  <a:lnTo>
                    <a:pt x="3378200" y="2211324"/>
                  </a:lnTo>
                  <a:lnTo>
                    <a:pt x="3416173" y="2190750"/>
                  </a:lnTo>
                  <a:lnTo>
                    <a:pt x="3449320" y="2163572"/>
                  </a:lnTo>
                  <a:lnTo>
                    <a:pt x="3476625" y="2130552"/>
                  </a:lnTo>
                  <a:lnTo>
                    <a:pt x="3497199" y="2092706"/>
                  </a:lnTo>
                  <a:lnTo>
                    <a:pt x="3510279" y="2050923"/>
                  </a:lnTo>
                  <a:lnTo>
                    <a:pt x="3514725" y="2005964"/>
                  </a:lnTo>
                  <a:lnTo>
                    <a:pt x="3514725" y="222885"/>
                  </a:lnTo>
                  <a:lnTo>
                    <a:pt x="3510279" y="177926"/>
                  </a:lnTo>
                  <a:lnTo>
                    <a:pt x="3497199" y="136144"/>
                  </a:lnTo>
                  <a:lnTo>
                    <a:pt x="3476625" y="98171"/>
                  </a:lnTo>
                  <a:lnTo>
                    <a:pt x="3449320" y="65277"/>
                  </a:lnTo>
                  <a:lnTo>
                    <a:pt x="3416173" y="38100"/>
                  </a:lnTo>
                  <a:lnTo>
                    <a:pt x="3378200" y="17525"/>
                  </a:lnTo>
                  <a:lnTo>
                    <a:pt x="3336290" y="4572"/>
                  </a:lnTo>
                  <a:lnTo>
                    <a:pt x="3291204" y="0"/>
                  </a:lnTo>
                  <a:close/>
                </a:path>
              </a:pathLst>
            </a:custGeom>
            <a:solidFill>
              <a:srgbClr val="4F8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6300" y="3543300"/>
              <a:ext cx="3514725" cy="2228850"/>
            </a:xfrm>
            <a:custGeom>
              <a:avLst/>
              <a:gdLst/>
              <a:ahLst/>
              <a:cxnLst/>
              <a:rect l="l" t="t" r="r" b="b"/>
              <a:pathLst>
                <a:path w="3514725" h="2228850">
                  <a:moveTo>
                    <a:pt x="3291204" y="0"/>
                  </a:moveTo>
                  <a:lnTo>
                    <a:pt x="223481" y="0"/>
                  </a:lnTo>
                  <a:lnTo>
                    <a:pt x="178434" y="4572"/>
                  </a:lnTo>
                  <a:lnTo>
                    <a:pt x="136499" y="17525"/>
                  </a:lnTo>
                  <a:lnTo>
                    <a:pt x="98526" y="38100"/>
                  </a:lnTo>
                  <a:lnTo>
                    <a:pt x="65455" y="65277"/>
                  </a:lnTo>
                  <a:lnTo>
                    <a:pt x="38176" y="98170"/>
                  </a:lnTo>
                  <a:lnTo>
                    <a:pt x="17564" y="136144"/>
                  </a:lnTo>
                  <a:lnTo>
                    <a:pt x="4533" y="177926"/>
                  </a:lnTo>
                  <a:lnTo>
                    <a:pt x="0" y="222885"/>
                  </a:lnTo>
                  <a:lnTo>
                    <a:pt x="0" y="2005838"/>
                  </a:lnTo>
                  <a:lnTo>
                    <a:pt x="4533" y="2050783"/>
                  </a:lnTo>
                  <a:lnTo>
                    <a:pt x="17564" y="2092629"/>
                  </a:lnTo>
                  <a:lnTo>
                    <a:pt x="38176" y="2130501"/>
                  </a:lnTo>
                  <a:lnTo>
                    <a:pt x="65455" y="2163495"/>
                  </a:lnTo>
                  <a:lnTo>
                    <a:pt x="98526" y="2190724"/>
                  </a:lnTo>
                  <a:lnTo>
                    <a:pt x="136499" y="2211273"/>
                  </a:lnTo>
                  <a:lnTo>
                    <a:pt x="178434" y="2224252"/>
                  </a:lnTo>
                  <a:lnTo>
                    <a:pt x="223481" y="2228786"/>
                  </a:lnTo>
                  <a:lnTo>
                    <a:pt x="3291204" y="2228786"/>
                  </a:lnTo>
                  <a:lnTo>
                    <a:pt x="3336290" y="2224252"/>
                  </a:lnTo>
                  <a:lnTo>
                    <a:pt x="3378200" y="2211273"/>
                  </a:lnTo>
                  <a:lnTo>
                    <a:pt x="3416173" y="2190724"/>
                  </a:lnTo>
                  <a:lnTo>
                    <a:pt x="3449320" y="2163495"/>
                  </a:lnTo>
                  <a:lnTo>
                    <a:pt x="3476625" y="2130501"/>
                  </a:lnTo>
                  <a:lnTo>
                    <a:pt x="3497199" y="2092629"/>
                  </a:lnTo>
                  <a:lnTo>
                    <a:pt x="3510279" y="2050783"/>
                  </a:lnTo>
                  <a:lnTo>
                    <a:pt x="3514725" y="2005838"/>
                  </a:lnTo>
                  <a:lnTo>
                    <a:pt x="3514725" y="222885"/>
                  </a:lnTo>
                  <a:lnTo>
                    <a:pt x="3510279" y="177926"/>
                  </a:lnTo>
                  <a:lnTo>
                    <a:pt x="3497199" y="136144"/>
                  </a:lnTo>
                  <a:lnTo>
                    <a:pt x="3476625" y="98170"/>
                  </a:lnTo>
                  <a:lnTo>
                    <a:pt x="3449320" y="65277"/>
                  </a:lnTo>
                  <a:lnTo>
                    <a:pt x="3416173" y="38100"/>
                  </a:lnTo>
                  <a:lnTo>
                    <a:pt x="3378200" y="17525"/>
                  </a:lnTo>
                  <a:lnTo>
                    <a:pt x="3336290" y="4572"/>
                  </a:lnTo>
                  <a:lnTo>
                    <a:pt x="3291204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1062" y="3557650"/>
              <a:ext cx="3514725" cy="2228850"/>
            </a:xfrm>
            <a:custGeom>
              <a:avLst/>
              <a:gdLst/>
              <a:ahLst/>
              <a:cxnLst/>
              <a:rect l="l" t="t" r="r" b="b"/>
              <a:pathLst>
                <a:path w="3514725" h="2228850">
                  <a:moveTo>
                    <a:pt x="0" y="222885"/>
                  </a:moveTo>
                  <a:lnTo>
                    <a:pt x="4533" y="177800"/>
                  </a:lnTo>
                  <a:lnTo>
                    <a:pt x="17564" y="136017"/>
                  </a:lnTo>
                  <a:lnTo>
                    <a:pt x="38163" y="98171"/>
                  </a:lnTo>
                  <a:lnTo>
                    <a:pt x="65443" y="65024"/>
                  </a:lnTo>
                  <a:lnTo>
                    <a:pt x="98513" y="37973"/>
                  </a:lnTo>
                  <a:lnTo>
                    <a:pt x="136474" y="17399"/>
                  </a:lnTo>
                  <a:lnTo>
                    <a:pt x="178409" y="4445"/>
                  </a:lnTo>
                  <a:lnTo>
                    <a:pt x="223443" y="0"/>
                  </a:lnTo>
                  <a:lnTo>
                    <a:pt x="3290633" y="0"/>
                  </a:lnTo>
                  <a:lnTo>
                    <a:pt x="3335591" y="4445"/>
                  </a:lnTo>
                  <a:lnTo>
                    <a:pt x="3377628" y="17399"/>
                  </a:lnTo>
                  <a:lnTo>
                    <a:pt x="3415601" y="37973"/>
                  </a:lnTo>
                  <a:lnTo>
                    <a:pt x="3448621" y="65024"/>
                  </a:lnTo>
                  <a:lnTo>
                    <a:pt x="3475926" y="98171"/>
                  </a:lnTo>
                  <a:lnTo>
                    <a:pt x="3496627" y="136017"/>
                  </a:lnTo>
                  <a:lnTo>
                    <a:pt x="3509581" y="177800"/>
                  </a:lnTo>
                  <a:lnTo>
                    <a:pt x="3514153" y="222885"/>
                  </a:lnTo>
                  <a:lnTo>
                    <a:pt x="3514153" y="2005838"/>
                  </a:lnTo>
                  <a:lnTo>
                    <a:pt x="3509581" y="2050656"/>
                  </a:lnTo>
                  <a:lnTo>
                    <a:pt x="3496627" y="2092502"/>
                  </a:lnTo>
                  <a:lnTo>
                    <a:pt x="3475926" y="2130374"/>
                  </a:lnTo>
                  <a:lnTo>
                    <a:pt x="3448621" y="2163368"/>
                  </a:lnTo>
                  <a:lnTo>
                    <a:pt x="3415601" y="2190597"/>
                  </a:lnTo>
                  <a:lnTo>
                    <a:pt x="3377628" y="2211146"/>
                  </a:lnTo>
                  <a:lnTo>
                    <a:pt x="3335591" y="2224125"/>
                  </a:lnTo>
                  <a:lnTo>
                    <a:pt x="3290633" y="2228659"/>
                  </a:lnTo>
                  <a:lnTo>
                    <a:pt x="223443" y="2228659"/>
                  </a:lnTo>
                  <a:lnTo>
                    <a:pt x="178409" y="2224125"/>
                  </a:lnTo>
                  <a:lnTo>
                    <a:pt x="136474" y="2211146"/>
                  </a:lnTo>
                  <a:lnTo>
                    <a:pt x="98513" y="2190597"/>
                  </a:lnTo>
                  <a:lnTo>
                    <a:pt x="65443" y="2163368"/>
                  </a:lnTo>
                  <a:lnTo>
                    <a:pt x="38163" y="2130374"/>
                  </a:lnTo>
                  <a:lnTo>
                    <a:pt x="17564" y="2092502"/>
                  </a:lnTo>
                  <a:lnTo>
                    <a:pt x="4533" y="2050656"/>
                  </a:lnTo>
                  <a:lnTo>
                    <a:pt x="0" y="2005838"/>
                  </a:lnTo>
                  <a:lnTo>
                    <a:pt x="0" y="222885"/>
                  </a:lnTo>
                  <a:close/>
                </a:path>
              </a:pathLst>
            </a:custGeom>
            <a:ln w="25400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68400" y="3609022"/>
            <a:ext cx="2959100" cy="19215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 marL="12700" marR="5080" indent="-8890">
              <a:lnSpc>
                <a:spcPct val="92300"/>
              </a:lnSpc>
              <a:spcBef>
                <a:spcPts val="405"/>
              </a:spcBef>
            </a:pPr>
            <a:r>
              <a:rPr dirty="0" sz="3300">
                <a:latin typeface="Calibri"/>
                <a:cs typeface="Calibri"/>
              </a:rPr>
              <a:t>A</a:t>
            </a:r>
            <a:r>
              <a:rPr dirty="0" sz="3300" spc="100">
                <a:latin typeface="Calibri"/>
                <a:cs typeface="Calibri"/>
              </a:rPr>
              <a:t> </a:t>
            </a:r>
            <a:r>
              <a:rPr dirty="0" sz="3300" spc="-60">
                <a:latin typeface="Calibri"/>
                <a:cs typeface="Calibri"/>
              </a:rPr>
              <a:t>feature-</a:t>
            </a:r>
            <a:r>
              <a:rPr dirty="0" sz="3300" spc="-20">
                <a:latin typeface="Calibri"/>
                <a:cs typeface="Calibri"/>
              </a:rPr>
              <a:t>rich </a:t>
            </a:r>
            <a:r>
              <a:rPr dirty="0" sz="3300">
                <a:latin typeface="Calibri"/>
                <a:cs typeface="Calibri"/>
              </a:rPr>
              <a:t>web</a:t>
            </a:r>
            <a:r>
              <a:rPr dirty="0" sz="3300" spc="-85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app</a:t>
            </a:r>
            <a:r>
              <a:rPr dirty="0" sz="3300" spc="-105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bridging </a:t>
            </a:r>
            <a:r>
              <a:rPr dirty="0" sz="3300" spc="-60">
                <a:latin typeface="Calibri"/>
                <a:cs typeface="Calibri"/>
              </a:rPr>
              <a:t>Yoga</a:t>
            </a:r>
            <a:r>
              <a:rPr dirty="0" sz="3300" spc="-180">
                <a:latin typeface="Calibri"/>
                <a:cs typeface="Calibri"/>
              </a:rPr>
              <a:t> </a:t>
            </a:r>
            <a:r>
              <a:rPr dirty="0" sz="3300" spc="-50">
                <a:latin typeface="Calibri"/>
                <a:cs typeface="Calibri"/>
              </a:rPr>
              <a:t>&amp; </a:t>
            </a:r>
            <a:r>
              <a:rPr dirty="0" sz="3300" spc="-10">
                <a:latin typeface="Calibri"/>
                <a:cs typeface="Calibri"/>
              </a:rPr>
              <a:t>Technology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781550" y="3171825"/>
            <a:ext cx="3932554" cy="2627630"/>
            <a:chOff x="4781550" y="3171825"/>
            <a:chExt cx="3932554" cy="2627630"/>
          </a:xfrm>
        </p:grpSpPr>
        <p:sp>
          <p:nvSpPr>
            <p:cNvPr id="10" name="object 10" descr=""/>
            <p:cNvSpPr/>
            <p:nvPr/>
          </p:nvSpPr>
          <p:spPr>
            <a:xfrm>
              <a:off x="4781550" y="3171825"/>
              <a:ext cx="3514725" cy="2228850"/>
            </a:xfrm>
            <a:custGeom>
              <a:avLst/>
              <a:gdLst/>
              <a:ahLst/>
              <a:cxnLst/>
              <a:rect l="l" t="t" r="r" b="b"/>
              <a:pathLst>
                <a:path w="3514725" h="2228850">
                  <a:moveTo>
                    <a:pt x="3291840" y="0"/>
                  </a:moveTo>
                  <a:lnTo>
                    <a:pt x="222758" y="0"/>
                  </a:lnTo>
                  <a:lnTo>
                    <a:pt x="177800" y="4572"/>
                  </a:lnTo>
                  <a:lnTo>
                    <a:pt x="136016" y="17525"/>
                  </a:lnTo>
                  <a:lnTo>
                    <a:pt x="98171" y="37973"/>
                  </a:lnTo>
                  <a:lnTo>
                    <a:pt x="65277" y="65277"/>
                  </a:lnTo>
                  <a:lnTo>
                    <a:pt x="37973" y="98171"/>
                  </a:lnTo>
                  <a:lnTo>
                    <a:pt x="17525" y="136016"/>
                  </a:lnTo>
                  <a:lnTo>
                    <a:pt x="4572" y="177800"/>
                  </a:lnTo>
                  <a:lnTo>
                    <a:pt x="0" y="222758"/>
                  </a:lnTo>
                  <a:lnTo>
                    <a:pt x="0" y="2005964"/>
                  </a:lnTo>
                  <a:lnTo>
                    <a:pt x="4572" y="2050923"/>
                  </a:lnTo>
                  <a:lnTo>
                    <a:pt x="17525" y="2092706"/>
                  </a:lnTo>
                  <a:lnTo>
                    <a:pt x="37973" y="2130552"/>
                  </a:lnTo>
                  <a:lnTo>
                    <a:pt x="65277" y="2163572"/>
                  </a:lnTo>
                  <a:lnTo>
                    <a:pt x="98171" y="2190750"/>
                  </a:lnTo>
                  <a:lnTo>
                    <a:pt x="136016" y="2211324"/>
                  </a:lnTo>
                  <a:lnTo>
                    <a:pt x="177800" y="2224278"/>
                  </a:lnTo>
                  <a:lnTo>
                    <a:pt x="222758" y="2228850"/>
                  </a:lnTo>
                  <a:lnTo>
                    <a:pt x="3291840" y="2228850"/>
                  </a:lnTo>
                  <a:lnTo>
                    <a:pt x="3336798" y="2224278"/>
                  </a:lnTo>
                  <a:lnTo>
                    <a:pt x="3378580" y="2211324"/>
                  </a:lnTo>
                  <a:lnTo>
                    <a:pt x="3416427" y="2190750"/>
                  </a:lnTo>
                  <a:lnTo>
                    <a:pt x="3449447" y="2163572"/>
                  </a:lnTo>
                  <a:lnTo>
                    <a:pt x="3476625" y="2130552"/>
                  </a:lnTo>
                  <a:lnTo>
                    <a:pt x="3497199" y="2092706"/>
                  </a:lnTo>
                  <a:lnTo>
                    <a:pt x="3510153" y="2050923"/>
                  </a:lnTo>
                  <a:lnTo>
                    <a:pt x="3514725" y="2005964"/>
                  </a:lnTo>
                  <a:lnTo>
                    <a:pt x="3514725" y="222758"/>
                  </a:lnTo>
                  <a:lnTo>
                    <a:pt x="3510153" y="177800"/>
                  </a:lnTo>
                  <a:lnTo>
                    <a:pt x="3497199" y="136016"/>
                  </a:lnTo>
                  <a:lnTo>
                    <a:pt x="3476625" y="98171"/>
                  </a:lnTo>
                  <a:lnTo>
                    <a:pt x="3449447" y="65277"/>
                  </a:lnTo>
                  <a:lnTo>
                    <a:pt x="3416427" y="37973"/>
                  </a:lnTo>
                  <a:lnTo>
                    <a:pt x="3378580" y="17525"/>
                  </a:lnTo>
                  <a:lnTo>
                    <a:pt x="3336798" y="4572"/>
                  </a:lnTo>
                  <a:lnTo>
                    <a:pt x="3291840" y="0"/>
                  </a:lnTo>
                  <a:close/>
                </a:path>
              </a:pathLst>
            </a:custGeom>
            <a:solidFill>
              <a:srgbClr val="4F8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72075" y="3543300"/>
              <a:ext cx="3514725" cy="2228850"/>
            </a:xfrm>
            <a:custGeom>
              <a:avLst/>
              <a:gdLst/>
              <a:ahLst/>
              <a:cxnLst/>
              <a:rect l="l" t="t" r="r" b="b"/>
              <a:pathLst>
                <a:path w="3514725" h="2228850">
                  <a:moveTo>
                    <a:pt x="3291840" y="0"/>
                  </a:moveTo>
                  <a:lnTo>
                    <a:pt x="222758" y="0"/>
                  </a:lnTo>
                  <a:lnTo>
                    <a:pt x="177800" y="4572"/>
                  </a:lnTo>
                  <a:lnTo>
                    <a:pt x="136016" y="17525"/>
                  </a:lnTo>
                  <a:lnTo>
                    <a:pt x="98171" y="37973"/>
                  </a:lnTo>
                  <a:lnTo>
                    <a:pt x="65277" y="65277"/>
                  </a:lnTo>
                  <a:lnTo>
                    <a:pt x="37973" y="98170"/>
                  </a:lnTo>
                  <a:lnTo>
                    <a:pt x="17525" y="136017"/>
                  </a:lnTo>
                  <a:lnTo>
                    <a:pt x="4572" y="177800"/>
                  </a:lnTo>
                  <a:lnTo>
                    <a:pt x="0" y="222757"/>
                  </a:lnTo>
                  <a:lnTo>
                    <a:pt x="0" y="2005964"/>
                  </a:lnTo>
                  <a:lnTo>
                    <a:pt x="4572" y="2050859"/>
                  </a:lnTo>
                  <a:lnTo>
                    <a:pt x="17525" y="2092680"/>
                  </a:lnTo>
                  <a:lnTo>
                    <a:pt x="37973" y="2130539"/>
                  </a:lnTo>
                  <a:lnTo>
                    <a:pt x="65277" y="2163508"/>
                  </a:lnTo>
                  <a:lnTo>
                    <a:pt x="98171" y="2190724"/>
                  </a:lnTo>
                  <a:lnTo>
                    <a:pt x="136016" y="2211273"/>
                  </a:lnTo>
                  <a:lnTo>
                    <a:pt x="177800" y="2224252"/>
                  </a:lnTo>
                  <a:lnTo>
                    <a:pt x="222758" y="2228786"/>
                  </a:lnTo>
                  <a:lnTo>
                    <a:pt x="3291840" y="2228786"/>
                  </a:lnTo>
                  <a:lnTo>
                    <a:pt x="3336798" y="2224252"/>
                  </a:lnTo>
                  <a:lnTo>
                    <a:pt x="3378580" y="2211273"/>
                  </a:lnTo>
                  <a:lnTo>
                    <a:pt x="3416427" y="2190724"/>
                  </a:lnTo>
                  <a:lnTo>
                    <a:pt x="3449447" y="2163508"/>
                  </a:lnTo>
                  <a:lnTo>
                    <a:pt x="3476625" y="2130539"/>
                  </a:lnTo>
                  <a:lnTo>
                    <a:pt x="3497199" y="2092680"/>
                  </a:lnTo>
                  <a:lnTo>
                    <a:pt x="3510153" y="2050859"/>
                  </a:lnTo>
                  <a:lnTo>
                    <a:pt x="3514725" y="2005964"/>
                  </a:lnTo>
                  <a:lnTo>
                    <a:pt x="3514725" y="222757"/>
                  </a:lnTo>
                  <a:lnTo>
                    <a:pt x="3510153" y="177800"/>
                  </a:lnTo>
                  <a:lnTo>
                    <a:pt x="3497199" y="136017"/>
                  </a:lnTo>
                  <a:lnTo>
                    <a:pt x="3476625" y="98170"/>
                  </a:lnTo>
                  <a:lnTo>
                    <a:pt x="3449447" y="65277"/>
                  </a:lnTo>
                  <a:lnTo>
                    <a:pt x="3416427" y="37973"/>
                  </a:lnTo>
                  <a:lnTo>
                    <a:pt x="3378580" y="17525"/>
                  </a:lnTo>
                  <a:lnTo>
                    <a:pt x="3336798" y="4572"/>
                  </a:lnTo>
                  <a:lnTo>
                    <a:pt x="329184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186425" y="3557650"/>
              <a:ext cx="3514725" cy="2228850"/>
            </a:xfrm>
            <a:custGeom>
              <a:avLst/>
              <a:gdLst/>
              <a:ahLst/>
              <a:cxnLst/>
              <a:rect l="l" t="t" r="r" b="b"/>
              <a:pathLst>
                <a:path w="3514725" h="2228850">
                  <a:moveTo>
                    <a:pt x="0" y="222631"/>
                  </a:moveTo>
                  <a:lnTo>
                    <a:pt x="4445" y="177800"/>
                  </a:lnTo>
                  <a:lnTo>
                    <a:pt x="17399" y="136017"/>
                  </a:lnTo>
                  <a:lnTo>
                    <a:pt x="37973" y="98171"/>
                  </a:lnTo>
                  <a:lnTo>
                    <a:pt x="65024" y="65024"/>
                  </a:lnTo>
                  <a:lnTo>
                    <a:pt x="98171" y="37973"/>
                  </a:lnTo>
                  <a:lnTo>
                    <a:pt x="135889" y="17399"/>
                  </a:lnTo>
                  <a:lnTo>
                    <a:pt x="177800" y="4445"/>
                  </a:lnTo>
                  <a:lnTo>
                    <a:pt x="222758" y="0"/>
                  </a:lnTo>
                  <a:lnTo>
                    <a:pt x="3291840" y="0"/>
                  </a:lnTo>
                  <a:lnTo>
                    <a:pt x="3336544" y="4445"/>
                  </a:lnTo>
                  <a:lnTo>
                    <a:pt x="3378454" y="17399"/>
                  </a:lnTo>
                  <a:lnTo>
                    <a:pt x="3416427" y="37973"/>
                  </a:lnTo>
                  <a:lnTo>
                    <a:pt x="3449193" y="65024"/>
                  </a:lnTo>
                  <a:lnTo>
                    <a:pt x="3476625" y="98171"/>
                  </a:lnTo>
                  <a:lnTo>
                    <a:pt x="3497199" y="136017"/>
                  </a:lnTo>
                  <a:lnTo>
                    <a:pt x="3510153" y="177800"/>
                  </a:lnTo>
                  <a:lnTo>
                    <a:pt x="3514725" y="222631"/>
                  </a:lnTo>
                  <a:lnTo>
                    <a:pt x="3514725" y="2005838"/>
                  </a:lnTo>
                  <a:lnTo>
                    <a:pt x="3510153" y="2050732"/>
                  </a:lnTo>
                  <a:lnTo>
                    <a:pt x="3497199" y="2092553"/>
                  </a:lnTo>
                  <a:lnTo>
                    <a:pt x="3476625" y="2130412"/>
                  </a:lnTo>
                  <a:lnTo>
                    <a:pt x="3449193" y="2163381"/>
                  </a:lnTo>
                  <a:lnTo>
                    <a:pt x="3416427" y="2190597"/>
                  </a:lnTo>
                  <a:lnTo>
                    <a:pt x="3378454" y="2211146"/>
                  </a:lnTo>
                  <a:lnTo>
                    <a:pt x="3336544" y="2224125"/>
                  </a:lnTo>
                  <a:lnTo>
                    <a:pt x="3291840" y="2228659"/>
                  </a:lnTo>
                  <a:lnTo>
                    <a:pt x="222758" y="2228659"/>
                  </a:lnTo>
                  <a:lnTo>
                    <a:pt x="177800" y="2224125"/>
                  </a:lnTo>
                  <a:lnTo>
                    <a:pt x="135889" y="2211146"/>
                  </a:lnTo>
                  <a:lnTo>
                    <a:pt x="98171" y="2190597"/>
                  </a:lnTo>
                  <a:lnTo>
                    <a:pt x="65024" y="2163381"/>
                  </a:lnTo>
                  <a:lnTo>
                    <a:pt x="37973" y="2130412"/>
                  </a:lnTo>
                  <a:lnTo>
                    <a:pt x="17399" y="2092553"/>
                  </a:lnTo>
                  <a:lnTo>
                    <a:pt x="4445" y="2050732"/>
                  </a:lnTo>
                  <a:lnTo>
                    <a:pt x="0" y="2005838"/>
                  </a:lnTo>
                  <a:lnTo>
                    <a:pt x="0" y="222631"/>
                  </a:lnTo>
                  <a:close/>
                </a:path>
              </a:pathLst>
            </a:custGeom>
            <a:ln w="25400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439790" y="3844925"/>
            <a:ext cx="3016250" cy="144526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ctr" marL="12065" marR="5080">
              <a:lnSpc>
                <a:spcPts val="3600"/>
              </a:lnSpc>
              <a:spcBef>
                <a:spcPts val="525"/>
              </a:spcBef>
            </a:pPr>
            <a:r>
              <a:rPr dirty="0" sz="3300" spc="-20">
                <a:latin typeface="Calibri"/>
                <a:cs typeface="Calibri"/>
              </a:rPr>
              <a:t>Developers:</a:t>
            </a:r>
            <a:r>
              <a:rPr dirty="0" sz="3300" spc="-90">
                <a:latin typeface="Calibri"/>
                <a:cs typeface="Calibri"/>
              </a:rPr>
              <a:t> </a:t>
            </a:r>
            <a:r>
              <a:rPr dirty="0" sz="3300" spc="-25">
                <a:latin typeface="Calibri"/>
                <a:cs typeface="Calibri"/>
              </a:rPr>
              <a:t>Sania </a:t>
            </a:r>
            <a:r>
              <a:rPr dirty="0" sz="3300">
                <a:latin typeface="Calibri"/>
                <a:cs typeface="Calibri"/>
              </a:rPr>
              <a:t>Siddiqui</a:t>
            </a:r>
            <a:r>
              <a:rPr dirty="0" sz="3300" spc="-1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&amp;</a:t>
            </a:r>
            <a:r>
              <a:rPr dirty="0" sz="3300" spc="-160">
                <a:latin typeface="Calibri"/>
                <a:cs typeface="Calibri"/>
              </a:rPr>
              <a:t> </a:t>
            </a:r>
            <a:r>
              <a:rPr dirty="0" sz="3300" spc="-10">
                <a:latin typeface="Calibri"/>
                <a:cs typeface="Calibri"/>
              </a:rPr>
              <a:t>Aditya </a:t>
            </a:r>
            <a:r>
              <a:rPr dirty="0" sz="3300">
                <a:latin typeface="Calibri"/>
                <a:cs typeface="Calibri"/>
              </a:rPr>
              <a:t>Kumar</a:t>
            </a:r>
            <a:r>
              <a:rPr dirty="0" sz="3300" spc="-110">
                <a:latin typeface="Calibri"/>
                <a:cs typeface="Calibri"/>
              </a:rPr>
              <a:t> </a:t>
            </a:r>
            <a:r>
              <a:rPr dirty="0" sz="3300" spc="-20">
                <a:latin typeface="Calibri"/>
                <a:cs typeface="Calibri"/>
              </a:rPr>
              <a:t>Dhal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212" y="760349"/>
            <a:ext cx="2990215" cy="1181735"/>
          </a:xfrm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ct val="90400"/>
              </a:lnSpc>
              <a:spcBef>
                <a:spcPts val="415"/>
              </a:spcBef>
            </a:pPr>
            <a:r>
              <a:rPr dirty="0" sz="2700">
                <a:solidFill>
                  <a:srgbClr val="000000"/>
                </a:solidFill>
              </a:rPr>
              <a:t>10-</a:t>
            </a:r>
            <a:r>
              <a:rPr dirty="0" sz="2700" spc="-100">
                <a:solidFill>
                  <a:srgbClr val="000000"/>
                </a:solidFill>
              </a:rPr>
              <a:t> </a:t>
            </a:r>
            <a:r>
              <a:rPr dirty="0" sz="2700">
                <a:solidFill>
                  <a:srgbClr val="000000"/>
                </a:solidFill>
              </a:rPr>
              <a:t>Interactive</a:t>
            </a:r>
            <a:r>
              <a:rPr dirty="0" sz="2700" spc="-100">
                <a:solidFill>
                  <a:srgbClr val="000000"/>
                </a:solidFill>
              </a:rPr>
              <a:t> </a:t>
            </a:r>
            <a:r>
              <a:rPr dirty="0" sz="2700" spc="-20">
                <a:solidFill>
                  <a:srgbClr val="000000"/>
                </a:solidFill>
              </a:rPr>
              <a:t>Yoga </a:t>
            </a:r>
            <a:r>
              <a:rPr dirty="0" sz="2700">
                <a:solidFill>
                  <a:srgbClr val="000000"/>
                </a:solidFill>
              </a:rPr>
              <a:t>Calendar</a:t>
            </a:r>
            <a:r>
              <a:rPr dirty="0" sz="2700" spc="-65">
                <a:solidFill>
                  <a:srgbClr val="000000"/>
                </a:solidFill>
              </a:rPr>
              <a:t> </a:t>
            </a:r>
            <a:r>
              <a:rPr dirty="0" sz="2700">
                <a:solidFill>
                  <a:srgbClr val="000000"/>
                </a:solidFill>
              </a:rPr>
              <a:t>with</a:t>
            </a:r>
            <a:r>
              <a:rPr dirty="0" sz="2700" spc="-105">
                <a:solidFill>
                  <a:srgbClr val="000000"/>
                </a:solidFill>
              </a:rPr>
              <a:t> </a:t>
            </a:r>
            <a:r>
              <a:rPr dirty="0" sz="2700" spc="-10">
                <a:solidFill>
                  <a:srgbClr val="000000"/>
                </a:solidFill>
              </a:rPr>
              <a:t>Instant Enquiry</a:t>
            </a:r>
            <a:endParaRPr sz="2700"/>
          </a:p>
        </p:txBody>
      </p:sp>
      <p:sp>
        <p:nvSpPr>
          <p:cNvPr id="3" name="object 3" descr=""/>
          <p:cNvSpPr/>
          <p:nvPr/>
        </p:nvSpPr>
        <p:spPr>
          <a:xfrm>
            <a:off x="0" y="1085850"/>
            <a:ext cx="66675" cy="666750"/>
          </a:xfrm>
          <a:custGeom>
            <a:avLst/>
            <a:gdLst/>
            <a:ahLst/>
            <a:cxnLst/>
            <a:rect l="l" t="t" r="r" b="b"/>
            <a:pathLst>
              <a:path w="66675" h="666750">
                <a:moveTo>
                  <a:pt x="66675" y="0"/>
                </a:moveTo>
                <a:lnTo>
                  <a:pt x="0" y="0"/>
                </a:lnTo>
                <a:lnTo>
                  <a:pt x="0" y="666750"/>
                </a:lnTo>
                <a:lnTo>
                  <a:pt x="66675" y="666750"/>
                </a:lnTo>
                <a:lnTo>
                  <a:pt x="66675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3825" y="1085850"/>
            <a:ext cx="142875" cy="666750"/>
          </a:xfrm>
          <a:custGeom>
            <a:avLst/>
            <a:gdLst/>
            <a:ahLst/>
            <a:cxnLst/>
            <a:rect l="l" t="t" r="r" b="b"/>
            <a:pathLst>
              <a:path w="142875" h="666750">
                <a:moveTo>
                  <a:pt x="142875" y="0"/>
                </a:moveTo>
                <a:lnTo>
                  <a:pt x="0" y="0"/>
                </a:lnTo>
                <a:lnTo>
                  <a:pt x="0" y="666750"/>
                </a:lnTo>
                <a:lnTo>
                  <a:pt x="142875" y="666750"/>
                </a:lnTo>
                <a:lnTo>
                  <a:pt x="142875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95300" y="2124075"/>
            <a:ext cx="3733800" cy="28575"/>
          </a:xfrm>
          <a:custGeom>
            <a:avLst/>
            <a:gdLst/>
            <a:ahLst/>
            <a:cxnLst/>
            <a:rect l="l" t="t" r="r" b="b"/>
            <a:pathLst>
              <a:path w="3733800" h="28575">
                <a:moveTo>
                  <a:pt x="3733800" y="0"/>
                </a:moveTo>
                <a:lnTo>
                  <a:pt x="0" y="0"/>
                </a:lnTo>
                <a:lnTo>
                  <a:pt x="0" y="28575"/>
                </a:lnTo>
                <a:lnTo>
                  <a:pt x="3733800" y="28575"/>
                </a:lnTo>
                <a:lnTo>
                  <a:pt x="3733800" y="0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30530" y="2674302"/>
            <a:ext cx="3957954" cy="292163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471170" marR="54610" indent="-458470">
              <a:lnSpc>
                <a:spcPts val="1950"/>
              </a:lnSpc>
              <a:spcBef>
                <a:spcPts val="265"/>
              </a:spcBef>
              <a:buFont typeface="Wingdings"/>
              <a:buChar char=""/>
              <a:tabLst>
                <a:tab pos="471170" algn="l"/>
              </a:tabLst>
            </a:pPr>
            <a:r>
              <a:rPr dirty="0" sz="1700">
                <a:latin typeface="Calibri"/>
                <a:cs typeface="Calibri"/>
              </a:rPr>
              <a:t>Integrated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FullCalendar.js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real- </a:t>
            </a:r>
            <a:r>
              <a:rPr dirty="0" sz="1700">
                <a:latin typeface="Calibri"/>
                <a:cs typeface="Calibri"/>
              </a:rPr>
              <a:t>time </a:t>
            </a:r>
            <a:r>
              <a:rPr dirty="0" sz="1700" spc="-10">
                <a:latin typeface="Calibri"/>
                <a:cs typeface="Calibri"/>
              </a:rPr>
              <a:t>scheduling.</a:t>
            </a:r>
            <a:endParaRPr sz="1700">
              <a:latin typeface="Calibri"/>
              <a:cs typeface="Calibri"/>
            </a:endParaRPr>
          </a:p>
          <a:p>
            <a:pPr marL="471170" marR="83820" indent="-457834">
              <a:lnSpc>
                <a:spcPts val="2030"/>
              </a:lnSpc>
              <a:spcBef>
                <a:spcPts val="615"/>
              </a:spcBef>
              <a:buFont typeface="Wingdings"/>
              <a:buChar char=""/>
              <a:tabLst>
                <a:tab pos="471170" algn="l"/>
              </a:tabLst>
            </a:pPr>
            <a:r>
              <a:rPr dirty="0" sz="1700">
                <a:latin typeface="Calibri"/>
                <a:cs typeface="Calibri"/>
              </a:rPr>
              <a:t>Filter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yoga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classes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by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style</a:t>
            </a:r>
            <a:r>
              <a:rPr dirty="0" sz="1700" spc="-7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(e.g.,</a:t>
            </a:r>
            <a:r>
              <a:rPr dirty="0" sz="1700" spc="-10">
                <a:latin typeface="Calibri"/>
                <a:cs typeface="Calibri"/>
              </a:rPr>
              <a:t> Hatha, Vinyasa).</a:t>
            </a:r>
            <a:endParaRPr sz="1700">
              <a:latin typeface="Calibri"/>
              <a:cs typeface="Calibri"/>
            </a:endParaRPr>
          </a:p>
          <a:p>
            <a:pPr marL="471170" marR="5080" indent="-458470">
              <a:lnSpc>
                <a:spcPts val="1950"/>
              </a:lnSpc>
              <a:spcBef>
                <a:spcPts val="740"/>
              </a:spcBef>
              <a:buFont typeface="Wingdings"/>
              <a:buChar char=""/>
              <a:tabLst>
                <a:tab pos="471170" algn="l"/>
              </a:tabLst>
            </a:pPr>
            <a:r>
              <a:rPr dirty="0" sz="1700">
                <a:latin typeface="Calibri"/>
                <a:cs typeface="Calibri"/>
              </a:rPr>
              <a:t>On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clicking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class, users</a:t>
            </a:r>
            <a:r>
              <a:rPr dirty="0" sz="1700" spc="-7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see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details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and </a:t>
            </a:r>
            <a:r>
              <a:rPr dirty="0" sz="1700">
                <a:latin typeface="Calibri"/>
                <a:cs typeface="Calibri"/>
              </a:rPr>
              <a:t>can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click</a:t>
            </a:r>
            <a:r>
              <a:rPr dirty="0" sz="1700" spc="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'Enquiry'.</a:t>
            </a:r>
            <a:endParaRPr sz="1700">
              <a:latin typeface="Calibri"/>
              <a:cs typeface="Calibri"/>
            </a:endParaRPr>
          </a:p>
          <a:p>
            <a:pPr marL="471170" marR="188595" indent="-458470">
              <a:lnSpc>
                <a:spcPct val="103099"/>
              </a:lnSpc>
              <a:spcBef>
                <a:spcPts val="400"/>
              </a:spcBef>
              <a:buFont typeface="Wingdings"/>
              <a:buChar char=""/>
              <a:tabLst>
                <a:tab pos="471170" algn="l"/>
              </a:tabLst>
            </a:pPr>
            <a:r>
              <a:rPr dirty="0" sz="1700">
                <a:latin typeface="Calibri"/>
                <a:cs typeface="Calibri"/>
              </a:rPr>
              <a:t>Clicking</a:t>
            </a:r>
            <a:r>
              <a:rPr dirty="0" sz="1700" spc="-1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'Enquiry'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opens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popup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form </a:t>
            </a:r>
            <a:r>
              <a:rPr dirty="0" sz="1700">
                <a:latin typeface="Calibri"/>
                <a:cs typeface="Calibri"/>
              </a:rPr>
              <a:t>without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page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reload.</a:t>
            </a:r>
            <a:endParaRPr sz="1700">
              <a:latin typeface="Calibri"/>
              <a:cs typeface="Calibri"/>
            </a:endParaRPr>
          </a:p>
          <a:p>
            <a:pPr marL="471170" marR="433705" indent="-458470">
              <a:lnSpc>
                <a:spcPts val="2030"/>
              </a:lnSpc>
              <a:spcBef>
                <a:spcPts val="815"/>
              </a:spcBef>
              <a:buFont typeface="Wingdings"/>
              <a:buChar char=""/>
              <a:tabLst>
                <a:tab pos="471170" algn="l"/>
              </a:tabLst>
            </a:pPr>
            <a:r>
              <a:rPr dirty="0" sz="1700" spc="-25">
                <a:latin typeface="Calibri"/>
                <a:cs typeface="Calibri"/>
              </a:rPr>
              <a:t>User-</a:t>
            </a:r>
            <a:r>
              <a:rPr dirty="0" sz="1700">
                <a:latin typeface="Calibri"/>
                <a:cs typeface="Calibri"/>
              </a:rPr>
              <a:t>friendly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UX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encourages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direct </a:t>
            </a:r>
            <a:r>
              <a:rPr dirty="0" sz="1700">
                <a:latin typeface="Calibri"/>
                <a:cs typeface="Calibri"/>
              </a:rPr>
              <a:t>interaction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7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engagement.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981575" y="0"/>
            <a:ext cx="4162425" cy="6858000"/>
            <a:chOff x="4981575" y="0"/>
            <a:chExt cx="4162425" cy="6858000"/>
          </a:xfrm>
        </p:grpSpPr>
        <p:sp>
          <p:nvSpPr>
            <p:cNvPr id="8" name="object 8" descr=""/>
            <p:cNvSpPr/>
            <p:nvPr/>
          </p:nvSpPr>
          <p:spPr>
            <a:xfrm>
              <a:off x="8020050" y="0"/>
              <a:ext cx="1123950" cy="6858000"/>
            </a:xfrm>
            <a:custGeom>
              <a:avLst/>
              <a:gdLst/>
              <a:ahLst/>
              <a:cxnLst/>
              <a:rect l="l" t="t" r="r" b="b"/>
              <a:pathLst>
                <a:path w="1123950" h="6858000">
                  <a:moveTo>
                    <a:pt x="11239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23950" y="685800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1575" y="333375"/>
              <a:ext cx="3943350" cy="32099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133975" y="361950"/>
              <a:ext cx="3638550" cy="2914650"/>
            </a:xfrm>
            <a:custGeom>
              <a:avLst/>
              <a:gdLst/>
              <a:ahLst/>
              <a:cxnLst/>
              <a:rect l="l" t="t" r="r" b="b"/>
              <a:pathLst>
                <a:path w="3638550" h="2914650">
                  <a:moveTo>
                    <a:pt x="3638550" y="0"/>
                  </a:moveTo>
                  <a:lnTo>
                    <a:pt x="0" y="0"/>
                  </a:lnTo>
                  <a:lnTo>
                    <a:pt x="0" y="2914650"/>
                  </a:lnTo>
                  <a:lnTo>
                    <a:pt x="3638550" y="29146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4950" y="914400"/>
              <a:ext cx="3295650" cy="185737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1575" y="3476625"/>
              <a:ext cx="3943350" cy="321945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133975" y="3505200"/>
              <a:ext cx="3638550" cy="2924175"/>
            </a:xfrm>
            <a:custGeom>
              <a:avLst/>
              <a:gdLst/>
              <a:ahLst/>
              <a:cxnLst/>
              <a:rect l="l" t="t" r="r" b="b"/>
              <a:pathLst>
                <a:path w="3638550" h="2924175">
                  <a:moveTo>
                    <a:pt x="3638550" y="0"/>
                  </a:moveTo>
                  <a:lnTo>
                    <a:pt x="0" y="0"/>
                  </a:lnTo>
                  <a:lnTo>
                    <a:pt x="0" y="2924175"/>
                  </a:lnTo>
                  <a:lnTo>
                    <a:pt x="3638550" y="2924175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2200" y="3705225"/>
              <a:ext cx="1571625" cy="2524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39177" y="4935537"/>
            <a:ext cx="1638300" cy="12979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 indent="107950">
              <a:lnSpc>
                <a:spcPct val="101299"/>
              </a:lnSpc>
              <a:spcBef>
                <a:spcPts val="85"/>
              </a:spcBef>
            </a:pPr>
            <a:r>
              <a:rPr dirty="0" sz="2750">
                <a:latin typeface="Calibri"/>
                <a:cs typeface="Calibri"/>
              </a:rPr>
              <a:t>11</a:t>
            </a:r>
            <a:r>
              <a:rPr dirty="0" sz="2750" spc="6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–</a:t>
            </a:r>
            <a:r>
              <a:rPr dirty="0" sz="2750" spc="670">
                <a:latin typeface="Calibri"/>
                <a:cs typeface="Calibri"/>
              </a:rPr>
              <a:t> </a:t>
            </a:r>
            <a:r>
              <a:rPr dirty="0" sz="2750" spc="-30">
                <a:latin typeface="Calibri"/>
                <a:cs typeface="Calibri"/>
              </a:rPr>
              <a:t>User </a:t>
            </a:r>
            <a:r>
              <a:rPr dirty="0" sz="2750" spc="-10">
                <a:latin typeface="Calibri"/>
                <a:cs typeface="Calibri"/>
              </a:rPr>
              <a:t>Dashboard Experience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144000" cy="4857750"/>
            <a:chOff x="0" y="0"/>
            <a:chExt cx="9144000" cy="485775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9144000" cy="866775"/>
            </a:xfrm>
            <a:custGeom>
              <a:avLst/>
              <a:gdLst/>
              <a:ahLst/>
              <a:cxnLst/>
              <a:rect l="l" t="t" r="r" b="b"/>
              <a:pathLst>
                <a:path w="9144000" h="866775">
                  <a:moveTo>
                    <a:pt x="91440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9144000" y="8667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67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25" y="0"/>
              <a:ext cx="8724900" cy="485775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90525" y="0"/>
              <a:ext cx="8420100" cy="4591050"/>
            </a:xfrm>
            <a:custGeom>
              <a:avLst/>
              <a:gdLst/>
              <a:ahLst/>
              <a:cxnLst/>
              <a:rect l="l" t="t" r="r" b="b"/>
              <a:pathLst>
                <a:path w="8420100" h="4591050">
                  <a:moveTo>
                    <a:pt x="8420100" y="0"/>
                  </a:moveTo>
                  <a:lnTo>
                    <a:pt x="0" y="0"/>
                  </a:lnTo>
                  <a:lnTo>
                    <a:pt x="0" y="4591050"/>
                  </a:lnTo>
                  <a:lnTo>
                    <a:pt x="8420100" y="4591050"/>
                  </a:lnTo>
                  <a:lnTo>
                    <a:pt x="8420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" y="361950"/>
              <a:ext cx="7772400" cy="38671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3533775" y="4953000"/>
            <a:ext cx="28575" cy="1466850"/>
          </a:xfrm>
          <a:custGeom>
            <a:avLst/>
            <a:gdLst/>
            <a:ahLst/>
            <a:cxnLst/>
            <a:rect l="l" t="t" r="r" b="b"/>
            <a:pathLst>
              <a:path w="28575" h="1466850">
                <a:moveTo>
                  <a:pt x="28575" y="0"/>
                </a:moveTo>
                <a:lnTo>
                  <a:pt x="0" y="0"/>
                </a:lnTo>
                <a:lnTo>
                  <a:pt x="0" y="1466850"/>
                </a:lnTo>
                <a:lnTo>
                  <a:pt x="28575" y="1466850"/>
                </a:lnTo>
                <a:lnTo>
                  <a:pt x="28575" y="0"/>
                </a:lnTo>
                <a:close/>
              </a:path>
            </a:pathLst>
          </a:custGeom>
          <a:solidFill>
            <a:srgbClr val="8061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963034" y="5318823"/>
            <a:ext cx="2214880" cy="90360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489"/>
              </a:spcBef>
              <a:buFont typeface="Arial MT"/>
              <a:buChar char="•"/>
              <a:tabLst>
                <a:tab pos="269875" algn="l"/>
              </a:tabLst>
            </a:pPr>
            <a:r>
              <a:rPr dirty="0" sz="1550">
                <a:latin typeface="Calibri"/>
                <a:cs typeface="Calibri"/>
              </a:rPr>
              <a:t>Profile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Management</a:t>
            </a:r>
            <a:endParaRPr sz="155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69875" algn="l"/>
              </a:tabLst>
            </a:pPr>
            <a:r>
              <a:rPr dirty="0" sz="1550">
                <a:latin typeface="Calibri"/>
                <a:cs typeface="Calibri"/>
              </a:rPr>
              <a:t>Booking</a:t>
            </a:r>
            <a:r>
              <a:rPr dirty="0" sz="1550" spc="114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Enquiry</a:t>
            </a:r>
            <a:endParaRPr sz="155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69875" algn="l"/>
              </a:tabLst>
            </a:pPr>
            <a:r>
              <a:rPr dirty="0" sz="1550">
                <a:latin typeface="Calibri"/>
                <a:cs typeface="Calibri"/>
              </a:rPr>
              <a:t>View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Class</a:t>
            </a:r>
            <a:r>
              <a:rPr dirty="0" sz="1550" spc="6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Registrations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212" y="823213"/>
            <a:ext cx="3721735" cy="10979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12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One </a:t>
            </a:r>
            <a:r>
              <a:rPr dirty="0" spc="-10">
                <a:solidFill>
                  <a:srgbClr val="000000"/>
                </a:solidFill>
              </a:rPr>
              <a:t>Dashboard. </a:t>
            </a:r>
            <a:r>
              <a:rPr dirty="0">
                <a:solidFill>
                  <a:srgbClr val="000000"/>
                </a:solidFill>
              </a:rPr>
              <a:t>Total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Control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085850"/>
            <a:ext cx="66675" cy="666750"/>
          </a:xfrm>
          <a:custGeom>
            <a:avLst/>
            <a:gdLst/>
            <a:ahLst/>
            <a:cxnLst/>
            <a:rect l="l" t="t" r="r" b="b"/>
            <a:pathLst>
              <a:path w="66675" h="666750">
                <a:moveTo>
                  <a:pt x="66675" y="0"/>
                </a:moveTo>
                <a:lnTo>
                  <a:pt x="0" y="0"/>
                </a:lnTo>
                <a:lnTo>
                  <a:pt x="0" y="666750"/>
                </a:lnTo>
                <a:lnTo>
                  <a:pt x="66675" y="666750"/>
                </a:lnTo>
                <a:lnTo>
                  <a:pt x="66675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3825" y="1085850"/>
            <a:ext cx="142875" cy="666750"/>
          </a:xfrm>
          <a:custGeom>
            <a:avLst/>
            <a:gdLst/>
            <a:ahLst/>
            <a:cxnLst/>
            <a:rect l="l" t="t" r="r" b="b"/>
            <a:pathLst>
              <a:path w="142875" h="666750">
                <a:moveTo>
                  <a:pt x="142875" y="0"/>
                </a:moveTo>
                <a:lnTo>
                  <a:pt x="0" y="0"/>
                </a:lnTo>
                <a:lnTo>
                  <a:pt x="0" y="666750"/>
                </a:lnTo>
                <a:lnTo>
                  <a:pt x="142875" y="666750"/>
                </a:lnTo>
                <a:lnTo>
                  <a:pt x="142875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95300" y="2124075"/>
            <a:ext cx="3733800" cy="28575"/>
          </a:xfrm>
          <a:custGeom>
            <a:avLst/>
            <a:gdLst/>
            <a:ahLst/>
            <a:cxnLst/>
            <a:rect l="l" t="t" r="r" b="b"/>
            <a:pathLst>
              <a:path w="3733800" h="28575">
                <a:moveTo>
                  <a:pt x="3733800" y="0"/>
                </a:moveTo>
                <a:lnTo>
                  <a:pt x="0" y="0"/>
                </a:lnTo>
                <a:lnTo>
                  <a:pt x="0" y="28575"/>
                </a:lnTo>
                <a:lnTo>
                  <a:pt x="3733800" y="28575"/>
                </a:lnTo>
                <a:lnTo>
                  <a:pt x="3733800" y="0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30530" y="2674302"/>
            <a:ext cx="3869690" cy="292163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6870" marR="280035" indent="-344170">
              <a:lnSpc>
                <a:spcPts val="1950"/>
              </a:lnSpc>
              <a:spcBef>
                <a:spcPts val="265"/>
              </a:spcBef>
              <a:buFont typeface="Wingdings"/>
              <a:buChar char=""/>
              <a:tabLst>
                <a:tab pos="356870" algn="l"/>
              </a:tabLst>
            </a:pPr>
            <a:r>
              <a:rPr dirty="0" sz="1700">
                <a:latin typeface="Calibri"/>
                <a:cs typeface="Calibri"/>
              </a:rPr>
              <a:t>Book</a:t>
            </a:r>
            <a:r>
              <a:rPr dirty="0" sz="1700" spc="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classes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via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simple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registration modal.</a:t>
            </a:r>
            <a:endParaRPr sz="1700">
              <a:latin typeface="Calibri"/>
              <a:cs typeface="Calibri"/>
            </a:endParaRPr>
          </a:p>
          <a:p>
            <a:pPr marL="356870" marR="62865" indent="-343535">
              <a:lnSpc>
                <a:spcPts val="2030"/>
              </a:lnSpc>
              <a:spcBef>
                <a:spcPts val="615"/>
              </a:spcBef>
              <a:buFont typeface="Wingdings"/>
              <a:buChar char=""/>
              <a:tabLst>
                <a:tab pos="356870" algn="l"/>
              </a:tabLst>
            </a:pPr>
            <a:r>
              <a:rPr dirty="0" sz="1700">
                <a:latin typeface="Calibri"/>
                <a:cs typeface="Calibri"/>
              </a:rPr>
              <a:t>Submit</a:t>
            </a:r>
            <a:r>
              <a:rPr dirty="0" sz="1700" spc="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class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enquiries</a:t>
            </a:r>
            <a:r>
              <a:rPr dirty="0" sz="1700" spc="-3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directly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from</a:t>
            </a:r>
            <a:r>
              <a:rPr dirty="0" sz="1700" spc="-9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the </a:t>
            </a:r>
            <a:r>
              <a:rPr dirty="0" sz="1700">
                <a:latin typeface="Calibri"/>
                <a:cs typeface="Calibri"/>
              </a:rPr>
              <a:t>dashboard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or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calendar.</a:t>
            </a:r>
            <a:endParaRPr sz="1700">
              <a:latin typeface="Calibri"/>
              <a:cs typeface="Calibri"/>
            </a:endParaRPr>
          </a:p>
          <a:p>
            <a:pPr marL="356870" marR="5080" indent="-344170">
              <a:lnSpc>
                <a:spcPts val="1950"/>
              </a:lnSpc>
              <a:spcBef>
                <a:spcPts val="740"/>
              </a:spcBef>
              <a:buFont typeface="Wingdings"/>
              <a:buChar char=""/>
              <a:tabLst>
                <a:tab pos="356870" algn="l"/>
              </a:tabLst>
            </a:pPr>
            <a:r>
              <a:rPr dirty="0" sz="1700">
                <a:latin typeface="Calibri"/>
                <a:cs typeface="Calibri"/>
              </a:rPr>
              <a:t>View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personal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bookings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9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registration history.</a:t>
            </a:r>
            <a:endParaRPr sz="1700">
              <a:latin typeface="Calibri"/>
              <a:cs typeface="Calibri"/>
            </a:endParaRPr>
          </a:p>
          <a:p>
            <a:pPr marL="356870" marR="202565" indent="-344170">
              <a:lnSpc>
                <a:spcPct val="103099"/>
              </a:lnSpc>
              <a:spcBef>
                <a:spcPts val="400"/>
              </a:spcBef>
              <a:buFont typeface="Wingdings"/>
              <a:buChar char=""/>
              <a:tabLst>
                <a:tab pos="356870" algn="l"/>
              </a:tabLst>
            </a:pPr>
            <a:r>
              <a:rPr dirty="0" sz="1700">
                <a:latin typeface="Calibri"/>
                <a:cs typeface="Calibri"/>
              </a:rPr>
              <a:t>Edit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profile: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update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email,</a:t>
            </a:r>
            <a:r>
              <a:rPr dirty="0" sz="1700" spc="-1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phone,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and </a:t>
            </a:r>
            <a:r>
              <a:rPr dirty="0" sz="1700">
                <a:latin typeface="Calibri"/>
                <a:cs typeface="Calibri"/>
              </a:rPr>
              <a:t>personal</a:t>
            </a:r>
            <a:r>
              <a:rPr dirty="0" sz="1700" spc="-9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info.</a:t>
            </a:r>
            <a:endParaRPr sz="1700">
              <a:latin typeface="Calibri"/>
              <a:cs typeface="Calibri"/>
            </a:endParaRPr>
          </a:p>
          <a:p>
            <a:pPr marL="356870" marR="67310" indent="-344170">
              <a:lnSpc>
                <a:spcPts val="2030"/>
              </a:lnSpc>
              <a:spcBef>
                <a:spcPts val="815"/>
              </a:spcBef>
              <a:buFont typeface="Wingdings"/>
              <a:buChar char=""/>
              <a:tabLst>
                <a:tab pos="356870" algn="l"/>
              </a:tabLst>
            </a:pPr>
            <a:r>
              <a:rPr dirty="0" sz="1700">
                <a:latin typeface="Calibri"/>
                <a:cs typeface="Calibri"/>
              </a:rPr>
              <a:t>Intuitive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UI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seamless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navigation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and </a:t>
            </a:r>
            <a:r>
              <a:rPr dirty="0" sz="1700" spc="-10">
                <a:latin typeface="Calibri"/>
                <a:cs typeface="Calibri"/>
              </a:rPr>
              <a:t>control.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981575" y="0"/>
            <a:ext cx="4162425" cy="6858000"/>
            <a:chOff x="4981575" y="0"/>
            <a:chExt cx="4162425" cy="6858000"/>
          </a:xfrm>
        </p:grpSpPr>
        <p:sp>
          <p:nvSpPr>
            <p:cNvPr id="8" name="object 8" descr=""/>
            <p:cNvSpPr/>
            <p:nvPr/>
          </p:nvSpPr>
          <p:spPr>
            <a:xfrm>
              <a:off x="8020050" y="0"/>
              <a:ext cx="1123950" cy="6858000"/>
            </a:xfrm>
            <a:custGeom>
              <a:avLst/>
              <a:gdLst/>
              <a:ahLst/>
              <a:cxnLst/>
              <a:rect l="l" t="t" r="r" b="b"/>
              <a:pathLst>
                <a:path w="1123950" h="6858000">
                  <a:moveTo>
                    <a:pt x="11239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23950" y="685800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1575" y="333375"/>
              <a:ext cx="3943350" cy="32099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133975" y="361950"/>
              <a:ext cx="3638550" cy="2914650"/>
            </a:xfrm>
            <a:custGeom>
              <a:avLst/>
              <a:gdLst/>
              <a:ahLst/>
              <a:cxnLst/>
              <a:rect l="l" t="t" r="r" b="b"/>
              <a:pathLst>
                <a:path w="3638550" h="2914650">
                  <a:moveTo>
                    <a:pt x="3638550" y="0"/>
                  </a:moveTo>
                  <a:lnTo>
                    <a:pt x="0" y="0"/>
                  </a:lnTo>
                  <a:lnTo>
                    <a:pt x="0" y="2914650"/>
                  </a:lnTo>
                  <a:lnTo>
                    <a:pt x="3638550" y="29146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9775" y="581025"/>
              <a:ext cx="2286000" cy="252412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1575" y="3476625"/>
              <a:ext cx="3943350" cy="321945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133975" y="3505200"/>
              <a:ext cx="3638550" cy="2924175"/>
            </a:xfrm>
            <a:custGeom>
              <a:avLst/>
              <a:gdLst/>
              <a:ahLst/>
              <a:cxnLst/>
              <a:rect l="l" t="t" r="r" b="b"/>
              <a:pathLst>
                <a:path w="3638550" h="2924175">
                  <a:moveTo>
                    <a:pt x="3638550" y="0"/>
                  </a:moveTo>
                  <a:lnTo>
                    <a:pt x="0" y="0"/>
                  </a:lnTo>
                  <a:lnTo>
                    <a:pt x="0" y="2924175"/>
                  </a:lnTo>
                  <a:lnTo>
                    <a:pt x="3638550" y="2924175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6950" y="3705225"/>
              <a:ext cx="1762125" cy="25241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34475" cy="6858000"/>
          </a:xfrm>
          <a:custGeom>
            <a:avLst/>
            <a:gdLst/>
            <a:ahLst/>
            <a:cxnLst/>
            <a:rect l="l" t="t" r="r" b="b"/>
            <a:pathLst>
              <a:path w="9134475" h="6858000">
                <a:moveTo>
                  <a:pt x="9134475" y="0"/>
                </a:moveTo>
                <a:lnTo>
                  <a:pt x="0" y="0"/>
                </a:lnTo>
                <a:lnTo>
                  <a:pt x="0" y="6857997"/>
                </a:lnTo>
                <a:lnTo>
                  <a:pt x="9134475" y="6857998"/>
                </a:lnTo>
                <a:lnTo>
                  <a:pt x="9134475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4272" y="580136"/>
            <a:ext cx="2108200" cy="1222375"/>
          </a:xfrm>
          <a:prstGeom prst="rect"/>
        </p:spPr>
        <p:txBody>
          <a:bodyPr wrap="square" lIns="0" tIns="48895" rIns="0" bIns="0" rtlCol="0" vert="horz">
            <a:spAutoFit/>
          </a:bodyPr>
          <a:lstStyle/>
          <a:p>
            <a:pPr algn="ctr" marL="12700" marR="5080">
              <a:lnSpc>
                <a:spcPct val="92200"/>
              </a:lnSpc>
              <a:spcBef>
                <a:spcPts val="385"/>
              </a:spcBef>
            </a:pPr>
            <a:r>
              <a:rPr dirty="0" sz="2750">
                <a:solidFill>
                  <a:srgbClr val="000000"/>
                </a:solidFill>
              </a:rPr>
              <a:t>13</a:t>
            </a:r>
            <a:r>
              <a:rPr dirty="0" sz="2750" spc="-15">
                <a:solidFill>
                  <a:srgbClr val="000000"/>
                </a:solidFill>
              </a:rPr>
              <a:t> </a:t>
            </a:r>
            <a:r>
              <a:rPr dirty="0" sz="2750">
                <a:solidFill>
                  <a:srgbClr val="000000"/>
                </a:solidFill>
              </a:rPr>
              <a:t>–</a:t>
            </a:r>
            <a:r>
              <a:rPr dirty="0" sz="2750" spc="30">
                <a:solidFill>
                  <a:srgbClr val="000000"/>
                </a:solidFill>
              </a:rPr>
              <a:t> </a:t>
            </a:r>
            <a:r>
              <a:rPr dirty="0" sz="2750" spc="-20">
                <a:solidFill>
                  <a:srgbClr val="000000"/>
                </a:solidFill>
              </a:rPr>
              <a:t>Admin </a:t>
            </a:r>
            <a:r>
              <a:rPr dirty="0" sz="2750" spc="-10">
                <a:solidFill>
                  <a:srgbClr val="000000"/>
                </a:solidFill>
              </a:rPr>
              <a:t>Dashboard: </a:t>
            </a:r>
            <a:r>
              <a:rPr dirty="0" sz="2750">
                <a:solidFill>
                  <a:srgbClr val="000000"/>
                </a:solidFill>
              </a:rPr>
              <a:t>Control</a:t>
            </a:r>
            <a:r>
              <a:rPr dirty="0" sz="2750" spc="-85">
                <a:solidFill>
                  <a:srgbClr val="000000"/>
                </a:solidFill>
              </a:rPr>
              <a:t> </a:t>
            </a:r>
            <a:r>
              <a:rPr dirty="0" sz="2750" spc="-10">
                <a:solidFill>
                  <a:srgbClr val="000000"/>
                </a:solidFill>
              </a:rPr>
              <a:t>Center</a:t>
            </a:r>
            <a:endParaRPr sz="2750"/>
          </a:p>
        </p:txBody>
      </p:sp>
      <p:sp>
        <p:nvSpPr>
          <p:cNvPr id="4" name="object 4" descr=""/>
          <p:cNvSpPr txBox="1"/>
          <p:nvPr/>
        </p:nvSpPr>
        <p:spPr>
          <a:xfrm>
            <a:off x="933132" y="2528506"/>
            <a:ext cx="2139950" cy="21774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71145" marR="5080" indent="-259079">
              <a:lnSpc>
                <a:spcPts val="1950"/>
              </a:lnSpc>
              <a:spcBef>
                <a:spcPts val="265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>
                <a:latin typeface="Calibri"/>
                <a:cs typeface="Calibri"/>
              </a:rPr>
              <a:t>Manage</a:t>
            </a:r>
            <a:r>
              <a:rPr dirty="0" sz="1700" spc="-9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users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view </a:t>
            </a:r>
            <a:r>
              <a:rPr dirty="0" sz="1700" spc="-10">
                <a:latin typeface="Calibri"/>
                <a:cs typeface="Calibri"/>
              </a:rPr>
              <a:t>analytics</a:t>
            </a:r>
            <a:endParaRPr sz="1700">
              <a:latin typeface="Calibri"/>
              <a:cs typeface="Calibri"/>
            </a:endParaRPr>
          </a:p>
          <a:p>
            <a:pPr marL="271145" marR="214629" indent="-259079">
              <a:lnSpc>
                <a:spcPct val="97500"/>
              </a:lnSpc>
              <a:spcBef>
                <a:spcPts val="520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 spc="-10">
                <a:latin typeface="Calibri"/>
                <a:cs typeface="Calibri"/>
              </a:rPr>
              <a:t>Insights:</a:t>
            </a:r>
            <a:r>
              <a:rPr dirty="0" sz="1700" spc="-9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Total </a:t>
            </a:r>
            <a:r>
              <a:rPr dirty="0" sz="1700" spc="-10">
                <a:latin typeface="Calibri"/>
                <a:cs typeface="Calibri"/>
              </a:rPr>
              <a:t>bookings,</a:t>
            </a:r>
            <a:r>
              <a:rPr dirty="0" sz="1700" spc="-1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popular class,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subscriptions</a:t>
            </a:r>
            <a:endParaRPr sz="1700">
              <a:latin typeface="Calibri"/>
              <a:cs typeface="Calibri"/>
            </a:endParaRPr>
          </a:p>
          <a:p>
            <a:pPr algn="just" marL="271145" marR="549910" indent="-259079">
              <a:lnSpc>
                <a:spcPct val="97500"/>
              </a:lnSpc>
              <a:spcBef>
                <a:spcPts val="414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 spc="-45">
                <a:latin typeface="Calibri"/>
                <a:cs typeface="Calibri"/>
              </a:rPr>
              <a:t>Real-</a:t>
            </a:r>
            <a:r>
              <a:rPr dirty="0" sz="1700">
                <a:latin typeface="Calibri"/>
                <a:cs typeface="Calibri"/>
              </a:rPr>
              <a:t>time</a:t>
            </a:r>
            <a:r>
              <a:rPr dirty="0" sz="1700" spc="36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data </a:t>
            </a:r>
            <a:r>
              <a:rPr dirty="0" sz="1700">
                <a:latin typeface="Calibri"/>
                <a:cs typeface="Calibri"/>
              </a:rPr>
              <a:t>rendered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from </a:t>
            </a:r>
            <a:r>
              <a:rPr dirty="0" sz="1700" spc="-10">
                <a:latin typeface="Calibri"/>
                <a:cs typeface="Calibri"/>
              </a:rPr>
              <a:t>localStorage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0" y="9524"/>
            <a:ext cx="5429250" cy="68484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7219" y="488061"/>
            <a:ext cx="2833370" cy="163195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14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- </a:t>
            </a:r>
            <a:r>
              <a:rPr dirty="0" spc="-10">
                <a:solidFill>
                  <a:srgbClr val="000000"/>
                </a:solidFill>
              </a:rPr>
              <a:t>Command </a:t>
            </a:r>
            <a:r>
              <a:rPr dirty="0">
                <a:solidFill>
                  <a:srgbClr val="000000"/>
                </a:solidFill>
              </a:rPr>
              <a:t>Center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Yoga </a:t>
            </a:r>
            <a:r>
              <a:rPr dirty="0" spc="-10">
                <a:solidFill>
                  <a:srgbClr val="000000"/>
                </a:solidFill>
              </a:rPr>
              <a:t>Operations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6584" y="2356167"/>
            <a:ext cx="2945765" cy="3446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marR="188595" indent="-344170">
              <a:lnSpc>
                <a:spcPct val="101299"/>
              </a:lnSpc>
              <a:spcBef>
                <a:spcPts val="10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1700">
                <a:latin typeface="Calibri"/>
                <a:cs typeface="Calibri"/>
              </a:rPr>
              <a:t>Powered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by</a:t>
            </a:r>
            <a:r>
              <a:rPr dirty="0" sz="1700" spc="4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localStorage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to </a:t>
            </a:r>
            <a:r>
              <a:rPr dirty="0" sz="1700">
                <a:latin typeface="Calibri"/>
                <a:cs typeface="Calibri"/>
              </a:rPr>
              <a:t>simulate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backend</a:t>
            </a:r>
            <a:r>
              <a:rPr dirty="0" sz="1700" spc="-20">
                <a:latin typeface="Calibri"/>
                <a:cs typeface="Calibri"/>
              </a:rPr>
              <a:t> data </a:t>
            </a:r>
            <a:r>
              <a:rPr dirty="0" sz="1700" spc="-10">
                <a:latin typeface="Calibri"/>
                <a:cs typeface="Calibri"/>
              </a:rPr>
              <a:t>operations.</a:t>
            </a:r>
            <a:endParaRPr sz="1700">
              <a:latin typeface="Calibri"/>
              <a:cs typeface="Calibri"/>
            </a:endParaRPr>
          </a:p>
          <a:p>
            <a:pPr marL="356235" marR="173355" indent="-344170">
              <a:lnSpc>
                <a:spcPts val="2030"/>
              </a:lnSpc>
              <a:spcBef>
                <a:spcPts val="74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1700">
                <a:latin typeface="Calibri"/>
                <a:cs typeface="Calibri"/>
              </a:rPr>
              <a:t>View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analytics: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total</a:t>
            </a:r>
            <a:r>
              <a:rPr dirty="0" sz="1700" spc="-10">
                <a:latin typeface="Calibri"/>
                <a:cs typeface="Calibri"/>
              </a:rPr>
              <a:t> users, </a:t>
            </a:r>
            <a:r>
              <a:rPr dirty="0" sz="1700">
                <a:latin typeface="Calibri"/>
                <a:cs typeface="Calibri"/>
              </a:rPr>
              <a:t>bookings,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registrations,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and </a:t>
            </a:r>
            <a:r>
              <a:rPr dirty="0" sz="1700">
                <a:latin typeface="Calibri"/>
                <a:cs typeface="Calibri"/>
              </a:rPr>
              <a:t>popular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classes.</a:t>
            </a:r>
            <a:endParaRPr sz="1700">
              <a:latin typeface="Calibri"/>
              <a:cs typeface="Calibri"/>
            </a:endParaRPr>
          </a:p>
          <a:p>
            <a:pPr marL="356235" marR="5080" indent="-344170">
              <a:lnSpc>
                <a:spcPct val="103099"/>
              </a:lnSpc>
              <a:spcBef>
                <a:spcPts val="30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1700">
                <a:latin typeface="Calibri"/>
                <a:cs typeface="Calibri"/>
              </a:rPr>
              <a:t>Manage</a:t>
            </a:r>
            <a:r>
              <a:rPr dirty="0" sz="1700" spc="-9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accounts</a:t>
            </a:r>
            <a:r>
              <a:rPr dirty="0" sz="1700" spc="-9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–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view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delete</a:t>
            </a:r>
            <a:r>
              <a:rPr dirty="0" sz="1700" spc="4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users.</a:t>
            </a:r>
            <a:endParaRPr sz="1700">
              <a:latin typeface="Calibri"/>
              <a:cs typeface="Calibri"/>
            </a:endParaRPr>
          </a:p>
          <a:p>
            <a:pPr marL="356235" marR="16510" indent="-344170">
              <a:lnSpc>
                <a:spcPts val="2030"/>
              </a:lnSpc>
              <a:spcBef>
                <a:spcPts val="810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1700">
                <a:latin typeface="Calibri"/>
                <a:cs typeface="Calibri"/>
              </a:rPr>
              <a:t>Access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all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class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registrations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newsletter</a:t>
            </a:r>
            <a:r>
              <a:rPr dirty="0" sz="1700" spc="-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subscriptions.</a:t>
            </a:r>
            <a:endParaRPr sz="1700">
              <a:latin typeface="Calibri"/>
              <a:cs typeface="Calibri"/>
            </a:endParaRPr>
          </a:p>
          <a:p>
            <a:pPr marL="356235" marR="6350" indent="-344170">
              <a:lnSpc>
                <a:spcPts val="2030"/>
              </a:lnSpc>
              <a:spcBef>
                <a:spcPts val="525"/>
              </a:spcBef>
              <a:buFont typeface="Wingdings"/>
              <a:buChar char=""/>
              <a:tabLst>
                <a:tab pos="356235" algn="l"/>
              </a:tabLst>
            </a:pPr>
            <a:r>
              <a:rPr dirty="0" sz="1700">
                <a:latin typeface="Calibri"/>
                <a:cs typeface="Calibri"/>
              </a:rPr>
              <a:t>Monitor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respond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to </a:t>
            </a:r>
            <a:r>
              <a:rPr dirty="0" sz="1700">
                <a:latin typeface="Calibri"/>
                <a:cs typeface="Calibri"/>
              </a:rPr>
              <a:t>enquiries</a:t>
            </a:r>
            <a:r>
              <a:rPr dirty="0" sz="1700" spc="-1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submitted</a:t>
            </a:r>
            <a:r>
              <a:rPr dirty="0" sz="1700" spc="-7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by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users.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0" y="552450"/>
            <a:ext cx="2362200" cy="33528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4625" y="552450"/>
            <a:ext cx="2457450" cy="33528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52875" y="4067175"/>
            <a:ext cx="1495425" cy="22288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6425" y="4057650"/>
            <a:ext cx="1543050" cy="22288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19975" y="4057650"/>
            <a:ext cx="154305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2171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023" rIns="0" bIns="0" rtlCol="0" vert="horz">
            <a:spAutoFit/>
          </a:bodyPr>
          <a:lstStyle/>
          <a:p>
            <a:pPr marL="786130">
              <a:lnSpc>
                <a:spcPct val="100000"/>
              </a:lnSpc>
              <a:spcBef>
                <a:spcPts val="130"/>
              </a:spcBef>
            </a:pPr>
            <a:r>
              <a:rPr dirty="0"/>
              <a:t>15</a:t>
            </a:r>
            <a:r>
              <a:rPr dirty="0" spc="-200"/>
              <a:t> </a:t>
            </a:r>
            <a:r>
              <a:rPr dirty="0"/>
              <a:t>–</a:t>
            </a:r>
            <a:r>
              <a:rPr dirty="0" spc="-185"/>
              <a:t> </a:t>
            </a:r>
            <a:r>
              <a:rPr dirty="0"/>
              <a:t>Handling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190"/>
              <a:t> </a:t>
            </a:r>
            <a:r>
              <a:rPr dirty="0" spc="-10"/>
              <a:t>Without</a:t>
            </a:r>
            <a:r>
              <a:rPr dirty="0" spc="-190"/>
              <a:t> </a:t>
            </a:r>
            <a:r>
              <a:rPr dirty="0"/>
              <a:t>a</a:t>
            </a:r>
            <a:r>
              <a:rPr dirty="0" spc="-145"/>
              <a:t> </a:t>
            </a:r>
            <a:r>
              <a:rPr dirty="0" spc="-10"/>
              <a:t>Backend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85775" y="3619500"/>
            <a:ext cx="2588895" cy="1732280"/>
            <a:chOff x="485775" y="3619500"/>
            <a:chExt cx="2588895" cy="1732280"/>
          </a:xfrm>
        </p:grpSpPr>
        <p:sp>
          <p:nvSpPr>
            <p:cNvPr id="5" name="object 5" descr=""/>
            <p:cNvSpPr/>
            <p:nvPr/>
          </p:nvSpPr>
          <p:spPr>
            <a:xfrm>
              <a:off x="485775" y="3619500"/>
              <a:ext cx="2314575" cy="1457325"/>
            </a:xfrm>
            <a:custGeom>
              <a:avLst/>
              <a:gdLst/>
              <a:ahLst/>
              <a:cxnLst/>
              <a:rect l="l" t="t" r="r" b="b"/>
              <a:pathLst>
                <a:path w="2314575" h="1457325">
                  <a:moveTo>
                    <a:pt x="2168271" y="0"/>
                  </a:moveTo>
                  <a:lnTo>
                    <a:pt x="146329" y="0"/>
                  </a:lnTo>
                  <a:lnTo>
                    <a:pt x="100076" y="7366"/>
                  </a:lnTo>
                  <a:lnTo>
                    <a:pt x="59905" y="28067"/>
                  </a:lnTo>
                  <a:lnTo>
                    <a:pt x="28244" y="59562"/>
                  </a:lnTo>
                  <a:lnTo>
                    <a:pt x="7454" y="99568"/>
                  </a:lnTo>
                  <a:lnTo>
                    <a:pt x="0" y="145669"/>
                  </a:lnTo>
                  <a:lnTo>
                    <a:pt x="0" y="1311529"/>
                  </a:lnTo>
                  <a:lnTo>
                    <a:pt x="7454" y="1357630"/>
                  </a:lnTo>
                  <a:lnTo>
                    <a:pt x="28244" y="1397635"/>
                  </a:lnTo>
                  <a:lnTo>
                    <a:pt x="59905" y="1429131"/>
                  </a:lnTo>
                  <a:lnTo>
                    <a:pt x="100076" y="1449832"/>
                  </a:lnTo>
                  <a:lnTo>
                    <a:pt x="146329" y="1457325"/>
                  </a:lnTo>
                  <a:lnTo>
                    <a:pt x="2168271" y="1457325"/>
                  </a:lnTo>
                  <a:lnTo>
                    <a:pt x="2214499" y="1449832"/>
                  </a:lnTo>
                  <a:lnTo>
                    <a:pt x="2254758" y="1429131"/>
                  </a:lnTo>
                  <a:lnTo>
                    <a:pt x="2286381" y="1397635"/>
                  </a:lnTo>
                  <a:lnTo>
                    <a:pt x="2307209" y="1357630"/>
                  </a:lnTo>
                  <a:lnTo>
                    <a:pt x="2314575" y="1311529"/>
                  </a:lnTo>
                  <a:lnTo>
                    <a:pt x="2314575" y="145669"/>
                  </a:lnTo>
                  <a:lnTo>
                    <a:pt x="2307209" y="99568"/>
                  </a:lnTo>
                  <a:lnTo>
                    <a:pt x="2286381" y="59562"/>
                  </a:lnTo>
                  <a:lnTo>
                    <a:pt x="2254758" y="28067"/>
                  </a:lnTo>
                  <a:lnTo>
                    <a:pt x="2214499" y="7366"/>
                  </a:lnTo>
                  <a:lnTo>
                    <a:pt x="2168271" y="0"/>
                  </a:lnTo>
                  <a:close/>
                </a:path>
              </a:pathLst>
            </a:custGeom>
            <a:solidFill>
              <a:srgbClr val="4F8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42950" y="3857625"/>
              <a:ext cx="2314575" cy="1466850"/>
            </a:xfrm>
            <a:custGeom>
              <a:avLst/>
              <a:gdLst/>
              <a:ahLst/>
              <a:cxnLst/>
              <a:rect l="l" t="t" r="r" b="b"/>
              <a:pathLst>
                <a:path w="2314575" h="1466850">
                  <a:moveTo>
                    <a:pt x="2167382" y="0"/>
                  </a:moveTo>
                  <a:lnTo>
                    <a:pt x="147281" y="0"/>
                  </a:lnTo>
                  <a:lnTo>
                    <a:pt x="100736" y="7493"/>
                  </a:lnTo>
                  <a:lnTo>
                    <a:pt x="60299" y="28320"/>
                  </a:lnTo>
                  <a:lnTo>
                    <a:pt x="28422" y="60070"/>
                  </a:lnTo>
                  <a:lnTo>
                    <a:pt x="7505" y="100330"/>
                  </a:lnTo>
                  <a:lnTo>
                    <a:pt x="0" y="146685"/>
                  </a:lnTo>
                  <a:lnTo>
                    <a:pt x="0" y="1320164"/>
                  </a:lnTo>
                  <a:lnTo>
                    <a:pt x="7505" y="1366520"/>
                  </a:lnTo>
                  <a:lnTo>
                    <a:pt x="28422" y="1406779"/>
                  </a:lnTo>
                  <a:lnTo>
                    <a:pt x="60299" y="1438529"/>
                  </a:lnTo>
                  <a:lnTo>
                    <a:pt x="100736" y="1459357"/>
                  </a:lnTo>
                  <a:lnTo>
                    <a:pt x="147281" y="1466850"/>
                  </a:lnTo>
                  <a:lnTo>
                    <a:pt x="2167382" y="1466850"/>
                  </a:lnTo>
                  <a:lnTo>
                    <a:pt x="2213864" y="1459357"/>
                  </a:lnTo>
                  <a:lnTo>
                    <a:pt x="2254250" y="1438529"/>
                  </a:lnTo>
                  <a:lnTo>
                    <a:pt x="2286254" y="1406779"/>
                  </a:lnTo>
                  <a:lnTo>
                    <a:pt x="2307082" y="1366520"/>
                  </a:lnTo>
                  <a:lnTo>
                    <a:pt x="2314575" y="1320164"/>
                  </a:lnTo>
                  <a:lnTo>
                    <a:pt x="2314575" y="146685"/>
                  </a:lnTo>
                  <a:lnTo>
                    <a:pt x="2307082" y="100330"/>
                  </a:lnTo>
                  <a:lnTo>
                    <a:pt x="2286254" y="60070"/>
                  </a:lnTo>
                  <a:lnTo>
                    <a:pt x="2254250" y="28320"/>
                  </a:lnTo>
                  <a:lnTo>
                    <a:pt x="2213864" y="7493"/>
                  </a:lnTo>
                  <a:lnTo>
                    <a:pt x="216738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47712" y="3871975"/>
              <a:ext cx="2314575" cy="1466850"/>
            </a:xfrm>
            <a:custGeom>
              <a:avLst/>
              <a:gdLst/>
              <a:ahLst/>
              <a:cxnLst/>
              <a:rect l="l" t="t" r="r" b="b"/>
              <a:pathLst>
                <a:path w="2314575" h="1466850">
                  <a:moveTo>
                    <a:pt x="0" y="146685"/>
                  </a:moveTo>
                  <a:lnTo>
                    <a:pt x="7505" y="100203"/>
                  </a:lnTo>
                  <a:lnTo>
                    <a:pt x="28409" y="59817"/>
                  </a:lnTo>
                  <a:lnTo>
                    <a:pt x="60286" y="28067"/>
                  </a:lnTo>
                  <a:lnTo>
                    <a:pt x="100711" y="7366"/>
                  </a:lnTo>
                  <a:lnTo>
                    <a:pt x="147243" y="0"/>
                  </a:lnTo>
                  <a:lnTo>
                    <a:pt x="2166810" y="0"/>
                  </a:lnTo>
                  <a:lnTo>
                    <a:pt x="2213292" y="7366"/>
                  </a:lnTo>
                  <a:lnTo>
                    <a:pt x="2253678" y="28067"/>
                  </a:lnTo>
                  <a:lnTo>
                    <a:pt x="2285555" y="59817"/>
                  </a:lnTo>
                  <a:lnTo>
                    <a:pt x="2306510" y="100203"/>
                  </a:lnTo>
                  <a:lnTo>
                    <a:pt x="2314003" y="146685"/>
                  </a:lnTo>
                  <a:lnTo>
                    <a:pt x="2314003" y="1320165"/>
                  </a:lnTo>
                  <a:lnTo>
                    <a:pt x="2306510" y="1366393"/>
                  </a:lnTo>
                  <a:lnTo>
                    <a:pt x="2285555" y="1406652"/>
                  </a:lnTo>
                  <a:lnTo>
                    <a:pt x="2253678" y="1438402"/>
                  </a:lnTo>
                  <a:lnTo>
                    <a:pt x="2213292" y="1459357"/>
                  </a:lnTo>
                  <a:lnTo>
                    <a:pt x="2166810" y="1466850"/>
                  </a:lnTo>
                  <a:lnTo>
                    <a:pt x="147243" y="1466850"/>
                  </a:lnTo>
                  <a:lnTo>
                    <a:pt x="100711" y="1459357"/>
                  </a:lnTo>
                  <a:lnTo>
                    <a:pt x="60286" y="1438402"/>
                  </a:lnTo>
                  <a:lnTo>
                    <a:pt x="28409" y="1406652"/>
                  </a:lnTo>
                  <a:lnTo>
                    <a:pt x="7505" y="1366393"/>
                  </a:lnTo>
                  <a:lnTo>
                    <a:pt x="0" y="1320165"/>
                  </a:lnTo>
                  <a:lnTo>
                    <a:pt x="0" y="146685"/>
                  </a:lnTo>
                  <a:close/>
                </a:path>
              </a:pathLst>
            </a:custGeom>
            <a:ln w="25400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42022" y="4064317"/>
            <a:ext cx="1924050" cy="9372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 marL="12700" marR="5080">
              <a:lnSpc>
                <a:spcPts val="2330"/>
              </a:lnSpc>
              <a:spcBef>
                <a:spcPts val="335"/>
              </a:spcBef>
            </a:pPr>
            <a:r>
              <a:rPr dirty="0" sz="2100">
                <a:latin typeface="Calibri"/>
                <a:cs typeface="Calibri"/>
              </a:rPr>
              <a:t>Used</a:t>
            </a:r>
            <a:r>
              <a:rPr dirty="0" sz="2100" spc="-90">
                <a:latin typeface="Calibri"/>
                <a:cs typeface="Calibri"/>
              </a:rPr>
              <a:t> </a:t>
            </a:r>
            <a:r>
              <a:rPr dirty="0" sz="2100" spc="-35">
                <a:latin typeface="Calibri"/>
                <a:cs typeface="Calibri"/>
              </a:rPr>
              <a:t>localStorage </a:t>
            </a:r>
            <a:r>
              <a:rPr dirty="0" sz="2100">
                <a:latin typeface="Calibri"/>
                <a:cs typeface="Calibri"/>
              </a:rPr>
              <a:t>to</a:t>
            </a:r>
            <a:r>
              <a:rPr dirty="0" sz="2100" spc="-95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simulate</a:t>
            </a:r>
            <a:r>
              <a:rPr dirty="0" sz="2100" spc="-120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a </a:t>
            </a:r>
            <a:r>
              <a:rPr dirty="0" sz="2100" spc="-10">
                <a:latin typeface="Calibri"/>
                <a:cs typeface="Calibri"/>
              </a:rPr>
              <a:t>backend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305175" y="3619500"/>
            <a:ext cx="2589530" cy="1732280"/>
            <a:chOff x="3305175" y="3619500"/>
            <a:chExt cx="2589530" cy="1732280"/>
          </a:xfrm>
        </p:grpSpPr>
        <p:sp>
          <p:nvSpPr>
            <p:cNvPr id="10" name="object 10" descr=""/>
            <p:cNvSpPr/>
            <p:nvPr/>
          </p:nvSpPr>
          <p:spPr>
            <a:xfrm>
              <a:off x="3305175" y="3619500"/>
              <a:ext cx="2305050" cy="1457325"/>
            </a:xfrm>
            <a:custGeom>
              <a:avLst/>
              <a:gdLst/>
              <a:ahLst/>
              <a:cxnLst/>
              <a:rect l="l" t="t" r="r" b="b"/>
              <a:pathLst>
                <a:path w="2305050" h="1457325">
                  <a:moveTo>
                    <a:pt x="2159254" y="0"/>
                  </a:moveTo>
                  <a:lnTo>
                    <a:pt x="145669" y="0"/>
                  </a:lnTo>
                  <a:lnTo>
                    <a:pt x="99567" y="7366"/>
                  </a:lnTo>
                  <a:lnTo>
                    <a:pt x="59562" y="28067"/>
                  </a:lnTo>
                  <a:lnTo>
                    <a:pt x="28066" y="59562"/>
                  </a:lnTo>
                  <a:lnTo>
                    <a:pt x="7365" y="99568"/>
                  </a:lnTo>
                  <a:lnTo>
                    <a:pt x="0" y="145669"/>
                  </a:lnTo>
                  <a:lnTo>
                    <a:pt x="0" y="1311529"/>
                  </a:lnTo>
                  <a:lnTo>
                    <a:pt x="7365" y="1357630"/>
                  </a:lnTo>
                  <a:lnTo>
                    <a:pt x="28066" y="1397635"/>
                  </a:lnTo>
                  <a:lnTo>
                    <a:pt x="59562" y="1429131"/>
                  </a:lnTo>
                  <a:lnTo>
                    <a:pt x="99567" y="1449832"/>
                  </a:lnTo>
                  <a:lnTo>
                    <a:pt x="145669" y="1457325"/>
                  </a:lnTo>
                  <a:lnTo>
                    <a:pt x="2159254" y="1457325"/>
                  </a:lnTo>
                  <a:lnTo>
                    <a:pt x="2205354" y="1449832"/>
                  </a:lnTo>
                  <a:lnTo>
                    <a:pt x="2245360" y="1429131"/>
                  </a:lnTo>
                  <a:lnTo>
                    <a:pt x="2276855" y="1397635"/>
                  </a:lnTo>
                  <a:lnTo>
                    <a:pt x="2297557" y="1357630"/>
                  </a:lnTo>
                  <a:lnTo>
                    <a:pt x="2305050" y="1311529"/>
                  </a:lnTo>
                  <a:lnTo>
                    <a:pt x="2305050" y="145669"/>
                  </a:lnTo>
                  <a:lnTo>
                    <a:pt x="2297557" y="99568"/>
                  </a:lnTo>
                  <a:lnTo>
                    <a:pt x="2276855" y="59562"/>
                  </a:lnTo>
                  <a:lnTo>
                    <a:pt x="2245360" y="28067"/>
                  </a:lnTo>
                  <a:lnTo>
                    <a:pt x="2205354" y="7366"/>
                  </a:lnTo>
                  <a:lnTo>
                    <a:pt x="2159254" y="0"/>
                  </a:lnTo>
                  <a:close/>
                </a:path>
              </a:pathLst>
            </a:custGeom>
            <a:solidFill>
              <a:srgbClr val="4F8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62350" y="3857625"/>
              <a:ext cx="2305050" cy="1466850"/>
            </a:xfrm>
            <a:custGeom>
              <a:avLst/>
              <a:gdLst/>
              <a:ahLst/>
              <a:cxnLst/>
              <a:rect l="l" t="t" r="r" b="b"/>
              <a:pathLst>
                <a:path w="2305050" h="1466850">
                  <a:moveTo>
                    <a:pt x="2158365" y="0"/>
                  </a:moveTo>
                  <a:lnTo>
                    <a:pt x="146685" y="0"/>
                  </a:lnTo>
                  <a:lnTo>
                    <a:pt x="100329" y="7493"/>
                  </a:lnTo>
                  <a:lnTo>
                    <a:pt x="60071" y="28320"/>
                  </a:lnTo>
                  <a:lnTo>
                    <a:pt x="28321" y="60070"/>
                  </a:lnTo>
                  <a:lnTo>
                    <a:pt x="7492" y="100330"/>
                  </a:lnTo>
                  <a:lnTo>
                    <a:pt x="0" y="146685"/>
                  </a:lnTo>
                  <a:lnTo>
                    <a:pt x="0" y="1320164"/>
                  </a:lnTo>
                  <a:lnTo>
                    <a:pt x="7492" y="1366520"/>
                  </a:lnTo>
                  <a:lnTo>
                    <a:pt x="28321" y="1406779"/>
                  </a:lnTo>
                  <a:lnTo>
                    <a:pt x="60071" y="1438529"/>
                  </a:lnTo>
                  <a:lnTo>
                    <a:pt x="100329" y="1459357"/>
                  </a:lnTo>
                  <a:lnTo>
                    <a:pt x="146685" y="1466850"/>
                  </a:lnTo>
                  <a:lnTo>
                    <a:pt x="2158365" y="1466850"/>
                  </a:lnTo>
                  <a:lnTo>
                    <a:pt x="2204720" y="1459357"/>
                  </a:lnTo>
                  <a:lnTo>
                    <a:pt x="2244979" y="1438529"/>
                  </a:lnTo>
                  <a:lnTo>
                    <a:pt x="2276729" y="1406779"/>
                  </a:lnTo>
                  <a:lnTo>
                    <a:pt x="2297557" y="1366520"/>
                  </a:lnTo>
                  <a:lnTo>
                    <a:pt x="2305050" y="1320164"/>
                  </a:lnTo>
                  <a:lnTo>
                    <a:pt x="2305050" y="146685"/>
                  </a:lnTo>
                  <a:lnTo>
                    <a:pt x="2297557" y="100330"/>
                  </a:lnTo>
                  <a:lnTo>
                    <a:pt x="2276729" y="60070"/>
                  </a:lnTo>
                  <a:lnTo>
                    <a:pt x="2244979" y="28320"/>
                  </a:lnTo>
                  <a:lnTo>
                    <a:pt x="2204720" y="7493"/>
                  </a:lnTo>
                  <a:lnTo>
                    <a:pt x="215836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76700" y="3871975"/>
              <a:ext cx="2305050" cy="1466850"/>
            </a:xfrm>
            <a:custGeom>
              <a:avLst/>
              <a:gdLst/>
              <a:ahLst/>
              <a:cxnLst/>
              <a:rect l="l" t="t" r="r" b="b"/>
              <a:pathLst>
                <a:path w="2305050" h="1466850">
                  <a:moveTo>
                    <a:pt x="0" y="146685"/>
                  </a:moveTo>
                  <a:lnTo>
                    <a:pt x="7238" y="100203"/>
                  </a:lnTo>
                  <a:lnTo>
                    <a:pt x="28194" y="59817"/>
                  </a:lnTo>
                  <a:lnTo>
                    <a:pt x="59944" y="28067"/>
                  </a:lnTo>
                  <a:lnTo>
                    <a:pt x="100075" y="7366"/>
                  </a:lnTo>
                  <a:lnTo>
                    <a:pt x="146685" y="0"/>
                  </a:lnTo>
                  <a:lnTo>
                    <a:pt x="2158365" y="0"/>
                  </a:lnTo>
                  <a:lnTo>
                    <a:pt x="2204593" y="7366"/>
                  </a:lnTo>
                  <a:lnTo>
                    <a:pt x="2244852" y="28067"/>
                  </a:lnTo>
                  <a:lnTo>
                    <a:pt x="2276602" y="59817"/>
                  </a:lnTo>
                  <a:lnTo>
                    <a:pt x="2297557" y="100203"/>
                  </a:lnTo>
                  <a:lnTo>
                    <a:pt x="2305050" y="146685"/>
                  </a:lnTo>
                  <a:lnTo>
                    <a:pt x="2305050" y="1320165"/>
                  </a:lnTo>
                  <a:lnTo>
                    <a:pt x="2297557" y="1366393"/>
                  </a:lnTo>
                  <a:lnTo>
                    <a:pt x="2276602" y="1406652"/>
                  </a:lnTo>
                  <a:lnTo>
                    <a:pt x="2244852" y="1438402"/>
                  </a:lnTo>
                  <a:lnTo>
                    <a:pt x="2204593" y="1459357"/>
                  </a:lnTo>
                  <a:lnTo>
                    <a:pt x="2158365" y="1466850"/>
                  </a:lnTo>
                  <a:lnTo>
                    <a:pt x="146685" y="1466850"/>
                  </a:lnTo>
                  <a:lnTo>
                    <a:pt x="100075" y="1459357"/>
                  </a:lnTo>
                  <a:lnTo>
                    <a:pt x="59944" y="1438402"/>
                  </a:lnTo>
                  <a:lnTo>
                    <a:pt x="28194" y="1406652"/>
                  </a:lnTo>
                  <a:lnTo>
                    <a:pt x="7238" y="1366393"/>
                  </a:lnTo>
                  <a:lnTo>
                    <a:pt x="0" y="1320165"/>
                  </a:lnTo>
                  <a:lnTo>
                    <a:pt x="0" y="146685"/>
                  </a:lnTo>
                  <a:close/>
                </a:path>
              </a:pathLst>
            </a:custGeom>
            <a:ln w="25400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001770" y="3918585"/>
            <a:ext cx="1463675" cy="12242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 marL="12065" marR="5080" indent="-9525">
              <a:lnSpc>
                <a:spcPct val="91400"/>
              </a:lnSpc>
              <a:spcBef>
                <a:spcPts val="320"/>
              </a:spcBef>
            </a:pPr>
            <a:r>
              <a:rPr dirty="0" sz="2100" spc="-25">
                <a:latin typeface="Calibri"/>
                <a:cs typeface="Calibri"/>
              </a:rPr>
              <a:t>Stores</a:t>
            </a:r>
            <a:r>
              <a:rPr dirty="0" sz="2100" spc="-80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Users, Bookings, </a:t>
            </a:r>
            <a:r>
              <a:rPr dirty="0" sz="2100" spc="-35">
                <a:latin typeface="Calibri"/>
                <a:cs typeface="Calibri"/>
              </a:rPr>
              <a:t>Registrations, </a:t>
            </a:r>
            <a:r>
              <a:rPr dirty="0" sz="2100" spc="-20">
                <a:latin typeface="Calibri"/>
                <a:cs typeface="Calibri"/>
              </a:rPr>
              <a:t>Subscriptions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124575" y="3619500"/>
            <a:ext cx="2589530" cy="1732280"/>
            <a:chOff x="6124575" y="3619500"/>
            <a:chExt cx="2589530" cy="1732280"/>
          </a:xfrm>
        </p:grpSpPr>
        <p:sp>
          <p:nvSpPr>
            <p:cNvPr id="15" name="object 15" descr=""/>
            <p:cNvSpPr/>
            <p:nvPr/>
          </p:nvSpPr>
          <p:spPr>
            <a:xfrm>
              <a:off x="6124575" y="3619500"/>
              <a:ext cx="2305050" cy="1457325"/>
            </a:xfrm>
            <a:custGeom>
              <a:avLst/>
              <a:gdLst/>
              <a:ahLst/>
              <a:cxnLst/>
              <a:rect l="l" t="t" r="r" b="b"/>
              <a:pathLst>
                <a:path w="2305050" h="1457325">
                  <a:moveTo>
                    <a:pt x="2159254" y="0"/>
                  </a:moveTo>
                  <a:lnTo>
                    <a:pt x="145669" y="0"/>
                  </a:lnTo>
                  <a:lnTo>
                    <a:pt x="99567" y="7366"/>
                  </a:lnTo>
                  <a:lnTo>
                    <a:pt x="59562" y="28067"/>
                  </a:lnTo>
                  <a:lnTo>
                    <a:pt x="28066" y="59562"/>
                  </a:lnTo>
                  <a:lnTo>
                    <a:pt x="7365" y="99568"/>
                  </a:lnTo>
                  <a:lnTo>
                    <a:pt x="0" y="145669"/>
                  </a:lnTo>
                  <a:lnTo>
                    <a:pt x="0" y="1311529"/>
                  </a:lnTo>
                  <a:lnTo>
                    <a:pt x="7365" y="1357630"/>
                  </a:lnTo>
                  <a:lnTo>
                    <a:pt x="28066" y="1397635"/>
                  </a:lnTo>
                  <a:lnTo>
                    <a:pt x="59562" y="1429131"/>
                  </a:lnTo>
                  <a:lnTo>
                    <a:pt x="99567" y="1449832"/>
                  </a:lnTo>
                  <a:lnTo>
                    <a:pt x="145669" y="1457325"/>
                  </a:lnTo>
                  <a:lnTo>
                    <a:pt x="2159254" y="1457325"/>
                  </a:lnTo>
                  <a:lnTo>
                    <a:pt x="2205354" y="1449832"/>
                  </a:lnTo>
                  <a:lnTo>
                    <a:pt x="2245359" y="1429131"/>
                  </a:lnTo>
                  <a:lnTo>
                    <a:pt x="2276855" y="1397635"/>
                  </a:lnTo>
                  <a:lnTo>
                    <a:pt x="2297556" y="1357630"/>
                  </a:lnTo>
                  <a:lnTo>
                    <a:pt x="2305050" y="1311529"/>
                  </a:lnTo>
                  <a:lnTo>
                    <a:pt x="2305050" y="145669"/>
                  </a:lnTo>
                  <a:lnTo>
                    <a:pt x="2297556" y="99568"/>
                  </a:lnTo>
                  <a:lnTo>
                    <a:pt x="2276855" y="59562"/>
                  </a:lnTo>
                  <a:lnTo>
                    <a:pt x="2245359" y="28067"/>
                  </a:lnTo>
                  <a:lnTo>
                    <a:pt x="2205354" y="7366"/>
                  </a:lnTo>
                  <a:lnTo>
                    <a:pt x="2159254" y="0"/>
                  </a:lnTo>
                  <a:close/>
                </a:path>
              </a:pathLst>
            </a:custGeom>
            <a:solidFill>
              <a:srgbClr val="4F81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381750" y="3857625"/>
              <a:ext cx="2305050" cy="1466850"/>
            </a:xfrm>
            <a:custGeom>
              <a:avLst/>
              <a:gdLst/>
              <a:ahLst/>
              <a:cxnLst/>
              <a:rect l="l" t="t" r="r" b="b"/>
              <a:pathLst>
                <a:path w="2305050" h="1466850">
                  <a:moveTo>
                    <a:pt x="2158365" y="0"/>
                  </a:moveTo>
                  <a:lnTo>
                    <a:pt x="146557" y="0"/>
                  </a:lnTo>
                  <a:lnTo>
                    <a:pt x="100202" y="7493"/>
                  </a:lnTo>
                  <a:lnTo>
                    <a:pt x="60071" y="28320"/>
                  </a:lnTo>
                  <a:lnTo>
                    <a:pt x="28321" y="60070"/>
                  </a:lnTo>
                  <a:lnTo>
                    <a:pt x="7492" y="100330"/>
                  </a:lnTo>
                  <a:lnTo>
                    <a:pt x="0" y="146685"/>
                  </a:lnTo>
                  <a:lnTo>
                    <a:pt x="0" y="1320164"/>
                  </a:lnTo>
                  <a:lnTo>
                    <a:pt x="7492" y="1366520"/>
                  </a:lnTo>
                  <a:lnTo>
                    <a:pt x="28321" y="1406779"/>
                  </a:lnTo>
                  <a:lnTo>
                    <a:pt x="60071" y="1438529"/>
                  </a:lnTo>
                  <a:lnTo>
                    <a:pt x="100202" y="1459357"/>
                  </a:lnTo>
                  <a:lnTo>
                    <a:pt x="146557" y="1466850"/>
                  </a:lnTo>
                  <a:lnTo>
                    <a:pt x="2158365" y="1466850"/>
                  </a:lnTo>
                  <a:lnTo>
                    <a:pt x="2204720" y="1459357"/>
                  </a:lnTo>
                  <a:lnTo>
                    <a:pt x="2244979" y="1438529"/>
                  </a:lnTo>
                  <a:lnTo>
                    <a:pt x="2276729" y="1406779"/>
                  </a:lnTo>
                  <a:lnTo>
                    <a:pt x="2297556" y="1366520"/>
                  </a:lnTo>
                  <a:lnTo>
                    <a:pt x="2305050" y="1320164"/>
                  </a:lnTo>
                  <a:lnTo>
                    <a:pt x="2305050" y="146685"/>
                  </a:lnTo>
                  <a:lnTo>
                    <a:pt x="2297556" y="100330"/>
                  </a:lnTo>
                  <a:lnTo>
                    <a:pt x="2276729" y="60070"/>
                  </a:lnTo>
                  <a:lnTo>
                    <a:pt x="2244979" y="28320"/>
                  </a:lnTo>
                  <a:lnTo>
                    <a:pt x="2204720" y="7493"/>
                  </a:lnTo>
                  <a:lnTo>
                    <a:pt x="215836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396100" y="3871975"/>
              <a:ext cx="2305050" cy="1466850"/>
            </a:xfrm>
            <a:custGeom>
              <a:avLst/>
              <a:gdLst/>
              <a:ahLst/>
              <a:cxnLst/>
              <a:rect l="l" t="t" r="r" b="b"/>
              <a:pathLst>
                <a:path w="2305050" h="1466850">
                  <a:moveTo>
                    <a:pt x="0" y="146685"/>
                  </a:moveTo>
                  <a:lnTo>
                    <a:pt x="7238" y="100203"/>
                  </a:lnTo>
                  <a:lnTo>
                    <a:pt x="28194" y="59817"/>
                  </a:lnTo>
                  <a:lnTo>
                    <a:pt x="59944" y="28067"/>
                  </a:lnTo>
                  <a:lnTo>
                    <a:pt x="100075" y="7366"/>
                  </a:lnTo>
                  <a:lnTo>
                    <a:pt x="146303" y="0"/>
                  </a:lnTo>
                  <a:lnTo>
                    <a:pt x="2158365" y="0"/>
                  </a:lnTo>
                  <a:lnTo>
                    <a:pt x="2204593" y="7366"/>
                  </a:lnTo>
                  <a:lnTo>
                    <a:pt x="2244852" y="28067"/>
                  </a:lnTo>
                  <a:lnTo>
                    <a:pt x="2276602" y="59817"/>
                  </a:lnTo>
                  <a:lnTo>
                    <a:pt x="2297429" y="100203"/>
                  </a:lnTo>
                  <a:lnTo>
                    <a:pt x="2305050" y="146685"/>
                  </a:lnTo>
                  <a:lnTo>
                    <a:pt x="2305050" y="1320165"/>
                  </a:lnTo>
                  <a:lnTo>
                    <a:pt x="2297429" y="1366393"/>
                  </a:lnTo>
                  <a:lnTo>
                    <a:pt x="2276602" y="1406652"/>
                  </a:lnTo>
                  <a:lnTo>
                    <a:pt x="2244852" y="1438402"/>
                  </a:lnTo>
                  <a:lnTo>
                    <a:pt x="2204593" y="1459357"/>
                  </a:lnTo>
                  <a:lnTo>
                    <a:pt x="2158365" y="1466850"/>
                  </a:lnTo>
                  <a:lnTo>
                    <a:pt x="146303" y="1466850"/>
                  </a:lnTo>
                  <a:lnTo>
                    <a:pt x="100075" y="1459357"/>
                  </a:lnTo>
                  <a:lnTo>
                    <a:pt x="59944" y="1438402"/>
                  </a:lnTo>
                  <a:lnTo>
                    <a:pt x="28194" y="1406652"/>
                  </a:lnTo>
                  <a:lnTo>
                    <a:pt x="7238" y="1366393"/>
                  </a:lnTo>
                  <a:lnTo>
                    <a:pt x="0" y="1320165"/>
                  </a:lnTo>
                  <a:lnTo>
                    <a:pt x="0" y="146685"/>
                  </a:lnTo>
                  <a:close/>
                </a:path>
              </a:pathLst>
            </a:custGeom>
            <a:ln w="25400">
              <a:solidFill>
                <a:srgbClr val="4F81B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661150" y="4064317"/>
            <a:ext cx="1789430" cy="93726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ctr" marL="12700" marR="5080" indent="-8890">
              <a:lnSpc>
                <a:spcPts val="2330"/>
              </a:lnSpc>
              <a:spcBef>
                <a:spcPts val="335"/>
              </a:spcBef>
            </a:pPr>
            <a:r>
              <a:rPr dirty="0" sz="2100" spc="-10">
                <a:latin typeface="Calibri"/>
                <a:cs typeface="Calibri"/>
              </a:rPr>
              <a:t>Read/write </a:t>
            </a:r>
            <a:r>
              <a:rPr dirty="0" sz="2100" spc="-30">
                <a:latin typeface="Calibri"/>
                <a:cs typeface="Calibri"/>
              </a:rPr>
              <a:t>operations </a:t>
            </a:r>
            <a:r>
              <a:rPr dirty="0" sz="2100" spc="-20">
                <a:latin typeface="Calibri"/>
                <a:cs typeface="Calibri"/>
              </a:rPr>
              <a:t>using </a:t>
            </a:r>
            <a:r>
              <a:rPr dirty="0" sz="2100" spc="-25">
                <a:latin typeface="Calibri"/>
                <a:cs typeface="Calibri"/>
              </a:rPr>
              <a:t>JS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059" y="799147"/>
            <a:ext cx="2826385" cy="1049655"/>
          </a:xfrm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72390" marR="5080" indent="-60325">
              <a:lnSpc>
                <a:spcPts val="3829"/>
              </a:lnSpc>
              <a:spcBef>
                <a:spcPts val="560"/>
              </a:spcBef>
            </a:pPr>
            <a:r>
              <a:rPr dirty="0">
                <a:solidFill>
                  <a:srgbClr val="000000"/>
                </a:solidFill>
              </a:rPr>
              <a:t>16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Challenges </a:t>
            </a:r>
            <a:r>
              <a:rPr dirty="0" spc="-40">
                <a:solidFill>
                  <a:srgbClr val="000000"/>
                </a:solidFill>
              </a:rPr>
              <a:t>We</a:t>
            </a:r>
            <a:r>
              <a:rPr dirty="0" spc="-22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Conquered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085850"/>
            <a:ext cx="66675" cy="666750"/>
          </a:xfrm>
          <a:custGeom>
            <a:avLst/>
            <a:gdLst/>
            <a:ahLst/>
            <a:cxnLst/>
            <a:rect l="l" t="t" r="r" b="b"/>
            <a:pathLst>
              <a:path w="66675" h="666750">
                <a:moveTo>
                  <a:pt x="66675" y="0"/>
                </a:moveTo>
                <a:lnTo>
                  <a:pt x="0" y="0"/>
                </a:lnTo>
                <a:lnTo>
                  <a:pt x="0" y="666750"/>
                </a:lnTo>
                <a:lnTo>
                  <a:pt x="66675" y="666750"/>
                </a:lnTo>
                <a:lnTo>
                  <a:pt x="66675" y="0"/>
                </a:lnTo>
                <a:close/>
              </a:path>
            </a:pathLst>
          </a:custGeom>
          <a:solidFill>
            <a:srgbClr val="1F4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3825" y="1085850"/>
            <a:ext cx="142875" cy="666750"/>
          </a:xfrm>
          <a:custGeom>
            <a:avLst/>
            <a:gdLst/>
            <a:ahLst/>
            <a:cxnLst/>
            <a:rect l="l" t="t" r="r" b="b"/>
            <a:pathLst>
              <a:path w="142875" h="666750">
                <a:moveTo>
                  <a:pt x="142875" y="0"/>
                </a:moveTo>
                <a:lnTo>
                  <a:pt x="0" y="0"/>
                </a:lnTo>
                <a:lnTo>
                  <a:pt x="0" y="666750"/>
                </a:lnTo>
                <a:lnTo>
                  <a:pt x="142875" y="666750"/>
                </a:lnTo>
                <a:lnTo>
                  <a:pt x="142875" y="0"/>
                </a:lnTo>
                <a:close/>
              </a:path>
            </a:pathLst>
          </a:custGeom>
          <a:solidFill>
            <a:srgbClr val="1F467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95300" y="2085975"/>
            <a:ext cx="3228975" cy="28575"/>
          </a:xfrm>
          <a:custGeom>
            <a:avLst/>
            <a:gdLst/>
            <a:ahLst/>
            <a:cxnLst/>
            <a:rect l="l" t="t" r="r" b="b"/>
            <a:pathLst>
              <a:path w="3228975" h="28575">
                <a:moveTo>
                  <a:pt x="3228975" y="0"/>
                </a:moveTo>
                <a:lnTo>
                  <a:pt x="0" y="0"/>
                </a:lnTo>
                <a:lnTo>
                  <a:pt x="0" y="28575"/>
                </a:lnTo>
                <a:lnTo>
                  <a:pt x="3228975" y="28575"/>
                </a:lnTo>
                <a:lnTo>
                  <a:pt x="3228975" y="0"/>
                </a:lnTo>
                <a:close/>
              </a:path>
            </a:pathLst>
          </a:custGeom>
          <a:solidFill>
            <a:srgbClr val="8061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22287" y="3524313"/>
            <a:ext cx="3182620" cy="1781175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>
                <a:latin typeface="Calibri"/>
                <a:cs typeface="Calibri"/>
              </a:rPr>
              <a:t>Dynamic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modal</a:t>
            </a:r>
            <a:r>
              <a:rPr dirty="0" sz="1700" spc="-12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switching</a:t>
            </a:r>
            <a:endParaRPr sz="1700">
              <a:latin typeface="Calibri"/>
              <a:cs typeface="Calibri"/>
            </a:endParaRPr>
          </a:p>
          <a:p>
            <a:pPr marL="271145" indent="-258445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 spc="-10">
                <a:latin typeface="Calibri"/>
                <a:cs typeface="Calibri"/>
              </a:rPr>
              <a:t>Managing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real-</a:t>
            </a:r>
            <a:r>
              <a:rPr dirty="0" sz="1700">
                <a:latin typeface="Calibri"/>
                <a:cs typeface="Calibri"/>
              </a:rPr>
              <a:t>time</a:t>
            </a:r>
            <a:r>
              <a:rPr dirty="0" sz="1700" spc="140">
                <a:latin typeface="Calibri"/>
                <a:cs typeface="Calibri"/>
              </a:rPr>
              <a:t> </a:t>
            </a:r>
            <a:r>
              <a:rPr dirty="0" sz="1700" spc="-50">
                <a:latin typeface="Calibri"/>
                <a:cs typeface="Calibri"/>
              </a:rPr>
              <a:t>role-</a:t>
            </a:r>
            <a:r>
              <a:rPr dirty="0" sz="1700">
                <a:latin typeface="Calibri"/>
                <a:cs typeface="Calibri"/>
              </a:rPr>
              <a:t>based</a:t>
            </a:r>
            <a:r>
              <a:rPr dirty="0" sz="1700" spc="1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UI</a:t>
            </a:r>
            <a:endParaRPr sz="1700">
              <a:latin typeface="Calibri"/>
              <a:cs typeface="Calibri"/>
            </a:endParaRPr>
          </a:p>
          <a:p>
            <a:pPr marL="271145" marR="97155" indent="-259079">
              <a:lnSpc>
                <a:spcPts val="2030"/>
              </a:lnSpc>
              <a:spcBef>
                <a:spcPts val="509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>
                <a:latin typeface="Calibri"/>
                <a:cs typeface="Calibri"/>
              </a:rPr>
              <a:t>Syncing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date/time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with</a:t>
            </a:r>
            <a:r>
              <a:rPr dirty="0" sz="1700" spc="-9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calendar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form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inputs</a:t>
            </a:r>
            <a:endParaRPr sz="1700">
              <a:latin typeface="Calibri"/>
              <a:cs typeface="Calibri"/>
            </a:endParaRPr>
          </a:p>
          <a:p>
            <a:pPr marL="271145" indent="-258445">
              <a:lnSpc>
                <a:spcPts val="1995"/>
              </a:lnSpc>
              <a:spcBef>
                <a:spcPts val="300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>
                <a:latin typeface="Calibri"/>
                <a:cs typeface="Calibri"/>
              </a:rPr>
              <a:t>Consistent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visual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theme</a:t>
            </a:r>
            <a:r>
              <a:rPr dirty="0" sz="1700" spc="-7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across</a:t>
            </a:r>
            <a:endParaRPr sz="1700">
              <a:latin typeface="Calibri"/>
              <a:cs typeface="Calibri"/>
            </a:endParaRPr>
          </a:p>
          <a:p>
            <a:pPr marL="271145">
              <a:lnSpc>
                <a:spcPts val="1995"/>
              </a:lnSpc>
            </a:pPr>
            <a:r>
              <a:rPr dirty="0" sz="1700" spc="-10">
                <a:latin typeface="Calibri"/>
                <a:cs typeface="Calibri"/>
              </a:rPr>
              <a:t>dark/light</a:t>
            </a:r>
            <a:r>
              <a:rPr dirty="0" sz="1700" spc="-7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modes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114800" y="0"/>
            <a:ext cx="5029200" cy="6858000"/>
            <a:chOff x="4114800" y="0"/>
            <a:chExt cx="5029200" cy="6858000"/>
          </a:xfrm>
        </p:grpSpPr>
        <p:sp>
          <p:nvSpPr>
            <p:cNvPr id="8" name="object 8" descr=""/>
            <p:cNvSpPr/>
            <p:nvPr/>
          </p:nvSpPr>
          <p:spPr>
            <a:xfrm>
              <a:off x="8020050" y="0"/>
              <a:ext cx="1123950" cy="6858000"/>
            </a:xfrm>
            <a:custGeom>
              <a:avLst/>
              <a:gdLst/>
              <a:ahLst/>
              <a:cxnLst/>
              <a:rect l="l" t="t" r="r" b="b"/>
              <a:pathLst>
                <a:path w="1123950" h="6858000">
                  <a:moveTo>
                    <a:pt x="11239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123950" y="685800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1F467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485775"/>
              <a:ext cx="4810125" cy="61341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267200" y="514350"/>
              <a:ext cx="4505325" cy="5838825"/>
            </a:xfrm>
            <a:custGeom>
              <a:avLst/>
              <a:gdLst/>
              <a:ahLst/>
              <a:cxnLst/>
              <a:rect l="l" t="t" r="r" b="b"/>
              <a:pathLst>
                <a:path w="4505325" h="5838825">
                  <a:moveTo>
                    <a:pt x="4505325" y="0"/>
                  </a:moveTo>
                  <a:lnTo>
                    <a:pt x="0" y="0"/>
                  </a:lnTo>
                  <a:lnTo>
                    <a:pt x="0" y="5838825"/>
                  </a:lnTo>
                  <a:lnTo>
                    <a:pt x="4505325" y="5838825"/>
                  </a:lnTo>
                  <a:lnTo>
                    <a:pt x="450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275" y="800100"/>
              <a:ext cx="4067175" cy="5257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754" rIns="0" bIns="0" rtlCol="0" vert="horz">
            <a:spAutoFit/>
          </a:bodyPr>
          <a:lstStyle/>
          <a:p>
            <a:pPr marL="1767839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17</a:t>
            </a:r>
            <a:r>
              <a:rPr dirty="0" spc="-1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Our Wins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Takeaways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71475" y="657225"/>
            <a:ext cx="5495925" cy="4543425"/>
            <a:chOff x="371475" y="657225"/>
            <a:chExt cx="5495925" cy="4543425"/>
          </a:xfrm>
        </p:grpSpPr>
        <p:sp>
          <p:nvSpPr>
            <p:cNvPr id="4" name="object 4" descr=""/>
            <p:cNvSpPr/>
            <p:nvPr/>
          </p:nvSpPr>
          <p:spPr>
            <a:xfrm>
              <a:off x="371475" y="657225"/>
              <a:ext cx="95250" cy="704850"/>
            </a:xfrm>
            <a:custGeom>
              <a:avLst/>
              <a:gdLst/>
              <a:ahLst/>
              <a:cxnLst/>
              <a:rect l="l" t="t" r="r" b="b"/>
              <a:pathLst>
                <a:path w="95250" h="704850">
                  <a:moveTo>
                    <a:pt x="95250" y="0"/>
                  </a:moveTo>
                  <a:lnTo>
                    <a:pt x="0" y="0"/>
                  </a:lnTo>
                  <a:lnTo>
                    <a:pt x="0" y="704850"/>
                  </a:lnTo>
                  <a:lnTo>
                    <a:pt x="95250" y="7048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1F4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33450" y="2486025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47" y="2286"/>
                  </a:lnTo>
                  <a:lnTo>
                    <a:pt x="401193" y="8889"/>
                  </a:lnTo>
                  <a:lnTo>
                    <a:pt x="356234" y="19812"/>
                  </a:lnTo>
                  <a:lnTo>
                    <a:pt x="313029" y="34671"/>
                  </a:lnTo>
                  <a:lnTo>
                    <a:pt x="271703" y="53212"/>
                  </a:lnTo>
                  <a:lnTo>
                    <a:pt x="232486" y="75437"/>
                  </a:lnTo>
                  <a:lnTo>
                    <a:pt x="195605" y="100964"/>
                  </a:lnTo>
                  <a:lnTo>
                    <a:pt x="161239" y="129666"/>
                  </a:lnTo>
                  <a:lnTo>
                    <a:pt x="129616" y="161289"/>
                  </a:lnTo>
                  <a:lnTo>
                    <a:pt x="100926" y="195579"/>
                  </a:lnTo>
                  <a:lnTo>
                    <a:pt x="75399" y="232537"/>
                  </a:lnTo>
                  <a:lnTo>
                    <a:pt x="53225" y="271652"/>
                  </a:lnTo>
                  <a:lnTo>
                    <a:pt x="34620" y="313054"/>
                  </a:lnTo>
                  <a:lnTo>
                    <a:pt x="19786" y="356235"/>
                  </a:lnTo>
                  <a:lnTo>
                    <a:pt x="8928" y="401192"/>
                  </a:lnTo>
                  <a:lnTo>
                    <a:pt x="2273" y="447548"/>
                  </a:lnTo>
                  <a:lnTo>
                    <a:pt x="0" y="495300"/>
                  </a:lnTo>
                  <a:lnTo>
                    <a:pt x="2273" y="543051"/>
                  </a:lnTo>
                  <a:lnTo>
                    <a:pt x="8928" y="589407"/>
                  </a:lnTo>
                  <a:lnTo>
                    <a:pt x="19786" y="634364"/>
                  </a:lnTo>
                  <a:lnTo>
                    <a:pt x="34620" y="677545"/>
                  </a:lnTo>
                  <a:lnTo>
                    <a:pt x="53225" y="718947"/>
                  </a:lnTo>
                  <a:lnTo>
                    <a:pt x="75399" y="758063"/>
                  </a:lnTo>
                  <a:lnTo>
                    <a:pt x="100926" y="795020"/>
                  </a:lnTo>
                  <a:lnTo>
                    <a:pt x="129616" y="829310"/>
                  </a:lnTo>
                  <a:lnTo>
                    <a:pt x="161239" y="860933"/>
                  </a:lnTo>
                  <a:lnTo>
                    <a:pt x="195605" y="889635"/>
                  </a:lnTo>
                  <a:lnTo>
                    <a:pt x="232486" y="915162"/>
                  </a:lnTo>
                  <a:lnTo>
                    <a:pt x="271703" y="937387"/>
                  </a:lnTo>
                  <a:lnTo>
                    <a:pt x="313029" y="955928"/>
                  </a:lnTo>
                  <a:lnTo>
                    <a:pt x="356234" y="970788"/>
                  </a:lnTo>
                  <a:lnTo>
                    <a:pt x="401193" y="981710"/>
                  </a:lnTo>
                  <a:lnTo>
                    <a:pt x="447547" y="988313"/>
                  </a:lnTo>
                  <a:lnTo>
                    <a:pt x="495300" y="990600"/>
                  </a:lnTo>
                  <a:lnTo>
                    <a:pt x="543052" y="988313"/>
                  </a:lnTo>
                  <a:lnTo>
                    <a:pt x="589407" y="981710"/>
                  </a:lnTo>
                  <a:lnTo>
                    <a:pt x="634365" y="970788"/>
                  </a:lnTo>
                  <a:lnTo>
                    <a:pt x="677544" y="955928"/>
                  </a:lnTo>
                  <a:lnTo>
                    <a:pt x="718947" y="937387"/>
                  </a:lnTo>
                  <a:lnTo>
                    <a:pt x="758063" y="915162"/>
                  </a:lnTo>
                  <a:lnTo>
                    <a:pt x="795019" y="889635"/>
                  </a:lnTo>
                  <a:lnTo>
                    <a:pt x="829310" y="860933"/>
                  </a:lnTo>
                  <a:lnTo>
                    <a:pt x="860932" y="829310"/>
                  </a:lnTo>
                  <a:lnTo>
                    <a:pt x="889635" y="795020"/>
                  </a:lnTo>
                  <a:lnTo>
                    <a:pt x="915162" y="758063"/>
                  </a:lnTo>
                  <a:lnTo>
                    <a:pt x="937387" y="718947"/>
                  </a:lnTo>
                  <a:lnTo>
                    <a:pt x="955929" y="677545"/>
                  </a:lnTo>
                  <a:lnTo>
                    <a:pt x="970788" y="634364"/>
                  </a:lnTo>
                  <a:lnTo>
                    <a:pt x="981710" y="589407"/>
                  </a:lnTo>
                  <a:lnTo>
                    <a:pt x="988313" y="543051"/>
                  </a:lnTo>
                  <a:lnTo>
                    <a:pt x="990600" y="495300"/>
                  </a:lnTo>
                  <a:lnTo>
                    <a:pt x="988313" y="447548"/>
                  </a:lnTo>
                  <a:lnTo>
                    <a:pt x="981710" y="401192"/>
                  </a:lnTo>
                  <a:lnTo>
                    <a:pt x="970788" y="356235"/>
                  </a:lnTo>
                  <a:lnTo>
                    <a:pt x="955929" y="313054"/>
                  </a:lnTo>
                  <a:lnTo>
                    <a:pt x="937387" y="271652"/>
                  </a:lnTo>
                  <a:lnTo>
                    <a:pt x="915162" y="232537"/>
                  </a:lnTo>
                  <a:lnTo>
                    <a:pt x="889635" y="195579"/>
                  </a:lnTo>
                  <a:lnTo>
                    <a:pt x="860932" y="161289"/>
                  </a:lnTo>
                  <a:lnTo>
                    <a:pt x="829310" y="129666"/>
                  </a:lnTo>
                  <a:lnTo>
                    <a:pt x="795019" y="100964"/>
                  </a:lnTo>
                  <a:lnTo>
                    <a:pt x="758063" y="75437"/>
                  </a:lnTo>
                  <a:lnTo>
                    <a:pt x="718947" y="53212"/>
                  </a:lnTo>
                  <a:lnTo>
                    <a:pt x="677544" y="34671"/>
                  </a:lnTo>
                  <a:lnTo>
                    <a:pt x="634365" y="19812"/>
                  </a:lnTo>
                  <a:lnTo>
                    <a:pt x="589407" y="8889"/>
                  </a:lnTo>
                  <a:lnTo>
                    <a:pt x="543052" y="228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5900" y="3057525"/>
              <a:ext cx="180975" cy="1524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00150" y="2743200"/>
              <a:ext cx="371475" cy="352425"/>
            </a:xfrm>
            <a:custGeom>
              <a:avLst/>
              <a:gdLst/>
              <a:ahLst/>
              <a:cxnLst/>
              <a:rect l="l" t="t" r="r" b="b"/>
              <a:pathLst>
                <a:path w="371475" h="352425">
                  <a:moveTo>
                    <a:pt x="175387" y="0"/>
                  </a:moveTo>
                  <a:lnTo>
                    <a:pt x="129031" y="6350"/>
                  </a:lnTo>
                  <a:lnTo>
                    <a:pt x="87122" y="24129"/>
                  </a:lnTo>
                  <a:lnTo>
                    <a:pt x="51523" y="51688"/>
                  </a:lnTo>
                  <a:lnTo>
                    <a:pt x="24041" y="87375"/>
                  </a:lnTo>
                  <a:lnTo>
                    <a:pt x="6299" y="129286"/>
                  </a:lnTo>
                  <a:lnTo>
                    <a:pt x="85" y="175513"/>
                  </a:lnTo>
                  <a:lnTo>
                    <a:pt x="0" y="176149"/>
                  </a:lnTo>
                  <a:lnTo>
                    <a:pt x="6299" y="222758"/>
                  </a:lnTo>
                  <a:lnTo>
                    <a:pt x="24041" y="264795"/>
                  </a:lnTo>
                  <a:lnTo>
                    <a:pt x="51523" y="300354"/>
                  </a:lnTo>
                  <a:lnTo>
                    <a:pt x="87122" y="328040"/>
                  </a:lnTo>
                  <a:lnTo>
                    <a:pt x="129031" y="345821"/>
                  </a:lnTo>
                  <a:lnTo>
                    <a:pt x="175387" y="352171"/>
                  </a:lnTo>
                  <a:lnTo>
                    <a:pt x="204597" y="349630"/>
                  </a:lnTo>
                  <a:lnTo>
                    <a:pt x="232283" y="342519"/>
                  </a:lnTo>
                  <a:lnTo>
                    <a:pt x="258190" y="331088"/>
                  </a:lnTo>
                  <a:lnTo>
                    <a:pt x="280924" y="316357"/>
                  </a:lnTo>
                  <a:lnTo>
                    <a:pt x="174878" y="316357"/>
                  </a:lnTo>
                  <a:lnTo>
                    <a:pt x="130556" y="309117"/>
                  </a:lnTo>
                  <a:lnTo>
                    <a:pt x="92202" y="289051"/>
                  </a:lnTo>
                  <a:lnTo>
                    <a:pt x="61658" y="258572"/>
                  </a:lnTo>
                  <a:lnTo>
                    <a:pt x="41681" y="219963"/>
                  </a:lnTo>
                  <a:lnTo>
                    <a:pt x="34595" y="176149"/>
                  </a:lnTo>
                  <a:lnTo>
                    <a:pt x="34493" y="175513"/>
                  </a:lnTo>
                  <a:lnTo>
                    <a:pt x="41681" y="131063"/>
                  </a:lnTo>
                  <a:lnTo>
                    <a:pt x="61658" y="92455"/>
                  </a:lnTo>
                  <a:lnTo>
                    <a:pt x="92202" y="61849"/>
                  </a:lnTo>
                  <a:lnTo>
                    <a:pt x="130556" y="41783"/>
                  </a:lnTo>
                  <a:lnTo>
                    <a:pt x="174878" y="34671"/>
                  </a:lnTo>
                  <a:lnTo>
                    <a:pt x="277368" y="34671"/>
                  </a:lnTo>
                  <a:lnTo>
                    <a:pt x="221869" y="6350"/>
                  </a:lnTo>
                  <a:lnTo>
                    <a:pt x="175387" y="0"/>
                  </a:lnTo>
                  <a:close/>
                </a:path>
                <a:path w="371475" h="352425">
                  <a:moveTo>
                    <a:pt x="315213" y="72389"/>
                  </a:moveTo>
                  <a:lnTo>
                    <a:pt x="315110" y="176149"/>
                  </a:lnTo>
                  <a:lnTo>
                    <a:pt x="307975" y="219963"/>
                  </a:lnTo>
                  <a:lnTo>
                    <a:pt x="288036" y="258572"/>
                  </a:lnTo>
                  <a:lnTo>
                    <a:pt x="257556" y="289051"/>
                  </a:lnTo>
                  <a:lnTo>
                    <a:pt x="219075" y="309117"/>
                  </a:lnTo>
                  <a:lnTo>
                    <a:pt x="174878" y="316357"/>
                  </a:lnTo>
                  <a:lnTo>
                    <a:pt x="280924" y="316357"/>
                  </a:lnTo>
                  <a:lnTo>
                    <a:pt x="281813" y="315849"/>
                  </a:lnTo>
                  <a:lnTo>
                    <a:pt x="371221" y="315849"/>
                  </a:lnTo>
                  <a:lnTo>
                    <a:pt x="368427" y="313563"/>
                  </a:lnTo>
                  <a:lnTo>
                    <a:pt x="359537" y="309625"/>
                  </a:lnTo>
                  <a:lnTo>
                    <a:pt x="353822" y="308737"/>
                  </a:lnTo>
                  <a:lnTo>
                    <a:pt x="340359" y="308737"/>
                  </a:lnTo>
                  <a:lnTo>
                    <a:pt x="314578" y="282828"/>
                  </a:lnTo>
                  <a:lnTo>
                    <a:pt x="329819" y="259461"/>
                  </a:lnTo>
                  <a:lnTo>
                    <a:pt x="341249" y="233425"/>
                  </a:lnTo>
                  <a:lnTo>
                    <a:pt x="348361" y="205486"/>
                  </a:lnTo>
                  <a:lnTo>
                    <a:pt x="350900" y="176149"/>
                  </a:lnTo>
                  <a:lnTo>
                    <a:pt x="344550" y="129286"/>
                  </a:lnTo>
                  <a:lnTo>
                    <a:pt x="326771" y="87375"/>
                  </a:lnTo>
                  <a:lnTo>
                    <a:pt x="315213" y="72389"/>
                  </a:lnTo>
                  <a:close/>
                </a:path>
                <a:path w="371475" h="352425">
                  <a:moveTo>
                    <a:pt x="350012" y="308101"/>
                  </a:moveTo>
                  <a:lnTo>
                    <a:pt x="340359" y="308737"/>
                  </a:lnTo>
                  <a:lnTo>
                    <a:pt x="353822" y="308737"/>
                  </a:lnTo>
                  <a:lnTo>
                    <a:pt x="350012" y="308101"/>
                  </a:lnTo>
                  <a:close/>
                </a:path>
                <a:path w="371475" h="352425">
                  <a:moveTo>
                    <a:pt x="277368" y="34671"/>
                  </a:moveTo>
                  <a:lnTo>
                    <a:pt x="174878" y="34671"/>
                  </a:lnTo>
                  <a:lnTo>
                    <a:pt x="219075" y="41783"/>
                  </a:lnTo>
                  <a:lnTo>
                    <a:pt x="257556" y="61849"/>
                  </a:lnTo>
                  <a:lnTo>
                    <a:pt x="288036" y="92455"/>
                  </a:lnTo>
                  <a:lnTo>
                    <a:pt x="307975" y="131063"/>
                  </a:lnTo>
                  <a:lnTo>
                    <a:pt x="315213" y="175513"/>
                  </a:lnTo>
                  <a:lnTo>
                    <a:pt x="315213" y="72389"/>
                  </a:lnTo>
                  <a:lnTo>
                    <a:pt x="277368" y="34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876800" y="2486025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48" y="2286"/>
                  </a:lnTo>
                  <a:lnTo>
                    <a:pt x="401192" y="8889"/>
                  </a:lnTo>
                  <a:lnTo>
                    <a:pt x="356235" y="19812"/>
                  </a:lnTo>
                  <a:lnTo>
                    <a:pt x="313054" y="34671"/>
                  </a:lnTo>
                  <a:lnTo>
                    <a:pt x="271652" y="53212"/>
                  </a:lnTo>
                  <a:lnTo>
                    <a:pt x="232537" y="75437"/>
                  </a:lnTo>
                  <a:lnTo>
                    <a:pt x="195579" y="100964"/>
                  </a:lnTo>
                  <a:lnTo>
                    <a:pt x="161289" y="129666"/>
                  </a:lnTo>
                  <a:lnTo>
                    <a:pt x="129666" y="161289"/>
                  </a:lnTo>
                  <a:lnTo>
                    <a:pt x="100964" y="195579"/>
                  </a:lnTo>
                  <a:lnTo>
                    <a:pt x="75437" y="232537"/>
                  </a:lnTo>
                  <a:lnTo>
                    <a:pt x="53212" y="271652"/>
                  </a:lnTo>
                  <a:lnTo>
                    <a:pt x="34671" y="313054"/>
                  </a:lnTo>
                  <a:lnTo>
                    <a:pt x="19812" y="356235"/>
                  </a:lnTo>
                  <a:lnTo>
                    <a:pt x="8889" y="401192"/>
                  </a:lnTo>
                  <a:lnTo>
                    <a:pt x="2286" y="447548"/>
                  </a:lnTo>
                  <a:lnTo>
                    <a:pt x="0" y="495300"/>
                  </a:lnTo>
                  <a:lnTo>
                    <a:pt x="2286" y="543051"/>
                  </a:lnTo>
                  <a:lnTo>
                    <a:pt x="8889" y="589407"/>
                  </a:lnTo>
                  <a:lnTo>
                    <a:pt x="19812" y="634364"/>
                  </a:lnTo>
                  <a:lnTo>
                    <a:pt x="34671" y="677545"/>
                  </a:lnTo>
                  <a:lnTo>
                    <a:pt x="53212" y="718947"/>
                  </a:lnTo>
                  <a:lnTo>
                    <a:pt x="75437" y="758063"/>
                  </a:lnTo>
                  <a:lnTo>
                    <a:pt x="100964" y="795020"/>
                  </a:lnTo>
                  <a:lnTo>
                    <a:pt x="129666" y="829310"/>
                  </a:lnTo>
                  <a:lnTo>
                    <a:pt x="161289" y="860933"/>
                  </a:lnTo>
                  <a:lnTo>
                    <a:pt x="195579" y="889635"/>
                  </a:lnTo>
                  <a:lnTo>
                    <a:pt x="232537" y="915162"/>
                  </a:lnTo>
                  <a:lnTo>
                    <a:pt x="271652" y="937387"/>
                  </a:lnTo>
                  <a:lnTo>
                    <a:pt x="313054" y="955928"/>
                  </a:lnTo>
                  <a:lnTo>
                    <a:pt x="356235" y="970788"/>
                  </a:lnTo>
                  <a:lnTo>
                    <a:pt x="401192" y="981710"/>
                  </a:lnTo>
                  <a:lnTo>
                    <a:pt x="447548" y="988313"/>
                  </a:lnTo>
                  <a:lnTo>
                    <a:pt x="495300" y="990600"/>
                  </a:lnTo>
                  <a:lnTo>
                    <a:pt x="543051" y="988313"/>
                  </a:lnTo>
                  <a:lnTo>
                    <a:pt x="589407" y="981710"/>
                  </a:lnTo>
                  <a:lnTo>
                    <a:pt x="634364" y="970788"/>
                  </a:lnTo>
                  <a:lnTo>
                    <a:pt x="677545" y="955928"/>
                  </a:lnTo>
                  <a:lnTo>
                    <a:pt x="718947" y="937387"/>
                  </a:lnTo>
                  <a:lnTo>
                    <a:pt x="758063" y="915162"/>
                  </a:lnTo>
                  <a:lnTo>
                    <a:pt x="795020" y="889635"/>
                  </a:lnTo>
                  <a:lnTo>
                    <a:pt x="829310" y="860933"/>
                  </a:lnTo>
                  <a:lnTo>
                    <a:pt x="860933" y="829310"/>
                  </a:lnTo>
                  <a:lnTo>
                    <a:pt x="889635" y="795020"/>
                  </a:lnTo>
                  <a:lnTo>
                    <a:pt x="915162" y="758063"/>
                  </a:lnTo>
                  <a:lnTo>
                    <a:pt x="937387" y="718947"/>
                  </a:lnTo>
                  <a:lnTo>
                    <a:pt x="955928" y="677545"/>
                  </a:lnTo>
                  <a:lnTo>
                    <a:pt x="970788" y="634364"/>
                  </a:lnTo>
                  <a:lnTo>
                    <a:pt x="981710" y="589407"/>
                  </a:lnTo>
                  <a:lnTo>
                    <a:pt x="988313" y="543051"/>
                  </a:lnTo>
                  <a:lnTo>
                    <a:pt x="990600" y="495300"/>
                  </a:lnTo>
                  <a:lnTo>
                    <a:pt x="988313" y="447548"/>
                  </a:lnTo>
                  <a:lnTo>
                    <a:pt x="981710" y="401192"/>
                  </a:lnTo>
                  <a:lnTo>
                    <a:pt x="970788" y="356235"/>
                  </a:lnTo>
                  <a:lnTo>
                    <a:pt x="955928" y="313054"/>
                  </a:lnTo>
                  <a:lnTo>
                    <a:pt x="937387" y="271652"/>
                  </a:lnTo>
                  <a:lnTo>
                    <a:pt x="915162" y="232537"/>
                  </a:lnTo>
                  <a:lnTo>
                    <a:pt x="889635" y="195579"/>
                  </a:lnTo>
                  <a:lnTo>
                    <a:pt x="860933" y="161289"/>
                  </a:lnTo>
                  <a:lnTo>
                    <a:pt x="829310" y="129666"/>
                  </a:lnTo>
                  <a:lnTo>
                    <a:pt x="795020" y="100964"/>
                  </a:lnTo>
                  <a:lnTo>
                    <a:pt x="758063" y="75437"/>
                  </a:lnTo>
                  <a:lnTo>
                    <a:pt x="718947" y="53212"/>
                  </a:lnTo>
                  <a:lnTo>
                    <a:pt x="677545" y="34671"/>
                  </a:lnTo>
                  <a:lnTo>
                    <a:pt x="634364" y="19812"/>
                  </a:lnTo>
                  <a:lnTo>
                    <a:pt x="589407" y="8889"/>
                  </a:lnTo>
                  <a:lnTo>
                    <a:pt x="543051" y="228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9BB8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72075" y="2724149"/>
              <a:ext cx="400050" cy="485775"/>
            </a:xfrm>
            <a:custGeom>
              <a:avLst/>
              <a:gdLst/>
              <a:ahLst/>
              <a:cxnLst/>
              <a:rect l="l" t="t" r="r" b="b"/>
              <a:pathLst>
                <a:path w="400050" h="485775">
                  <a:moveTo>
                    <a:pt x="145288" y="232283"/>
                  </a:moveTo>
                  <a:lnTo>
                    <a:pt x="143383" y="222504"/>
                  </a:lnTo>
                  <a:lnTo>
                    <a:pt x="138049" y="214503"/>
                  </a:lnTo>
                  <a:lnTo>
                    <a:pt x="130175" y="209042"/>
                  </a:lnTo>
                  <a:lnTo>
                    <a:pt x="120523" y="207010"/>
                  </a:lnTo>
                  <a:lnTo>
                    <a:pt x="110998" y="209042"/>
                  </a:lnTo>
                  <a:lnTo>
                    <a:pt x="103124" y="214503"/>
                  </a:lnTo>
                  <a:lnTo>
                    <a:pt x="97790" y="222504"/>
                  </a:lnTo>
                  <a:lnTo>
                    <a:pt x="95885" y="232283"/>
                  </a:lnTo>
                  <a:lnTo>
                    <a:pt x="97790" y="242189"/>
                  </a:lnTo>
                  <a:lnTo>
                    <a:pt x="103124" y="250317"/>
                  </a:lnTo>
                  <a:lnTo>
                    <a:pt x="110998" y="255778"/>
                  </a:lnTo>
                  <a:lnTo>
                    <a:pt x="120523" y="257683"/>
                  </a:lnTo>
                  <a:lnTo>
                    <a:pt x="130175" y="255778"/>
                  </a:lnTo>
                  <a:lnTo>
                    <a:pt x="138049" y="250317"/>
                  </a:lnTo>
                  <a:lnTo>
                    <a:pt x="143383" y="242189"/>
                  </a:lnTo>
                  <a:lnTo>
                    <a:pt x="145288" y="232283"/>
                  </a:lnTo>
                  <a:close/>
                </a:path>
                <a:path w="400050" h="485775">
                  <a:moveTo>
                    <a:pt x="219329" y="110109"/>
                  </a:moveTo>
                  <a:lnTo>
                    <a:pt x="217424" y="100330"/>
                  </a:lnTo>
                  <a:lnTo>
                    <a:pt x="212090" y="92329"/>
                  </a:lnTo>
                  <a:lnTo>
                    <a:pt x="204216" y="86868"/>
                  </a:lnTo>
                  <a:lnTo>
                    <a:pt x="194691" y="84963"/>
                  </a:lnTo>
                  <a:lnTo>
                    <a:pt x="185166" y="86868"/>
                  </a:lnTo>
                  <a:lnTo>
                    <a:pt x="177292" y="92329"/>
                  </a:lnTo>
                  <a:lnTo>
                    <a:pt x="171958" y="100330"/>
                  </a:lnTo>
                  <a:lnTo>
                    <a:pt x="169926" y="110109"/>
                  </a:lnTo>
                  <a:lnTo>
                    <a:pt x="171958" y="119888"/>
                  </a:lnTo>
                  <a:lnTo>
                    <a:pt x="177292" y="128016"/>
                  </a:lnTo>
                  <a:lnTo>
                    <a:pt x="185166" y="133350"/>
                  </a:lnTo>
                  <a:lnTo>
                    <a:pt x="194691" y="135382"/>
                  </a:lnTo>
                  <a:lnTo>
                    <a:pt x="204216" y="133350"/>
                  </a:lnTo>
                  <a:lnTo>
                    <a:pt x="212090" y="128016"/>
                  </a:lnTo>
                  <a:lnTo>
                    <a:pt x="217424" y="119888"/>
                  </a:lnTo>
                  <a:lnTo>
                    <a:pt x="219329" y="110109"/>
                  </a:lnTo>
                  <a:close/>
                </a:path>
                <a:path w="400050" h="485775">
                  <a:moveTo>
                    <a:pt x="399923" y="278765"/>
                  </a:moveTo>
                  <a:lnTo>
                    <a:pt x="394081" y="263144"/>
                  </a:lnTo>
                  <a:lnTo>
                    <a:pt x="353441" y="190881"/>
                  </a:lnTo>
                  <a:lnTo>
                    <a:pt x="353314" y="186690"/>
                  </a:lnTo>
                  <a:lnTo>
                    <a:pt x="351409" y="166751"/>
                  </a:lnTo>
                  <a:lnTo>
                    <a:pt x="348869" y="139319"/>
                  </a:lnTo>
                  <a:lnTo>
                    <a:pt x="332105" y="94615"/>
                  </a:lnTo>
                  <a:lnTo>
                    <a:pt x="304546" y="56007"/>
                  </a:lnTo>
                  <a:lnTo>
                    <a:pt x="267081" y="25273"/>
                  </a:lnTo>
                  <a:lnTo>
                    <a:pt x="264668" y="24257"/>
                  </a:lnTo>
                  <a:lnTo>
                    <a:pt x="264668" y="100584"/>
                  </a:lnTo>
                  <a:lnTo>
                    <a:pt x="264668" y="118618"/>
                  </a:lnTo>
                  <a:lnTo>
                    <a:pt x="249936" y="125730"/>
                  </a:lnTo>
                  <a:lnTo>
                    <a:pt x="248907" y="130048"/>
                  </a:lnTo>
                  <a:lnTo>
                    <a:pt x="248793" y="130556"/>
                  </a:lnTo>
                  <a:lnTo>
                    <a:pt x="244094" y="139065"/>
                  </a:lnTo>
                  <a:lnTo>
                    <a:pt x="249428" y="154813"/>
                  </a:lnTo>
                  <a:lnTo>
                    <a:pt x="237617" y="166751"/>
                  </a:lnTo>
                  <a:lnTo>
                    <a:pt x="222377" y="161417"/>
                  </a:lnTo>
                  <a:lnTo>
                    <a:pt x="218186" y="163830"/>
                  </a:lnTo>
                  <a:lnTo>
                    <a:pt x="214122" y="165608"/>
                  </a:lnTo>
                  <a:lnTo>
                    <a:pt x="209423" y="166751"/>
                  </a:lnTo>
                  <a:lnTo>
                    <a:pt x="202311" y="181229"/>
                  </a:lnTo>
                  <a:lnTo>
                    <a:pt x="191135" y="181229"/>
                  </a:lnTo>
                  <a:lnTo>
                    <a:pt x="191135" y="222758"/>
                  </a:lnTo>
                  <a:lnTo>
                    <a:pt x="190627" y="239522"/>
                  </a:lnTo>
                  <a:lnTo>
                    <a:pt x="190627" y="240792"/>
                  </a:lnTo>
                  <a:lnTo>
                    <a:pt x="175895" y="248031"/>
                  </a:lnTo>
                  <a:lnTo>
                    <a:pt x="174625" y="252857"/>
                  </a:lnTo>
                  <a:lnTo>
                    <a:pt x="172974" y="257048"/>
                  </a:lnTo>
                  <a:lnTo>
                    <a:pt x="170561" y="261366"/>
                  </a:lnTo>
                  <a:lnTo>
                    <a:pt x="175260" y="276987"/>
                  </a:lnTo>
                  <a:lnTo>
                    <a:pt x="163449" y="288925"/>
                  </a:lnTo>
                  <a:lnTo>
                    <a:pt x="148209" y="283591"/>
                  </a:lnTo>
                  <a:lnTo>
                    <a:pt x="144145" y="286004"/>
                  </a:lnTo>
                  <a:lnTo>
                    <a:pt x="139954" y="287782"/>
                  </a:lnTo>
                  <a:lnTo>
                    <a:pt x="135255" y="288925"/>
                  </a:lnTo>
                  <a:lnTo>
                    <a:pt x="128778" y="303403"/>
                  </a:lnTo>
                  <a:lnTo>
                    <a:pt x="112395" y="303403"/>
                  </a:lnTo>
                  <a:lnTo>
                    <a:pt x="105283" y="288417"/>
                  </a:lnTo>
                  <a:lnTo>
                    <a:pt x="102870" y="287782"/>
                  </a:lnTo>
                  <a:lnTo>
                    <a:pt x="100584" y="287147"/>
                  </a:lnTo>
                  <a:lnTo>
                    <a:pt x="96393" y="285369"/>
                  </a:lnTo>
                  <a:lnTo>
                    <a:pt x="92329" y="282956"/>
                  </a:lnTo>
                  <a:lnTo>
                    <a:pt x="77089" y="287782"/>
                  </a:lnTo>
                  <a:lnTo>
                    <a:pt x="65278" y="275717"/>
                  </a:lnTo>
                  <a:lnTo>
                    <a:pt x="70612" y="260096"/>
                  </a:lnTo>
                  <a:lnTo>
                    <a:pt x="68199" y="255905"/>
                  </a:lnTo>
                  <a:lnTo>
                    <a:pt x="66421" y="251714"/>
                  </a:lnTo>
                  <a:lnTo>
                    <a:pt x="65278" y="246888"/>
                  </a:lnTo>
                  <a:lnTo>
                    <a:pt x="50546" y="239522"/>
                  </a:lnTo>
                  <a:lnTo>
                    <a:pt x="50546" y="222758"/>
                  </a:lnTo>
                  <a:lnTo>
                    <a:pt x="65278" y="215519"/>
                  </a:lnTo>
                  <a:lnTo>
                    <a:pt x="66421" y="210693"/>
                  </a:lnTo>
                  <a:lnTo>
                    <a:pt x="68199" y="206502"/>
                  </a:lnTo>
                  <a:lnTo>
                    <a:pt x="70612" y="202311"/>
                  </a:lnTo>
                  <a:lnTo>
                    <a:pt x="65278" y="186690"/>
                  </a:lnTo>
                  <a:lnTo>
                    <a:pt x="77089" y="174625"/>
                  </a:lnTo>
                  <a:lnTo>
                    <a:pt x="92329" y="179959"/>
                  </a:lnTo>
                  <a:lnTo>
                    <a:pt x="96393" y="177673"/>
                  </a:lnTo>
                  <a:lnTo>
                    <a:pt x="100584" y="175768"/>
                  </a:lnTo>
                  <a:lnTo>
                    <a:pt x="105283" y="174625"/>
                  </a:lnTo>
                  <a:lnTo>
                    <a:pt x="112395" y="159639"/>
                  </a:lnTo>
                  <a:lnTo>
                    <a:pt x="129413" y="159639"/>
                  </a:lnTo>
                  <a:lnTo>
                    <a:pt x="136398" y="174625"/>
                  </a:lnTo>
                  <a:lnTo>
                    <a:pt x="141097" y="175768"/>
                  </a:lnTo>
                  <a:lnTo>
                    <a:pt x="145288" y="177673"/>
                  </a:lnTo>
                  <a:lnTo>
                    <a:pt x="149352" y="179959"/>
                  </a:lnTo>
                  <a:lnTo>
                    <a:pt x="164719" y="174625"/>
                  </a:lnTo>
                  <a:lnTo>
                    <a:pt x="176403" y="186690"/>
                  </a:lnTo>
                  <a:lnTo>
                    <a:pt x="171196" y="202311"/>
                  </a:lnTo>
                  <a:lnTo>
                    <a:pt x="173482" y="206502"/>
                  </a:lnTo>
                  <a:lnTo>
                    <a:pt x="175260" y="210693"/>
                  </a:lnTo>
                  <a:lnTo>
                    <a:pt x="176403" y="215519"/>
                  </a:lnTo>
                  <a:lnTo>
                    <a:pt x="191135" y="222758"/>
                  </a:lnTo>
                  <a:lnTo>
                    <a:pt x="191135" y="181229"/>
                  </a:lnTo>
                  <a:lnTo>
                    <a:pt x="185801" y="181229"/>
                  </a:lnTo>
                  <a:lnTo>
                    <a:pt x="182753" y="174625"/>
                  </a:lnTo>
                  <a:lnTo>
                    <a:pt x="178816" y="166243"/>
                  </a:lnTo>
                  <a:lnTo>
                    <a:pt x="174117" y="164973"/>
                  </a:lnTo>
                  <a:lnTo>
                    <a:pt x="169926" y="163195"/>
                  </a:lnTo>
                  <a:lnTo>
                    <a:pt x="165862" y="160782"/>
                  </a:lnTo>
                  <a:lnTo>
                    <a:pt x="150622" y="166243"/>
                  </a:lnTo>
                  <a:lnTo>
                    <a:pt x="144145" y="159639"/>
                  </a:lnTo>
                  <a:lnTo>
                    <a:pt x="138811" y="154178"/>
                  </a:lnTo>
                  <a:lnTo>
                    <a:pt x="144145" y="138430"/>
                  </a:lnTo>
                  <a:lnTo>
                    <a:pt x="141732" y="134239"/>
                  </a:lnTo>
                  <a:lnTo>
                    <a:pt x="139954" y="130048"/>
                  </a:lnTo>
                  <a:lnTo>
                    <a:pt x="138938" y="125730"/>
                  </a:lnTo>
                  <a:lnTo>
                    <a:pt x="138811" y="125222"/>
                  </a:lnTo>
                  <a:lnTo>
                    <a:pt x="124079" y="117983"/>
                  </a:lnTo>
                  <a:lnTo>
                    <a:pt x="124079" y="101092"/>
                  </a:lnTo>
                  <a:lnTo>
                    <a:pt x="138811" y="93853"/>
                  </a:lnTo>
                  <a:lnTo>
                    <a:pt x="139954" y="89154"/>
                  </a:lnTo>
                  <a:lnTo>
                    <a:pt x="141732" y="84963"/>
                  </a:lnTo>
                  <a:lnTo>
                    <a:pt x="144145" y="80645"/>
                  </a:lnTo>
                  <a:lnTo>
                    <a:pt x="139446" y="65024"/>
                  </a:lnTo>
                  <a:lnTo>
                    <a:pt x="151130" y="53086"/>
                  </a:lnTo>
                  <a:lnTo>
                    <a:pt x="166497" y="58420"/>
                  </a:lnTo>
                  <a:lnTo>
                    <a:pt x="170561" y="56007"/>
                  </a:lnTo>
                  <a:lnTo>
                    <a:pt x="174625" y="54229"/>
                  </a:lnTo>
                  <a:lnTo>
                    <a:pt x="179324" y="53086"/>
                  </a:lnTo>
                  <a:lnTo>
                    <a:pt x="186436" y="37846"/>
                  </a:lnTo>
                  <a:lnTo>
                    <a:pt x="202946" y="37846"/>
                  </a:lnTo>
                  <a:lnTo>
                    <a:pt x="209931" y="52451"/>
                  </a:lnTo>
                  <a:lnTo>
                    <a:pt x="214630" y="53594"/>
                  </a:lnTo>
                  <a:lnTo>
                    <a:pt x="219075" y="55626"/>
                  </a:lnTo>
                  <a:lnTo>
                    <a:pt x="222885" y="57785"/>
                  </a:lnTo>
                  <a:lnTo>
                    <a:pt x="238252" y="52451"/>
                  </a:lnTo>
                  <a:lnTo>
                    <a:pt x="249936" y="64389"/>
                  </a:lnTo>
                  <a:lnTo>
                    <a:pt x="244729" y="80137"/>
                  </a:lnTo>
                  <a:lnTo>
                    <a:pt x="247015" y="84328"/>
                  </a:lnTo>
                  <a:lnTo>
                    <a:pt x="248793" y="88519"/>
                  </a:lnTo>
                  <a:lnTo>
                    <a:pt x="249936" y="93345"/>
                  </a:lnTo>
                  <a:lnTo>
                    <a:pt x="264668" y="100584"/>
                  </a:lnTo>
                  <a:lnTo>
                    <a:pt x="264668" y="24257"/>
                  </a:lnTo>
                  <a:lnTo>
                    <a:pt x="223139" y="6350"/>
                  </a:lnTo>
                  <a:lnTo>
                    <a:pt x="176784" y="0"/>
                  </a:lnTo>
                  <a:lnTo>
                    <a:pt x="130429" y="6350"/>
                  </a:lnTo>
                  <a:lnTo>
                    <a:pt x="86487" y="25273"/>
                  </a:lnTo>
                  <a:lnTo>
                    <a:pt x="49022" y="55626"/>
                  </a:lnTo>
                  <a:lnTo>
                    <a:pt x="21336" y="94361"/>
                  </a:lnTo>
                  <a:lnTo>
                    <a:pt x="4699" y="139065"/>
                  </a:lnTo>
                  <a:lnTo>
                    <a:pt x="127" y="186690"/>
                  </a:lnTo>
                  <a:lnTo>
                    <a:pt x="0" y="187833"/>
                  </a:lnTo>
                  <a:lnTo>
                    <a:pt x="4699" y="229743"/>
                  </a:lnTo>
                  <a:lnTo>
                    <a:pt x="18161" y="269113"/>
                  </a:lnTo>
                  <a:lnTo>
                    <a:pt x="40005" y="304038"/>
                  </a:lnTo>
                  <a:lnTo>
                    <a:pt x="69342" y="333502"/>
                  </a:lnTo>
                  <a:lnTo>
                    <a:pt x="69342" y="485775"/>
                  </a:lnTo>
                  <a:lnTo>
                    <a:pt x="255270" y="485775"/>
                  </a:lnTo>
                  <a:lnTo>
                    <a:pt x="255270" y="413512"/>
                  </a:lnTo>
                  <a:lnTo>
                    <a:pt x="284099" y="413512"/>
                  </a:lnTo>
                  <a:lnTo>
                    <a:pt x="322961" y="401320"/>
                  </a:lnTo>
                  <a:lnTo>
                    <a:pt x="348361" y="368935"/>
                  </a:lnTo>
                  <a:lnTo>
                    <a:pt x="353441" y="341376"/>
                  </a:lnTo>
                  <a:lnTo>
                    <a:pt x="353441" y="305181"/>
                  </a:lnTo>
                  <a:lnTo>
                    <a:pt x="379349" y="305181"/>
                  </a:lnTo>
                  <a:lnTo>
                    <a:pt x="383921" y="303403"/>
                  </a:lnTo>
                  <a:lnTo>
                    <a:pt x="390144" y="300990"/>
                  </a:lnTo>
                  <a:lnTo>
                    <a:pt x="397764" y="291846"/>
                  </a:lnTo>
                  <a:lnTo>
                    <a:pt x="398272" y="288925"/>
                  </a:lnTo>
                  <a:lnTo>
                    <a:pt x="399923" y="27876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3450" y="421005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47" y="2286"/>
                  </a:lnTo>
                  <a:lnTo>
                    <a:pt x="401193" y="8889"/>
                  </a:lnTo>
                  <a:lnTo>
                    <a:pt x="356234" y="19812"/>
                  </a:lnTo>
                  <a:lnTo>
                    <a:pt x="313029" y="34670"/>
                  </a:lnTo>
                  <a:lnTo>
                    <a:pt x="271703" y="53212"/>
                  </a:lnTo>
                  <a:lnTo>
                    <a:pt x="232486" y="75437"/>
                  </a:lnTo>
                  <a:lnTo>
                    <a:pt x="195605" y="100964"/>
                  </a:lnTo>
                  <a:lnTo>
                    <a:pt x="161239" y="129667"/>
                  </a:lnTo>
                  <a:lnTo>
                    <a:pt x="129616" y="161289"/>
                  </a:lnTo>
                  <a:lnTo>
                    <a:pt x="100926" y="195580"/>
                  </a:lnTo>
                  <a:lnTo>
                    <a:pt x="75399" y="232537"/>
                  </a:lnTo>
                  <a:lnTo>
                    <a:pt x="53225" y="271652"/>
                  </a:lnTo>
                  <a:lnTo>
                    <a:pt x="34620" y="313055"/>
                  </a:lnTo>
                  <a:lnTo>
                    <a:pt x="19786" y="356235"/>
                  </a:lnTo>
                  <a:lnTo>
                    <a:pt x="8928" y="401193"/>
                  </a:lnTo>
                  <a:lnTo>
                    <a:pt x="2273" y="447548"/>
                  </a:lnTo>
                  <a:lnTo>
                    <a:pt x="0" y="495300"/>
                  </a:lnTo>
                  <a:lnTo>
                    <a:pt x="2273" y="543051"/>
                  </a:lnTo>
                  <a:lnTo>
                    <a:pt x="8928" y="589407"/>
                  </a:lnTo>
                  <a:lnTo>
                    <a:pt x="19786" y="634364"/>
                  </a:lnTo>
                  <a:lnTo>
                    <a:pt x="34620" y="677544"/>
                  </a:lnTo>
                  <a:lnTo>
                    <a:pt x="53225" y="718947"/>
                  </a:lnTo>
                  <a:lnTo>
                    <a:pt x="75399" y="758063"/>
                  </a:lnTo>
                  <a:lnTo>
                    <a:pt x="100926" y="795019"/>
                  </a:lnTo>
                  <a:lnTo>
                    <a:pt x="129616" y="829310"/>
                  </a:lnTo>
                  <a:lnTo>
                    <a:pt x="161239" y="860932"/>
                  </a:lnTo>
                  <a:lnTo>
                    <a:pt x="195605" y="889635"/>
                  </a:lnTo>
                  <a:lnTo>
                    <a:pt x="232486" y="915162"/>
                  </a:lnTo>
                  <a:lnTo>
                    <a:pt x="271703" y="937387"/>
                  </a:lnTo>
                  <a:lnTo>
                    <a:pt x="313029" y="955929"/>
                  </a:lnTo>
                  <a:lnTo>
                    <a:pt x="356234" y="970788"/>
                  </a:lnTo>
                  <a:lnTo>
                    <a:pt x="401193" y="981710"/>
                  </a:lnTo>
                  <a:lnTo>
                    <a:pt x="447547" y="988313"/>
                  </a:lnTo>
                  <a:lnTo>
                    <a:pt x="495300" y="990600"/>
                  </a:lnTo>
                  <a:lnTo>
                    <a:pt x="543052" y="988313"/>
                  </a:lnTo>
                  <a:lnTo>
                    <a:pt x="589407" y="981710"/>
                  </a:lnTo>
                  <a:lnTo>
                    <a:pt x="634365" y="970788"/>
                  </a:lnTo>
                  <a:lnTo>
                    <a:pt x="677544" y="955929"/>
                  </a:lnTo>
                  <a:lnTo>
                    <a:pt x="718947" y="937387"/>
                  </a:lnTo>
                  <a:lnTo>
                    <a:pt x="758063" y="915162"/>
                  </a:lnTo>
                  <a:lnTo>
                    <a:pt x="795019" y="889635"/>
                  </a:lnTo>
                  <a:lnTo>
                    <a:pt x="829310" y="860932"/>
                  </a:lnTo>
                  <a:lnTo>
                    <a:pt x="860932" y="829310"/>
                  </a:lnTo>
                  <a:lnTo>
                    <a:pt x="889635" y="795019"/>
                  </a:lnTo>
                  <a:lnTo>
                    <a:pt x="915162" y="758063"/>
                  </a:lnTo>
                  <a:lnTo>
                    <a:pt x="937387" y="718947"/>
                  </a:lnTo>
                  <a:lnTo>
                    <a:pt x="955929" y="677544"/>
                  </a:lnTo>
                  <a:lnTo>
                    <a:pt x="970788" y="634364"/>
                  </a:lnTo>
                  <a:lnTo>
                    <a:pt x="981710" y="589407"/>
                  </a:lnTo>
                  <a:lnTo>
                    <a:pt x="988313" y="543051"/>
                  </a:lnTo>
                  <a:lnTo>
                    <a:pt x="990600" y="495300"/>
                  </a:lnTo>
                  <a:lnTo>
                    <a:pt x="988313" y="447548"/>
                  </a:lnTo>
                  <a:lnTo>
                    <a:pt x="981710" y="401193"/>
                  </a:lnTo>
                  <a:lnTo>
                    <a:pt x="970788" y="356235"/>
                  </a:lnTo>
                  <a:lnTo>
                    <a:pt x="955929" y="313055"/>
                  </a:lnTo>
                  <a:lnTo>
                    <a:pt x="937387" y="271652"/>
                  </a:lnTo>
                  <a:lnTo>
                    <a:pt x="915162" y="232537"/>
                  </a:lnTo>
                  <a:lnTo>
                    <a:pt x="889635" y="195580"/>
                  </a:lnTo>
                  <a:lnTo>
                    <a:pt x="860932" y="161289"/>
                  </a:lnTo>
                  <a:lnTo>
                    <a:pt x="829310" y="129667"/>
                  </a:lnTo>
                  <a:lnTo>
                    <a:pt x="795019" y="100964"/>
                  </a:lnTo>
                  <a:lnTo>
                    <a:pt x="758063" y="75437"/>
                  </a:lnTo>
                  <a:lnTo>
                    <a:pt x="718947" y="53212"/>
                  </a:lnTo>
                  <a:lnTo>
                    <a:pt x="677544" y="34670"/>
                  </a:lnTo>
                  <a:lnTo>
                    <a:pt x="634365" y="19812"/>
                  </a:lnTo>
                  <a:lnTo>
                    <a:pt x="589407" y="8889"/>
                  </a:lnTo>
                  <a:lnTo>
                    <a:pt x="543052" y="228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80619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100" y="4552950"/>
              <a:ext cx="495300" cy="3048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876800" y="4210050"/>
              <a:ext cx="990600" cy="990600"/>
            </a:xfrm>
            <a:custGeom>
              <a:avLst/>
              <a:gdLst/>
              <a:ahLst/>
              <a:cxnLst/>
              <a:rect l="l" t="t" r="r" b="b"/>
              <a:pathLst>
                <a:path w="990600" h="990600">
                  <a:moveTo>
                    <a:pt x="495300" y="0"/>
                  </a:moveTo>
                  <a:lnTo>
                    <a:pt x="447548" y="2286"/>
                  </a:lnTo>
                  <a:lnTo>
                    <a:pt x="401192" y="8889"/>
                  </a:lnTo>
                  <a:lnTo>
                    <a:pt x="356235" y="19812"/>
                  </a:lnTo>
                  <a:lnTo>
                    <a:pt x="313054" y="34670"/>
                  </a:lnTo>
                  <a:lnTo>
                    <a:pt x="271652" y="53212"/>
                  </a:lnTo>
                  <a:lnTo>
                    <a:pt x="232537" y="75437"/>
                  </a:lnTo>
                  <a:lnTo>
                    <a:pt x="195579" y="100964"/>
                  </a:lnTo>
                  <a:lnTo>
                    <a:pt x="161289" y="129667"/>
                  </a:lnTo>
                  <a:lnTo>
                    <a:pt x="129666" y="161289"/>
                  </a:lnTo>
                  <a:lnTo>
                    <a:pt x="100964" y="195580"/>
                  </a:lnTo>
                  <a:lnTo>
                    <a:pt x="75437" y="232537"/>
                  </a:lnTo>
                  <a:lnTo>
                    <a:pt x="53212" y="271652"/>
                  </a:lnTo>
                  <a:lnTo>
                    <a:pt x="34671" y="313055"/>
                  </a:lnTo>
                  <a:lnTo>
                    <a:pt x="19812" y="356235"/>
                  </a:lnTo>
                  <a:lnTo>
                    <a:pt x="8889" y="401193"/>
                  </a:lnTo>
                  <a:lnTo>
                    <a:pt x="2286" y="447548"/>
                  </a:lnTo>
                  <a:lnTo>
                    <a:pt x="0" y="495300"/>
                  </a:lnTo>
                  <a:lnTo>
                    <a:pt x="2286" y="543051"/>
                  </a:lnTo>
                  <a:lnTo>
                    <a:pt x="8889" y="589407"/>
                  </a:lnTo>
                  <a:lnTo>
                    <a:pt x="19812" y="634364"/>
                  </a:lnTo>
                  <a:lnTo>
                    <a:pt x="34671" y="677544"/>
                  </a:lnTo>
                  <a:lnTo>
                    <a:pt x="53212" y="718947"/>
                  </a:lnTo>
                  <a:lnTo>
                    <a:pt x="75437" y="758063"/>
                  </a:lnTo>
                  <a:lnTo>
                    <a:pt x="100964" y="795019"/>
                  </a:lnTo>
                  <a:lnTo>
                    <a:pt x="129666" y="829310"/>
                  </a:lnTo>
                  <a:lnTo>
                    <a:pt x="161289" y="860932"/>
                  </a:lnTo>
                  <a:lnTo>
                    <a:pt x="195579" y="889635"/>
                  </a:lnTo>
                  <a:lnTo>
                    <a:pt x="232537" y="915162"/>
                  </a:lnTo>
                  <a:lnTo>
                    <a:pt x="271652" y="937387"/>
                  </a:lnTo>
                  <a:lnTo>
                    <a:pt x="313054" y="955929"/>
                  </a:lnTo>
                  <a:lnTo>
                    <a:pt x="356235" y="970788"/>
                  </a:lnTo>
                  <a:lnTo>
                    <a:pt x="401192" y="981710"/>
                  </a:lnTo>
                  <a:lnTo>
                    <a:pt x="447548" y="988313"/>
                  </a:lnTo>
                  <a:lnTo>
                    <a:pt x="495300" y="990600"/>
                  </a:lnTo>
                  <a:lnTo>
                    <a:pt x="543051" y="988313"/>
                  </a:lnTo>
                  <a:lnTo>
                    <a:pt x="589407" y="981710"/>
                  </a:lnTo>
                  <a:lnTo>
                    <a:pt x="634364" y="970788"/>
                  </a:lnTo>
                  <a:lnTo>
                    <a:pt x="677545" y="955929"/>
                  </a:lnTo>
                  <a:lnTo>
                    <a:pt x="718947" y="937387"/>
                  </a:lnTo>
                  <a:lnTo>
                    <a:pt x="758063" y="915162"/>
                  </a:lnTo>
                  <a:lnTo>
                    <a:pt x="795020" y="889635"/>
                  </a:lnTo>
                  <a:lnTo>
                    <a:pt x="829310" y="860932"/>
                  </a:lnTo>
                  <a:lnTo>
                    <a:pt x="860933" y="829310"/>
                  </a:lnTo>
                  <a:lnTo>
                    <a:pt x="889635" y="795019"/>
                  </a:lnTo>
                  <a:lnTo>
                    <a:pt x="915162" y="758063"/>
                  </a:lnTo>
                  <a:lnTo>
                    <a:pt x="937387" y="718947"/>
                  </a:lnTo>
                  <a:lnTo>
                    <a:pt x="955928" y="677544"/>
                  </a:lnTo>
                  <a:lnTo>
                    <a:pt x="970788" y="634364"/>
                  </a:lnTo>
                  <a:lnTo>
                    <a:pt x="981710" y="589407"/>
                  </a:lnTo>
                  <a:lnTo>
                    <a:pt x="988313" y="543051"/>
                  </a:lnTo>
                  <a:lnTo>
                    <a:pt x="990600" y="495300"/>
                  </a:lnTo>
                  <a:lnTo>
                    <a:pt x="988313" y="447548"/>
                  </a:lnTo>
                  <a:lnTo>
                    <a:pt x="981710" y="401193"/>
                  </a:lnTo>
                  <a:lnTo>
                    <a:pt x="970788" y="356235"/>
                  </a:lnTo>
                  <a:lnTo>
                    <a:pt x="955928" y="313055"/>
                  </a:lnTo>
                  <a:lnTo>
                    <a:pt x="937387" y="271652"/>
                  </a:lnTo>
                  <a:lnTo>
                    <a:pt x="915162" y="232537"/>
                  </a:lnTo>
                  <a:lnTo>
                    <a:pt x="889635" y="195580"/>
                  </a:lnTo>
                  <a:lnTo>
                    <a:pt x="860933" y="161289"/>
                  </a:lnTo>
                  <a:lnTo>
                    <a:pt x="829310" y="129667"/>
                  </a:lnTo>
                  <a:lnTo>
                    <a:pt x="795020" y="100964"/>
                  </a:lnTo>
                  <a:lnTo>
                    <a:pt x="758063" y="75437"/>
                  </a:lnTo>
                  <a:lnTo>
                    <a:pt x="718947" y="53212"/>
                  </a:lnTo>
                  <a:lnTo>
                    <a:pt x="677545" y="34670"/>
                  </a:lnTo>
                  <a:lnTo>
                    <a:pt x="634364" y="19812"/>
                  </a:lnTo>
                  <a:lnTo>
                    <a:pt x="589407" y="8889"/>
                  </a:lnTo>
                  <a:lnTo>
                    <a:pt x="543051" y="2286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48AC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1600" y="4476750"/>
              <a:ext cx="381000" cy="45720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128901" y="2569273"/>
            <a:ext cx="2321560" cy="26022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65"/>
              </a:spcBef>
            </a:pPr>
            <a:r>
              <a:rPr dirty="0" sz="2300">
                <a:latin typeface="Calibri"/>
                <a:cs typeface="Calibri"/>
              </a:rPr>
              <a:t>Deep</a:t>
            </a:r>
            <a:r>
              <a:rPr dirty="0" sz="2300" spc="-15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dive</a:t>
            </a:r>
            <a:r>
              <a:rPr dirty="0" sz="2300" spc="-70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into</a:t>
            </a:r>
            <a:r>
              <a:rPr dirty="0" sz="2300" spc="-150">
                <a:latin typeface="Calibri"/>
                <a:cs typeface="Calibri"/>
              </a:rPr>
              <a:t> </a:t>
            </a:r>
            <a:r>
              <a:rPr dirty="0" sz="2300" spc="-20">
                <a:latin typeface="Calibri"/>
                <a:cs typeface="Calibri"/>
              </a:rPr>
              <a:t>real- </a:t>
            </a:r>
            <a:r>
              <a:rPr dirty="0" sz="2300">
                <a:latin typeface="Calibri"/>
                <a:cs typeface="Calibri"/>
              </a:rPr>
              <a:t>world</a:t>
            </a:r>
            <a:r>
              <a:rPr dirty="0" sz="2300" spc="-114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JS</a:t>
            </a:r>
            <a:r>
              <a:rPr dirty="0" sz="2300" spc="-100">
                <a:latin typeface="Calibri"/>
                <a:cs typeface="Calibri"/>
              </a:rPr>
              <a:t> </a:t>
            </a:r>
            <a:r>
              <a:rPr dirty="0" sz="2300" spc="-20">
                <a:latin typeface="Calibri"/>
                <a:cs typeface="Calibri"/>
              </a:rPr>
              <a:t>usage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300">
              <a:latin typeface="Calibri"/>
              <a:cs typeface="Calibri"/>
            </a:endParaRPr>
          </a:p>
          <a:p>
            <a:pPr marL="12700" marR="800735">
              <a:lnSpc>
                <a:spcPct val="93900"/>
              </a:lnSpc>
            </a:pPr>
            <a:r>
              <a:rPr dirty="0" sz="2300" spc="-10">
                <a:latin typeface="Calibri"/>
                <a:cs typeface="Calibri"/>
              </a:rPr>
              <a:t>Practiced </a:t>
            </a:r>
            <a:r>
              <a:rPr dirty="0" sz="2300" spc="-35">
                <a:latin typeface="Calibri"/>
                <a:cs typeface="Calibri"/>
              </a:rPr>
              <a:t>collaborative </a:t>
            </a:r>
            <a:r>
              <a:rPr dirty="0" sz="2300" spc="-10">
                <a:latin typeface="Calibri"/>
                <a:cs typeface="Calibri"/>
              </a:rPr>
              <a:t>versioning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086475" y="2404681"/>
            <a:ext cx="2264410" cy="273621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 marR="877569">
              <a:lnSpc>
                <a:spcPct val="93900"/>
              </a:lnSpc>
              <a:spcBef>
                <a:spcPts val="295"/>
              </a:spcBef>
            </a:pPr>
            <a:r>
              <a:rPr dirty="0" sz="2300" spc="-10">
                <a:latin typeface="Calibri"/>
                <a:cs typeface="Calibri"/>
              </a:rPr>
              <a:t>Learned component modularity</a:t>
            </a:r>
            <a:endParaRPr sz="2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85"/>
              </a:spcBef>
            </a:pPr>
            <a:endParaRPr sz="2300">
              <a:latin typeface="Calibri"/>
              <a:cs typeface="Calibri"/>
            </a:endParaRPr>
          </a:p>
          <a:p>
            <a:pPr marL="12700" marR="5080">
              <a:lnSpc>
                <a:spcPct val="93900"/>
              </a:lnSpc>
            </a:pPr>
            <a:r>
              <a:rPr dirty="0" sz="2300" spc="-10">
                <a:latin typeface="Calibri"/>
                <a:cs typeface="Calibri"/>
              </a:rPr>
              <a:t>Enhanced </a:t>
            </a:r>
            <a:r>
              <a:rPr dirty="0" sz="2300" spc="-20">
                <a:latin typeface="Calibri"/>
                <a:cs typeface="Calibri"/>
              </a:rPr>
              <a:t>debugging</a:t>
            </a:r>
            <a:r>
              <a:rPr dirty="0" sz="2300" spc="-85">
                <a:latin typeface="Calibri"/>
                <a:cs typeface="Calibri"/>
              </a:rPr>
              <a:t> </a:t>
            </a:r>
            <a:r>
              <a:rPr dirty="0" sz="2300">
                <a:latin typeface="Calibri"/>
                <a:cs typeface="Calibri"/>
              </a:rPr>
              <a:t>&amp;</a:t>
            </a:r>
            <a:r>
              <a:rPr dirty="0" sz="2300" spc="-60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error- handling</a:t>
            </a:r>
            <a:r>
              <a:rPr dirty="0" sz="2300" spc="-105">
                <a:latin typeface="Calibri"/>
                <a:cs typeface="Calibri"/>
              </a:rPr>
              <a:t> </a:t>
            </a:r>
            <a:r>
              <a:rPr dirty="0" sz="2300" spc="-10">
                <a:latin typeface="Calibri"/>
                <a:cs typeface="Calibri"/>
              </a:rPr>
              <a:t>mindset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035" rIns="0" bIns="0" rtlCol="0" vert="horz">
            <a:spAutoFit/>
          </a:bodyPr>
          <a:lstStyle/>
          <a:p>
            <a:pPr marL="2142490">
              <a:lnSpc>
                <a:spcPct val="100000"/>
              </a:lnSpc>
              <a:spcBef>
                <a:spcPts val="105"/>
              </a:spcBef>
            </a:pPr>
            <a:r>
              <a:rPr dirty="0" sz="3300">
                <a:solidFill>
                  <a:srgbClr val="000000"/>
                </a:solidFill>
              </a:rPr>
              <a:t>18</a:t>
            </a:r>
            <a:r>
              <a:rPr dirty="0" sz="3300" spc="-85">
                <a:solidFill>
                  <a:srgbClr val="000000"/>
                </a:solidFill>
              </a:rPr>
              <a:t> </a:t>
            </a:r>
            <a:r>
              <a:rPr dirty="0" sz="3300">
                <a:solidFill>
                  <a:srgbClr val="000000"/>
                </a:solidFill>
              </a:rPr>
              <a:t>–</a:t>
            </a:r>
            <a:r>
              <a:rPr dirty="0" sz="3300" spc="-100">
                <a:solidFill>
                  <a:srgbClr val="000000"/>
                </a:solidFill>
              </a:rPr>
              <a:t> </a:t>
            </a:r>
            <a:r>
              <a:rPr dirty="0" sz="3300">
                <a:solidFill>
                  <a:srgbClr val="000000"/>
                </a:solidFill>
              </a:rPr>
              <a:t>Developers</a:t>
            </a:r>
            <a:r>
              <a:rPr dirty="0" sz="3300" spc="-85">
                <a:solidFill>
                  <a:srgbClr val="000000"/>
                </a:solidFill>
              </a:rPr>
              <a:t> </a:t>
            </a:r>
            <a:r>
              <a:rPr dirty="0" sz="3300">
                <a:solidFill>
                  <a:srgbClr val="000000"/>
                </a:solidFill>
              </a:rPr>
              <a:t>in</a:t>
            </a:r>
            <a:r>
              <a:rPr dirty="0" sz="3300" spc="-55">
                <a:solidFill>
                  <a:srgbClr val="000000"/>
                </a:solidFill>
              </a:rPr>
              <a:t> </a:t>
            </a:r>
            <a:r>
              <a:rPr dirty="0" sz="3300" spc="-20">
                <a:solidFill>
                  <a:srgbClr val="000000"/>
                </a:solidFill>
              </a:rPr>
              <a:t>Sync</a:t>
            </a:r>
            <a:endParaRPr sz="3300"/>
          </a:p>
        </p:txBody>
      </p:sp>
      <p:grpSp>
        <p:nvGrpSpPr>
          <p:cNvPr id="3" name="object 3" descr=""/>
          <p:cNvGrpSpPr/>
          <p:nvPr/>
        </p:nvGrpSpPr>
        <p:grpSpPr>
          <a:xfrm>
            <a:off x="628650" y="1533525"/>
            <a:ext cx="7858125" cy="123825"/>
            <a:chOff x="628650" y="1533525"/>
            <a:chExt cx="7858125" cy="123825"/>
          </a:xfrm>
        </p:grpSpPr>
        <p:sp>
          <p:nvSpPr>
            <p:cNvPr id="4" name="object 4" descr=""/>
            <p:cNvSpPr/>
            <p:nvPr/>
          </p:nvSpPr>
          <p:spPr>
            <a:xfrm>
              <a:off x="647700" y="1638300"/>
              <a:ext cx="7839075" cy="19050"/>
            </a:xfrm>
            <a:custGeom>
              <a:avLst/>
              <a:gdLst/>
              <a:ahLst/>
              <a:cxnLst/>
              <a:rect l="l" t="t" r="r" b="b"/>
              <a:pathLst>
                <a:path w="7839075" h="19050">
                  <a:moveTo>
                    <a:pt x="783907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7839075" y="19050"/>
                  </a:lnTo>
                  <a:lnTo>
                    <a:pt x="7839075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28650" y="1533525"/>
              <a:ext cx="1409700" cy="114300"/>
            </a:xfrm>
            <a:custGeom>
              <a:avLst/>
              <a:gdLst/>
              <a:ahLst/>
              <a:cxnLst/>
              <a:rect l="l" t="t" r="r" b="b"/>
              <a:pathLst>
                <a:path w="1409700" h="114300">
                  <a:moveTo>
                    <a:pt x="140970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1409700" y="114300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1F467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628650" y="2638425"/>
            <a:ext cx="7886700" cy="1304925"/>
            <a:chOff x="628650" y="2638425"/>
            <a:chExt cx="7886700" cy="1304925"/>
          </a:xfrm>
        </p:grpSpPr>
        <p:sp>
          <p:nvSpPr>
            <p:cNvPr id="7" name="object 7" descr=""/>
            <p:cNvSpPr/>
            <p:nvPr/>
          </p:nvSpPr>
          <p:spPr>
            <a:xfrm>
              <a:off x="628650" y="2638425"/>
              <a:ext cx="7886700" cy="1304925"/>
            </a:xfrm>
            <a:custGeom>
              <a:avLst/>
              <a:gdLst/>
              <a:ahLst/>
              <a:cxnLst/>
              <a:rect l="l" t="t" r="r" b="b"/>
              <a:pathLst>
                <a:path w="7886700" h="1304925">
                  <a:moveTo>
                    <a:pt x="7756271" y="0"/>
                  </a:moveTo>
                  <a:lnTo>
                    <a:pt x="130492" y="0"/>
                  </a:lnTo>
                  <a:lnTo>
                    <a:pt x="79692" y="10287"/>
                  </a:lnTo>
                  <a:lnTo>
                    <a:pt x="38214" y="38226"/>
                  </a:lnTo>
                  <a:lnTo>
                    <a:pt x="10248" y="79755"/>
                  </a:lnTo>
                  <a:lnTo>
                    <a:pt x="0" y="130555"/>
                  </a:lnTo>
                  <a:lnTo>
                    <a:pt x="0" y="1174369"/>
                  </a:lnTo>
                  <a:lnTo>
                    <a:pt x="10248" y="1225169"/>
                  </a:lnTo>
                  <a:lnTo>
                    <a:pt x="38214" y="1266698"/>
                  </a:lnTo>
                  <a:lnTo>
                    <a:pt x="79692" y="1294638"/>
                  </a:lnTo>
                  <a:lnTo>
                    <a:pt x="130492" y="1304925"/>
                  </a:lnTo>
                  <a:lnTo>
                    <a:pt x="7756144" y="1304925"/>
                  </a:lnTo>
                  <a:lnTo>
                    <a:pt x="7806944" y="1294638"/>
                  </a:lnTo>
                  <a:lnTo>
                    <a:pt x="7848473" y="1266698"/>
                  </a:lnTo>
                  <a:lnTo>
                    <a:pt x="7876413" y="1225295"/>
                  </a:lnTo>
                  <a:lnTo>
                    <a:pt x="7886700" y="1174495"/>
                  </a:lnTo>
                  <a:lnTo>
                    <a:pt x="7886700" y="130555"/>
                  </a:lnTo>
                  <a:lnTo>
                    <a:pt x="7876413" y="79755"/>
                  </a:lnTo>
                  <a:lnTo>
                    <a:pt x="7848473" y="38226"/>
                  </a:lnTo>
                  <a:lnTo>
                    <a:pt x="7807071" y="10287"/>
                  </a:lnTo>
                  <a:lnTo>
                    <a:pt x="77562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33475" y="3028975"/>
              <a:ext cx="504825" cy="514350"/>
            </a:xfrm>
            <a:custGeom>
              <a:avLst/>
              <a:gdLst/>
              <a:ahLst/>
              <a:cxnLst/>
              <a:rect l="l" t="t" r="r" b="b"/>
              <a:pathLst>
                <a:path w="504825" h="514350">
                  <a:moveTo>
                    <a:pt x="504532" y="0"/>
                  </a:moveTo>
                  <a:lnTo>
                    <a:pt x="0" y="0"/>
                  </a:lnTo>
                  <a:lnTo>
                    <a:pt x="0" y="60426"/>
                  </a:lnTo>
                  <a:lnTo>
                    <a:pt x="504532" y="60426"/>
                  </a:lnTo>
                  <a:lnTo>
                    <a:pt x="504532" y="0"/>
                  </a:lnTo>
                  <a:close/>
                </a:path>
                <a:path w="504825" h="514350">
                  <a:moveTo>
                    <a:pt x="504558" y="91414"/>
                  </a:moveTo>
                  <a:lnTo>
                    <a:pt x="459994" y="91414"/>
                  </a:lnTo>
                  <a:lnTo>
                    <a:pt x="459994" y="137134"/>
                  </a:lnTo>
                  <a:lnTo>
                    <a:pt x="459994" y="196824"/>
                  </a:lnTo>
                  <a:lnTo>
                    <a:pt x="459994" y="227304"/>
                  </a:lnTo>
                  <a:lnTo>
                    <a:pt x="459994" y="286994"/>
                  </a:lnTo>
                  <a:lnTo>
                    <a:pt x="400685" y="286994"/>
                  </a:lnTo>
                  <a:lnTo>
                    <a:pt x="400685" y="227304"/>
                  </a:lnTo>
                  <a:lnTo>
                    <a:pt x="459994" y="227304"/>
                  </a:lnTo>
                  <a:lnTo>
                    <a:pt x="459994" y="196824"/>
                  </a:lnTo>
                  <a:lnTo>
                    <a:pt x="400685" y="196824"/>
                  </a:lnTo>
                  <a:lnTo>
                    <a:pt x="400685" y="137134"/>
                  </a:lnTo>
                  <a:lnTo>
                    <a:pt x="459994" y="137134"/>
                  </a:lnTo>
                  <a:lnTo>
                    <a:pt x="459994" y="91414"/>
                  </a:lnTo>
                  <a:lnTo>
                    <a:pt x="370967" y="91414"/>
                  </a:lnTo>
                  <a:lnTo>
                    <a:pt x="370967" y="137134"/>
                  </a:lnTo>
                  <a:lnTo>
                    <a:pt x="370967" y="196824"/>
                  </a:lnTo>
                  <a:lnTo>
                    <a:pt x="370967" y="227304"/>
                  </a:lnTo>
                  <a:lnTo>
                    <a:pt x="370967" y="286994"/>
                  </a:lnTo>
                  <a:lnTo>
                    <a:pt x="370967" y="318744"/>
                  </a:lnTo>
                  <a:lnTo>
                    <a:pt x="370967" y="377164"/>
                  </a:lnTo>
                  <a:lnTo>
                    <a:pt x="311658" y="377164"/>
                  </a:lnTo>
                  <a:lnTo>
                    <a:pt x="311658" y="318744"/>
                  </a:lnTo>
                  <a:lnTo>
                    <a:pt x="370967" y="318744"/>
                  </a:lnTo>
                  <a:lnTo>
                    <a:pt x="370967" y="286994"/>
                  </a:lnTo>
                  <a:lnTo>
                    <a:pt x="311658" y="286994"/>
                  </a:lnTo>
                  <a:lnTo>
                    <a:pt x="311658" y="227304"/>
                  </a:lnTo>
                  <a:lnTo>
                    <a:pt x="370967" y="227304"/>
                  </a:lnTo>
                  <a:lnTo>
                    <a:pt x="370967" y="196824"/>
                  </a:lnTo>
                  <a:lnTo>
                    <a:pt x="311658" y="196824"/>
                  </a:lnTo>
                  <a:lnTo>
                    <a:pt x="311658" y="137134"/>
                  </a:lnTo>
                  <a:lnTo>
                    <a:pt x="370967" y="137134"/>
                  </a:lnTo>
                  <a:lnTo>
                    <a:pt x="370967" y="91414"/>
                  </a:lnTo>
                  <a:lnTo>
                    <a:pt x="281940" y="91414"/>
                  </a:lnTo>
                  <a:lnTo>
                    <a:pt x="281940" y="137134"/>
                  </a:lnTo>
                  <a:lnTo>
                    <a:pt x="281940" y="196824"/>
                  </a:lnTo>
                  <a:lnTo>
                    <a:pt x="281940" y="468604"/>
                  </a:lnTo>
                  <a:lnTo>
                    <a:pt x="222631" y="468604"/>
                  </a:lnTo>
                  <a:lnTo>
                    <a:pt x="222631" y="408914"/>
                  </a:lnTo>
                  <a:lnTo>
                    <a:pt x="281940" y="408914"/>
                  </a:lnTo>
                  <a:lnTo>
                    <a:pt x="281940" y="377164"/>
                  </a:lnTo>
                  <a:lnTo>
                    <a:pt x="222631" y="377164"/>
                  </a:lnTo>
                  <a:lnTo>
                    <a:pt x="222631" y="318744"/>
                  </a:lnTo>
                  <a:lnTo>
                    <a:pt x="281940" y="318744"/>
                  </a:lnTo>
                  <a:lnTo>
                    <a:pt x="281940" y="286994"/>
                  </a:lnTo>
                  <a:lnTo>
                    <a:pt x="222631" y="286994"/>
                  </a:lnTo>
                  <a:lnTo>
                    <a:pt x="222631" y="227304"/>
                  </a:lnTo>
                  <a:lnTo>
                    <a:pt x="281940" y="227304"/>
                  </a:lnTo>
                  <a:lnTo>
                    <a:pt x="281940" y="196824"/>
                  </a:lnTo>
                  <a:lnTo>
                    <a:pt x="222631" y="196824"/>
                  </a:lnTo>
                  <a:lnTo>
                    <a:pt x="222631" y="137134"/>
                  </a:lnTo>
                  <a:lnTo>
                    <a:pt x="281940" y="137134"/>
                  </a:lnTo>
                  <a:lnTo>
                    <a:pt x="281940" y="91414"/>
                  </a:lnTo>
                  <a:lnTo>
                    <a:pt x="192913" y="91414"/>
                  </a:lnTo>
                  <a:lnTo>
                    <a:pt x="192913" y="137134"/>
                  </a:lnTo>
                  <a:lnTo>
                    <a:pt x="192913" y="196824"/>
                  </a:lnTo>
                  <a:lnTo>
                    <a:pt x="192913" y="468604"/>
                  </a:lnTo>
                  <a:lnTo>
                    <a:pt x="133540" y="468604"/>
                  </a:lnTo>
                  <a:lnTo>
                    <a:pt x="133540" y="408914"/>
                  </a:lnTo>
                  <a:lnTo>
                    <a:pt x="192913" y="408914"/>
                  </a:lnTo>
                  <a:lnTo>
                    <a:pt x="192913" y="377164"/>
                  </a:lnTo>
                  <a:lnTo>
                    <a:pt x="133540" y="377164"/>
                  </a:lnTo>
                  <a:lnTo>
                    <a:pt x="133540" y="318744"/>
                  </a:lnTo>
                  <a:lnTo>
                    <a:pt x="192913" y="318744"/>
                  </a:lnTo>
                  <a:lnTo>
                    <a:pt x="192913" y="286994"/>
                  </a:lnTo>
                  <a:lnTo>
                    <a:pt x="133540" y="286994"/>
                  </a:lnTo>
                  <a:lnTo>
                    <a:pt x="133540" y="227304"/>
                  </a:lnTo>
                  <a:lnTo>
                    <a:pt x="192913" y="227304"/>
                  </a:lnTo>
                  <a:lnTo>
                    <a:pt x="192913" y="196824"/>
                  </a:lnTo>
                  <a:lnTo>
                    <a:pt x="133540" y="196824"/>
                  </a:lnTo>
                  <a:lnTo>
                    <a:pt x="133540" y="137134"/>
                  </a:lnTo>
                  <a:lnTo>
                    <a:pt x="192913" y="137134"/>
                  </a:lnTo>
                  <a:lnTo>
                    <a:pt x="192913" y="91414"/>
                  </a:lnTo>
                  <a:lnTo>
                    <a:pt x="103873" y="91414"/>
                  </a:lnTo>
                  <a:lnTo>
                    <a:pt x="103873" y="227304"/>
                  </a:lnTo>
                  <a:lnTo>
                    <a:pt x="103873" y="286994"/>
                  </a:lnTo>
                  <a:lnTo>
                    <a:pt x="103873" y="318744"/>
                  </a:lnTo>
                  <a:lnTo>
                    <a:pt x="103873" y="377164"/>
                  </a:lnTo>
                  <a:lnTo>
                    <a:pt x="103873" y="408914"/>
                  </a:lnTo>
                  <a:lnTo>
                    <a:pt x="103873" y="468604"/>
                  </a:lnTo>
                  <a:lnTo>
                    <a:pt x="44513" y="468604"/>
                  </a:lnTo>
                  <a:lnTo>
                    <a:pt x="44513" y="408914"/>
                  </a:lnTo>
                  <a:lnTo>
                    <a:pt x="103873" y="408914"/>
                  </a:lnTo>
                  <a:lnTo>
                    <a:pt x="103873" y="377164"/>
                  </a:lnTo>
                  <a:lnTo>
                    <a:pt x="44513" y="377164"/>
                  </a:lnTo>
                  <a:lnTo>
                    <a:pt x="44513" y="318744"/>
                  </a:lnTo>
                  <a:lnTo>
                    <a:pt x="103873" y="318744"/>
                  </a:lnTo>
                  <a:lnTo>
                    <a:pt x="103873" y="286994"/>
                  </a:lnTo>
                  <a:lnTo>
                    <a:pt x="44513" y="286994"/>
                  </a:lnTo>
                  <a:lnTo>
                    <a:pt x="44513" y="227304"/>
                  </a:lnTo>
                  <a:lnTo>
                    <a:pt x="103873" y="227304"/>
                  </a:lnTo>
                  <a:lnTo>
                    <a:pt x="103873" y="91414"/>
                  </a:lnTo>
                  <a:lnTo>
                    <a:pt x="0" y="91414"/>
                  </a:lnTo>
                  <a:lnTo>
                    <a:pt x="0" y="227304"/>
                  </a:lnTo>
                  <a:lnTo>
                    <a:pt x="0" y="286994"/>
                  </a:lnTo>
                  <a:lnTo>
                    <a:pt x="0" y="514324"/>
                  </a:lnTo>
                  <a:lnTo>
                    <a:pt x="504558" y="514324"/>
                  </a:lnTo>
                  <a:lnTo>
                    <a:pt x="504558" y="468604"/>
                  </a:lnTo>
                  <a:lnTo>
                    <a:pt x="504558" y="377164"/>
                  </a:lnTo>
                  <a:lnTo>
                    <a:pt x="400685" y="377164"/>
                  </a:lnTo>
                  <a:lnTo>
                    <a:pt x="400685" y="318744"/>
                  </a:lnTo>
                  <a:lnTo>
                    <a:pt x="459994" y="318744"/>
                  </a:lnTo>
                  <a:lnTo>
                    <a:pt x="459994" y="376783"/>
                  </a:lnTo>
                  <a:lnTo>
                    <a:pt x="504558" y="376783"/>
                  </a:lnTo>
                  <a:lnTo>
                    <a:pt x="504558" y="9141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628650" y="4267200"/>
            <a:ext cx="7886700" cy="1304925"/>
            <a:chOff x="628650" y="4267200"/>
            <a:chExt cx="7886700" cy="1304925"/>
          </a:xfrm>
        </p:grpSpPr>
        <p:sp>
          <p:nvSpPr>
            <p:cNvPr id="10" name="object 10" descr=""/>
            <p:cNvSpPr/>
            <p:nvPr/>
          </p:nvSpPr>
          <p:spPr>
            <a:xfrm>
              <a:off x="628650" y="4267200"/>
              <a:ext cx="7886700" cy="1304925"/>
            </a:xfrm>
            <a:custGeom>
              <a:avLst/>
              <a:gdLst/>
              <a:ahLst/>
              <a:cxnLst/>
              <a:rect l="l" t="t" r="r" b="b"/>
              <a:pathLst>
                <a:path w="7886700" h="1304925">
                  <a:moveTo>
                    <a:pt x="7756271" y="0"/>
                  </a:moveTo>
                  <a:lnTo>
                    <a:pt x="130492" y="0"/>
                  </a:lnTo>
                  <a:lnTo>
                    <a:pt x="79692" y="10287"/>
                  </a:lnTo>
                  <a:lnTo>
                    <a:pt x="38214" y="38226"/>
                  </a:lnTo>
                  <a:lnTo>
                    <a:pt x="10248" y="79756"/>
                  </a:lnTo>
                  <a:lnTo>
                    <a:pt x="0" y="130556"/>
                  </a:lnTo>
                  <a:lnTo>
                    <a:pt x="0" y="1174369"/>
                  </a:lnTo>
                  <a:lnTo>
                    <a:pt x="10248" y="1225169"/>
                  </a:lnTo>
                  <a:lnTo>
                    <a:pt x="38214" y="1266698"/>
                  </a:lnTo>
                  <a:lnTo>
                    <a:pt x="79692" y="1294638"/>
                  </a:lnTo>
                  <a:lnTo>
                    <a:pt x="130492" y="1304925"/>
                  </a:lnTo>
                  <a:lnTo>
                    <a:pt x="7756144" y="1304925"/>
                  </a:lnTo>
                  <a:lnTo>
                    <a:pt x="7806944" y="1294638"/>
                  </a:lnTo>
                  <a:lnTo>
                    <a:pt x="7848473" y="1266698"/>
                  </a:lnTo>
                  <a:lnTo>
                    <a:pt x="7876413" y="1225296"/>
                  </a:lnTo>
                  <a:lnTo>
                    <a:pt x="7886700" y="1174496"/>
                  </a:lnTo>
                  <a:lnTo>
                    <a:pt x="7886700" y="130556"/>
                  </a:lnTo>
                  <a:lnTo>
                    <a:pt x="7876413" y="79756"/>
                  </a:lnTo>
                  <a:lnTo>
                    <a:pt x="7848473" y="38226"/>
                  </a:lnTo>
                  <a:lnTo>
                    <a:pt x="7807071" y="10287"/>
                  </a:lnTo>
                  <a:lnTo>
                    <a:pt x="775627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09675" y="5095875"/>
              <a:ext cx="352425" cy="114300"/>
            </a:xfrm>
            <a:custGeom>
              <a:avLst/>
              <a:gdLst/>
              <a:ahLst/>
              <a:cxnLst/>
              <a:rect l="l" t="t" r="r" b="b"/>
              <a:pathLst>
                <a:path w="352425" h="114300">
                  <a:moveTo>
                    <a:pt x="91693" y="0"/>
                  </a:moveTo>
                  <a:lnTo>
                    <a:pt x="55029" y="0"/>
                  </a:lnTo>
                  <a:lnTo>
                    <a:pt x="16116" y="16763"/>
                  </a:lnTo>
                  <a:lnTo>
                    <a:pt x="0" y="57150"/>
                  </a:lnTo>
                  <a:lnTo>
                    <a:pt x="4318" y="79375"/>
                  </a:lnTo>
                  <a:lnTo>
                    <a:pt x="16116" y="97536"/>
                  </a:lnTo>
                  <a:lnTo>
                    <a:pt x="33604" y="109727"/>
                  </a:lnTo>
                  <a:lnTo>
                    <a:pt x="55029" y="114300"/>
                  </a:lnTo>
                  <a:lnTo>
                    <a:pt x="297180" y="114300"/>
                  </a:lnTo>
                  <a:lnTo>
                    <a:pt x="318516" y="109727"/>
                  </a:lnTo>
                  <a:lnTo>
                    <a:pt x="336041" y="97536"/>
                  </a:lnTo>
                  <a:lnTo>
                    <a:pt x="347472" y="80010"/>
                  </a:lnTo>
                  <a:lnTo>
                    <a:pt x="69722" y="80010"/>
                  </a:lnTo>
                  <a:lnTo>
                    <a:pt x="61087" y="78231"/>
                  </a:lnTo>
                  <a:lnTo>
                    <a:pt x="54140" y="73279"/>
                  </a:lnTo>
                  <a:lnTo>
                    <a:pt x="49415" y="66039"/>
                  </a:lnTo>
                  <a:lnTo>
                    <a:pt x="47688" y="57150"/>
                  </a:lnTo>
                  <a:lnTo>
                    <a:pt x="49415" y="48260"/>
                  </a:lnTo>
                  <a:lnTo>
                    <a:pt x="54140" y="41020"/>
                  </a:lnTo>
                  <a:lnTo>
                    <a:pt x="61087" y="36068"/>
                  </a:lnTo>
                  <a:lnTo>
                    <a:pt x="69722" y="34289"/>
                  </a:lnTo>
                  <a:lnTo>
                    <a:pt x="91693" y="34289"/>
                  </a:lnTo>
                  <a:lnTo>
                    <a:pt x="91693" y="0"/>
                  </a:lnTo>
                  <a:close/>
                </a:path>
                <a:path w="352425" h="114300">
                  <a:moveTo>
                    <a:pt x="198119" y="0"/>
                  </a:moveTo>
                  <a:lnTo>
                    <a:pt x="91693" y="0"/>
                  </a:lnTo>
                  <a:lnTo>
                    <a:pt x="91693" y="57150"/>
                  </a:lnTo>
                  <a:lnTo>
                    <a:pt x="90043" y="66039"/>
                  </a:lnTo>
                  <a:lnTo>
                    <a:pt x="85216" y="73279"/>
                  </a:lnTo>
                  <a:lnTo>
                    <a:pt x="78231" y="78231"/>
                  </a:lnTo>
                  <a:lnTo>
                    <a:pt x="69722" y="80010"/>
                  </a:lnTo>
                  <a:lnTo>
                    <a:pt x="176149" y="80010"/>
                  </a:lnTo>
                  <a:lnTo>
                    <a:pt x="167512" y="78231"/>
                  </a:lnTo>
                  <a:lnTo>
                    <a:pt x="160528" y="73279"/>
                  </a:lnTo>
                  <a:lnTo>
                    <a:pt x="155828" y="66039"/>
                  </a:lnTo>
                  <a:lnTo>
                    <a:pt x="154050" y="57150"/>
                  </a:lnTo>
                  <a:lnTo>
                    <a:pt x="155828" y="48260"/>
                  </a:lnTo>
                  <a:lnTo>
                    <a:pt x="160528" y="41020"/>
                  </a:lnTo>
                  <a:lnTo>
                    <a:pt x="167512" y="36068"/>
                  </a:lnTo>
                  <a:lnTo>
                    <a:pt x="176149" y="34289"/>
                  </a:lnTo>
                  <a:lnTo>
                    <a:pt x="198119" y="34289"/>
                  </a:lnTo>
                  <a:lnTo>
                    <a:pt x="198119" y="0"/>
                  </a:lnTo>
                  <a:close/>
                </a:path>
                <a:path w="352425" h="114300">
                  <a:moveTo>
                    <a:pt x="297180" y="0"/>
                  </a:moveTo>
                  <a:lnTo>
                    <a:pt x="198119" y="0"/>
                  </a:lnTo>
                  <a:lnTo>
                    <a:pt x="198119" y="57150"/>
                  </a:lnTo>
                  <a:lnTo>
                    <a:pt x="196341" y="66039"/>
                  </a:lnTo>
                  <a:lnTo>
                    <a:pt x="191643" y="73279"/>
                  </a:lnTo>
                  <a:lnTo>
                    <a:pt x="184658" y="78231"/>
                  </a:lnTo>
                  <a:lnTo>
                    <a:pt x="176149" y="80010"/>
                  </a:lnTo>
                  <a:lnTo>
                    <a:pt x="282447" y="80010"/>
                  </a:lnTo>
                  <a:lnTo>
                    <a:pt x="273938" y="78231"/>
                  </a:lnTo>
                  <a:lnTo>
                    <a:pt x="266953" y="73279"/>
                  </a:lnTo>
                  <a:lnTo>
                    <a:pt x="262255" y="66039"/>
                  </a:lnTo>
                  <a:lnTo>
                    <a:pt x="260477" y="57150"/>
                  </a:lnTo>
                  <a:lnTo>
                    <a:pt x="262255" y="48260"/>
                  </a:lnTo>
                  <a:lnTo>
                    <a:pt x="266953" y="41020"/>
                  </a:lnTo>
                  <a:lnTo>
                    <a:pt x="273938" y="36068"/>
                  </a:lnTo>
                  <a:lnTo>
                    <a:pt x="282447" y="34289"/>
                  </a:lnTo>
                  <a:lnTo>
                    <a:pt x="304546" y="34289"/>
                  </a:lnTo>
                  <a:lnTo>
                    <a:pt x="304546" y="1524"/>
                  </a:lnTo>
                  <a:lnTo>
                    <a:pt x="297180" y="0"/>
                  </a:lnTo>
                  <a:close/>
                </a:path>
                <a:path w="352425" h="114300">
                  <a:moveTo>
                    <a:pt x="304546" y="1524"/>
                  </a:moveTo>
                  <a:lnTo>
                    <a:pt x="304546" y="57150"/>
                  </a:lnTo>
                  <a:lnTo>
                    <a:pt x="302768" y="66039"/>
                  </a:lnTo>
                  <a:lnTo>
                    <a:pt x="298069" y="73279"/>
                  </a:lnTo>
                  <a:lnTo>
                    <a:pt x="291084" y="78231"/>
                  </a:lnTo>
                  <a:lnTo>
                    <a:pt x="282447" y="80010"/>
                  </a:lnTo>
                  <a:lnTo>
                    <a:pt x="347472" y="80010"/>
                  </a:lnTo>
                  <a:lnTo>
                    <a:pt x="347853" y="79375"/>
                  </a:lnTo>
                  <a:lnTo>
                    <a:pt x="352171" y="57150"/>
                  </a:lnTo>
                  <a:lnTo>
                    <a:pt x="336041" y="16763"/>
                  </a:lnTo>
                  <a:lnTo>
                    <a:pt x="304546" y="1524"/>
                  </a:lnTo>
                  <a:close/>
                </a:path>
                <a:path w="352425" h="114300">
                  <a:moveTo>
                    <a:pt x="91693" y="34289"/>
                  </a:moveTo>
                  <a:lnTo>
                    <a:pt x="69722" y="34289"/>
                  </a:lnTo>
                  <a:lnTo>
                    <a:pt x="78231" y="36068"/>
                  </a:lnTo>
                  <a:lnTo>
                    <a:pt x="85216" y="41020"/>
                  </a:lnTo>
                  <a:lnTo>
                    <a:pt x="90043" y="48260"/>
                  </a:lnTo>
                  <a:lnTo>
                    <a:pt x="91693" y="57150"/>
                  </a:lnTo>
                  <a:lnTo>
                    <a:pt x="91693" y="34289"/>
                  </a:lnTo>
                  <a:close/>
                </a:path>
                <a:path w="352425" h="114300">
                  <a:moveTo>
                    <a:pt x="198119" y="34289"/>
                  </a:moveTo>
                  <a:lnTo>
                    <a:pt x="176149" y="34289"/>
                  </a:lnTo>
                  <a:lnTo>
                    <a:pt x="184658" y="36068"/>
                  </a:lnTo>
                  <a:lnTo>
                    <a:pt x="191643" y="41020"/>
                  </a:lnTo>
                  <a:lnTo>
                    <a:pt x="196341" y="48260"/>
                  </a:lnTo>
                  <a:lnTo>
                    <a:pt x="198119" y="57150"/>
                  </a:lnTo>
                  <a:lnTo>
                    <a:pt x="198119" y="34289"/>
                  </a:lnTo>
                  <a:close/>
                </a:path>
                <a:path w="352425" h="114300">
                  <a:moveTo>
                    <a:pt x="304546" y="34289"/>
                  </a:moveTo>
                  <a:lnTo>
                    <a:pt x="282447" y="34289"/>
                  </a:lnTo>
                  <a:lnTo>
                    <a:pt x="291084" y="36068"/>
                  </a:lnTo>
                  <a:lnTo>
                    <a:pt x="298069" y="41020"/>
                  </a:lnTo>
                  <a:lnTo>
                    <a:pt x="302768" y="48260"/>
                  </a:lnTo>
                  <a:lnTo>
                    <a:pt x="304546" y="57150"/>
                  </a:lnTo>
                  <a:lnTo>
                    <a:pt x="304546" y="34289"/>
                  </a:lnTo>
                  <a:close/>
                </a:path>
              </a:pathLst>
            </a:custGeom>
            <a:solidFill>
              <a:srgbClr val="9BB8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75" y="4610100"/>
              <a:ext cx="200025" cy="23812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" y="4933950"/>
              <a:ext cx="95250" cy="14287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152525" y="4772025"/>
              <a:ext cx="352425" cy="304800"/>
            </a:xfrm>
            <a:custGeom>
              <a:avLst/>
              <a:gdLst/>
              <a:ahLst/>
              <a:cxnLst/>
              <a:rect l="l" t="t" r="r" b="b"/>
              <a:pathLst>
                <a:path w="352425" h="304800">
                  <a:moveTo>
                    <a:pt x="11531" y="0"/>
                  </a:moveTo>
                  <a:lnTo>
                    <a:pt x="2222" y="16510"/>
                  </a:lnTo>
                  <a:lnTo>
                    <a:pt x="0" y="34798"/>
                  </a:lnTo>
                  <a:lnTo>
                    <a:pt x="4699" y="52450"/>
                  </a:lnTo>
                  <a:lnTo>
                    <a:pt x="16141" y="67563"/>
                  </a:lnTo>
                  <a:lnTo>
                    <a:pt x="20624" y="71627"/>
                  </a:lnTo>
                  <a:lnTo>
                    <a:pt x="25768" y="74675"/>
                  </a:lnTo>
                  <a:lnTo>
                    <a:pt x="31343" y="76707"/>
                  </a:lnTo>
                  <a:lnTo>
                    <a:pt x="31343" y="138683"/>
                  </a:lnTo>
                  <a:lnTo>
                    <a:pt x="64046" y="171704"/>
                  </a:lnTo>
                  <a:lnTo>
                    <a:pt x="118872" y="171704"/>
                  </a:lnTo>
                  <a:lnTo>
                    <a:pt x="118872" y="304545"/>
                  </a:lnTo>
                  <a:lnTo>
                    <a:pt x="351916" y="304545"/>
                  </a:lnTo>
                  <a:lnTo>
                    <a:pt x="351916" y="250825"/>
                  </a:lnTo>
                  <a:lnTo>
                    <a:pt x="229615" y="250825"/>
                  </a:lnTo>
                  <a:lnTo>
                    <a:pt x="216788" y="201294"/>
                  </a:lnTo>
                  <a:lnTo>
                    <a:pt x="155194" y="201294"/>
                  </a:lnTo>
                  <a:lnTo>
                    <a:pt x="155194" y="186436"/>
                  </a:lnTo>
                  <a:lnTo>
                    <a:pt x="181102" y="186436"/>
                  </a:lnTo>
                  <a:lnTo>
                    <a:pt x="201549" y="142239"/>
                  </a:lnTo>
                  <a:lnTo>
                    <a:pt x="62077" y="142239"/>
                  </a:lnTo>
                  <a:lnTo>
                    <a:pt x="60490" y="140588"/>
                  </a:lnTo>
                  <a:lnTo>
                    <a:pt x="60490" y="77469"/>
                  </a:lnTo>
                  <a:lnTo>
                    <a:pt x="77088" y="68452"/>
                  </a:lnTo>
                  <a:lnTo>
                    <a:pt x="88633" y="54482"/>
                  </a:lnTo>
                  <a:lnTo>
                    <a:pt x="90043" y="49911"/>
                  </a:lnTo>
                  <a:lnTo>
                    <a:pt x="47053" y="49911"/>
                  </a:lnTo>
                  <a:lnTo>
                    <a:pt x="40093" y="48513"/>
                  </a:lnTo>
                  <a:lnTo>
                    <a:pt x="34213" y="44450"/>
                  </a:lnTo>
                  <a:lnTo>
                    <a:pt x="30327" y="38607"/>
                  </a:lnTo>
                  <a:lnTo>
                    <a:pt x="28968" y="31495"/>
                  </a:lnTo>
                  <a:lnTo>
                    <a:pt x="28968" y="27050"/>
                  </a:lnTo>
                  <a:lnTo>
                    <a:pt x="30530" y="22606"/>
                  </a:lnTo>
                  <a:lnTo>
                    <a:pt x="33388" y="19304"/>
                  </a:lnTo>
                  <a:lnTo>
                    <a:pt x="11531" y="0"/>
                  </a:lnTo>
                  <a:close/>
                </a:path>
              </a:pathLst>
            </a:custGeom>
            <a:solidFill>
              <a:srgbClr val="9BB8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6825" y="4867275"/>
              <a:ext cx="304800" cy="15240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200150" y="477202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35699" y="0"/>
                  </a:moveTo>
                  <a:lnTo>
                    <a:pt x="13588" y="18414"/>
                  </a:lnTo>
                  <a:lnTo>
                    <a:pt x="16725" y="21717"/>
                  </a:lnTo>
                  <a:lnTo>
                    <a:pt x="18440" y="25781"/>
                  </a:lnTo>
                  <a:lnTo>
                    <a:pt x="0" y="47370"/>
                  </a:lnTo>
                  <a:lnTo>
                    <a:pt x="43497" y="47370"/>
                  </a:lnTo>
                  <a:lnTo>
                    <a:pt x="47586" y="35051"/>
                  </a:lnTo>
                  <a:lnTo>
                    <a:pt x="45923" y="17272"/>
                  </a:lnTo>
                  <a:lnTo>
                    <a:pt x="43916" y="10794"/>
                  </a:lnTo>
                  <a:lnTo>
                    <a:pt x="40424" y="4952"/>
                  </a:lnTo>
                  <a:lnTo>
                    <a:pt x="35699" y="0"/>
                  </a:lnTo>
                  <a:close/>
                </a:path>
              </a:pathLst>
            </a:custGeom>
            <a:solidFill>
              <a:srgbClr val="9BB85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860"/>
              </a:lnSpc>
              <a:spcBef>
                <a:spcPts val="125"/>
              </a:spcBef>
            </a:pPr>
            <a:r>
              <a:rPr dirty="0"/>
              <a:t>Sania</a:t>
            </a:r>
            <a:r>
              <a:rPr dirty="0" spc="85"/>
              <a:t> </a:t>
            </a:r>
            <a:r>
              <a:rPr dirty="0"/>
              <a:t>Siddiqui</a:t>
            </a:r>
            <a:r>
              <a:rPr dirty="0" spc="-35"/>
              <a:t> </a:t>
            </a:r>
            <a:r>
              <a:rPr dirty="0"/>
              <a:t>–</a:t>
            </a:r>
            <a:r>
              <a:rPr dirty="0" spc="15"/>
              <a:t> </a:t>
            </a:r>
            <a:r>
              <a:rPr dirty="0"/>
              <a:t>UI/UX</a:t>
            </a:r>
            <a:r>
              <a:rPr dirty="0" spc="-10"/>
              <a:t> </a:t>
            </a:r>
            <a:r>
              <a:rPr dirty="0"/>
              <a:t>Lead</a:t>
            </a:r>
            <a:r>
              <a:rPr dirty="0" spc="-40"/>
              <a:t> </a:t>
            </a:r>
            <a:r>
              <a:rPr dirty="0"/>
              <a:t>(HTML,</a:t>
            </a:r>
            <a:r>
              <a:rPr dirty="0" spc="-15"/>
              <a:t> </a:t>
            </a:r>
            <a:r>
              <a:rPr dirty="0" spc="-20"/>
              <a:t>CSS,</a:t>
            </a:r>
          </a:p>
          <a:p>
            <a:pPr marL="12700">
              <a:lnSpc>
                <a:spcPts val="2860"/>
              </a:lnSpc>
            </a:pPr>
            <a:r>
              <a:rPr dirty="0"/>
              <a:t>Swiper,</a:t>
            </a:r>
            <a:r>
              <a:rPr dirty="0" spc="-140"/>
              <a:t> </a:t>
            </a:r>
            <a:r>
              <a:rPr dirty="0"/>
              <a:t>Calendar</a:t>
            </a:r>
            <a:r>
              <a:rPr dirty="0" spc="-105"/>
              <a:t> </a:t>
            </a:r>
            <a:r>
              <a:rPr dirty="0" spc="-10"/>
              <a:t>Styling)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844"/>
              </a:spcBef>
            </a:pPr>
          </a:p>
          <a:p>
            <a:pPr marL="12700">
              <a:lnSpc>
                <a:spcPts val="2935"/>
              </a:lnSpc>
            </a:pPr>
            <a:r>
              <a:rPr dirty="0"/>
              <a:t>Aditya</a:t>
            </a:r>
            <a:r>
              <a:rPr dirty="0" spc="50"/>
              <a:t> </a:t>
            </a:r>
            <a:r>
              <a:rPr dirty="0"/>
              <a:t>Kumar</a:t>
            </a:r>
            <a:r>
              <a:rPr dirty="0" spc="-50"/>
              <a:t> </a:t>
            </a:r>
            <a:r>
              <a:rPr dirty="0"/>
              <a:t>Dhal</a:t>
            </a:r>
            <a:r>
              <a:rPr dirty="0" spc="1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JS</a:t>
            </a:r>
            <a:r>
              <a:rPr dirty="0" spc="-50"/>
              <a:t> </a:t>
            </a:r>
            <a:r>
              <a:rPr dirty="0"/>
              <a:t>&amp;</a:t>
            </a:r>
            <a:r>
              <a:rPr dirty="0" spc="25"/>
              <a:t> </a:t>
            </a:r>
            <a:r>
              <a:rPr dirty="0"/>
              <a:t>Logic</a:t>
            </a:r>
            <a:r>
              <a:rPr dirty="0" spc="-110"/>
              <a:t> </a:t>
            </a:r>
            <a:r>
              <a:rPr dirty="0" spc="-10"/>
              <a:t>Developer</a:t>
            </a:r>
          </a:p>
          <a:p>
            <a:pPr marL="12700">
              <a:lnSpc>
                <a:spcPts val="2935"/>
              </a:lnSpc>
            </a:pPr>
            <a:r>
              <a:rPr dirty="0" spc="-25"/>
              <a:t>(Toastify,</a:t>
            </a:r>
            <a:r>
              <a:rPr dirty="0" spc="-80"/>
              <a:t> </a:t>
            </a:r>
            <a:r>
              <a:rPr dirty="0"/>
              <a:t>Form</a:t>
            </a:r>
            <a:r>
              <a:rPr dirty="0" spc="-55"/>
              <a:t> </a:t>
            </a:r>
            <a:r>
              <a:rPr dirty="0"/>
              <a:t>Handling,</a:t>
            </a:r>
            <a:r>
              <a:rPr dirty="0" spc="-35"/>
              <a:t> </a:t>
            </a:r>
            <a:r>
              <a:rPr dirty="0" spc="-10"/>
              <a:t>Storage)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600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336165">
              <a:lnSpc>
                <a:spcPct val="100000"/>
              </a:lnSpc>
              <a:spcBef>
                <a:spcPts val="130"/>
              </a:spcBef>
            </a:pPr>
            <a:r>
              <a:rPr dirty="0"/>
              <a:t>19</a:t>
            </a:r>
            <a:r>
              <a:rPr dirty="0" spc="-130"/>
              <a:t> </a:t>
            </a:r>
            <a:r>
              <a:rPr dirty="0"/>
              <a:t>–</a:t>
            </a:r>
            <a:r>
              <a:rPr dirty="0" spc="-100"/>
              <a:t> </a:t>
            </a:r>
            <a:r>
              <a:rPr dirty="0"/>
              <a:t>Thank</a:t>
            </a:r>
            <a:r>
              <a:rPr dirty="0" spc="-50"/>
              <a:t> </a:t>
            </a:r>
            <a:r>
              <a:rPr dirty="0" spc="-45"/>
              <a:t>You</a:t>
            </a:r>
            <a:r>
              <a:rPr dirty="0" spc="-185"/>
              <a:t> </a:t>
            </a:r>
            <a:r>
              <a:rPr dirty="0"/>
              <a:t>&amp;</a:t>
            </a:r>
            <a:r>
              <a:rPr dirty="0" spc="-125"/>
              <a:t> </a:t>
            </a:r>
            <a:r>
              <a:rPr dirty="0" spc="-25"/>
              <a:t>Q/A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11250" y="3779964"/>
            <a:ext cx="4200525" cy="960119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69875" algn="l"/>
              </a:tabLst>
            </a:pPr>
            <a:r>
              <a:rPr dirty="0" sz="1700">
                <a:latin typeface="Calibri"/>
                <a:cs typeface="Calibri"/>
              </a:rPr>
              <a:t>We</a:t>
            </a:r>
            <a:r>
              <a:rPr dirty="0" sz="1700" spc="-20">
                <a:latin typeface="Calibri"/>
                <a:cs typeface="Calibri"/>
              </a:rPr>
              <a:t> appreciate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your</a:t>
            </a:r>
            <a:r>
              <a:rPr dirty="0" sz="1700" spc="-130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time</a:t>
            </a:r>
            <a:endParaRPr sz="17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69875" algn="l"/>
              </a:tabLst>
            </a:pPr>
            <a:r>
              <a:rPr dirty="0" sz="1700" spc="-10">
                <a:latin typeface="Calibri"/>
                <a:cs typeface="Calibri"/>
              </a:rPr>
              <a:t>Let’s</a:t>
            </a:r>
            <a:r>
              <a:rPr dirty="0" sz="1700" spc="-9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talk</a:t>
            </a:r>
            <a:r>
              <a:rPr dirty="0" sz="1700" spc="-9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more</a:t>
            </a:r>
            <a:r>
              <a:rPr dirty="0" sz="1700" spc="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about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tech,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design,</a:t>
            </a:r>
            <a:r>
              <a:rPr dirty="0" sz="1700" spc="-1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and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logic</a:t>
            </a:r>
            <a:endParaRPr sz="17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69875" algn="l"/>
              </a:tabLst>
            </a:pPr>
            <a:r>
              <a:rPr dirty="0" sz="1700">
                <a:latin typeface="Calibri"/>
                <a:cs typeface="Calibri"/>
              </a:rPr>
              <a:t>Serene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40">
                <a:latin typeface="Calibri"/>
                <a:cs typeface="Calibri"/>
              </a:rPr>
              <a:t>Yoga</a:t>
            </a:r>
            <a:r>
              <a:rPr dirty="0" sz="1700" spc="-1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Studio: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Where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Calm</a:t>
            </a:r>
            <a:r>
              <a:rPr dirty="0" sz="1700" spc="-14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Meets</a:t>
            </a:r>
            <a:r>
              <a:rPr dirty="0" sz="1700" spc="-9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Code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581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1380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02</a:t>
            </a:r>
            <a:r>
              <a:rPr dirty="0" sz="2700" spc="-140"/>
              <a:t> </a:t>
            </a:r>
            <a:r>
              <a:rPr dirty="0" sz="2700"/>
              <a:t>–</a:t>
            </a:r>
            <a:r>
              <a:rPr dirty="0" sz="2700" spc="-90"/>
              <a:t> </a:t>
            </a:r>
            <a:r>
              <a:rPr dirty="0" sz="2700"/>
              <a:t>Identifying</a:t>
            </a:r>
            <a:r>
              <a:rPr dirty="0" sz="2700" spc="-60"/>
              <a:t> </a:t>
            </a:r>
            <a:r>
              <a:rPr dirty="0" sz="2700"/>
              <a:t>the</a:t>
            </a:r>
            <a:r>
              <a:rPr dirty="0" sz="2700" spc="-135"/>
              <a:t> </a:t>
            </a:r>
            <a:r>
              <a:rPr dirty="0" sz="2700"/>
              <a:t>Gap</a:t>
            </a:r>
            <a:r>
              <a:rPr dirty="0" sz="2700" spc="-140"/>
              <a:t> </a:t>
            </a:r>
            <a:r>
              <a:rPr dirty="0" sz="2700"/>
              <a:t>in</a:t>
            </a:r>
            <a:r>
              <a:rPr dirty="0" sz="2700" spc="-65"/>
              <a:t> </a:t>
            </a:r>
            <a:r>
              <a:rPr dirty="0" sz="2700" spc="-10"/>
              <a:t>Traditional</a:t>
            </a:r>
            <a:r>
              <a:rPr dirty="0" sz="2700" spc="-50"/>
              <a:t> </a:t>
            </a:r>
            <a:r>
              <a:rPr dirty="0" sz="2700" spc="-55"/>
              <a:t>Yoga</a:t>
            </a:r>
            <a:r>
              <a:rPr dirty="0" sz="2700" spc="-155"/>
              <a:t> </a:t>
            </a:r>
            <a:r>
              <a:rPr dirty="0" sz="2700" spc="-10"/>
              <a:t>Spaces</a:t>
            </a:r>
            <a:endParaRPr sz="2700"/>
          </a:p>
        </p:txBody>
      </p:sp>
      <p:sp>
        <p:nvSpPr>
          <p:cNvPr id="4" name="object 4" descr=""/>
          <p:cNvSpPr/>
          <p:nvPr/>
        </p:nvSpPr>
        <p:spPr>
          <a:xfrm>
            <a:off x="1562100" y="3267075"/>
            <a:ext cx="504825" cy="447675"/>
          </a:xfrm>
          <a:custGeom>
            <a:avLst/>
            <a:gdLst/>
            <a:ahLst/>
            <a:cxnLst/>
            <a:rect l="l" t="t" r="r" b="b"/>
            <a:pathLst>
              <a:path w="504825" h="447675">
                <a:moveTo>
                  <a:pt x="379349" y="268478"/>
                </a:moveTo>
                <a:lnTo>
                  <a:pt x="372745" y="220980"/>
                </a:lnTo>
                <a:lnTo>
                  <a:pt x="354457" y="178308"/>
                </a:lnTo>
                <a:lnTo>
                  <a:pt x="326263" y="141986"/>
                </a:lnTo>
                <a:lnTo>
                  <a:pt x="289687" y="114046"/>
                </a:lnTo>
                <a:lnTo>
                  <a:pt x="246634" y="95885"/>
                </a:lnTo>
                <a:lnTo>
                  <a:pt x="198755" y="89535"/>
                </a:lnTo>
                <a:lnTo>
                  <a:pt x="150876" y="95885"/>
                </a:lnTo>
                <a:lnTo>
                  <a:pt x="107696" y="114046"/>
                </a:lnTo>
                <a:lnTo>
                  <a:pt x="71120" y="141986"/>
                </a:lnTo>
                <a:lnTo>
                  <a:pt x="42926" y="178308"/>
                </a:lnTo>
                <a:lnTo>
                  <a:pt x="24638" y="220980"/>
                </a:lnTo>
                <a:lnTo>
                  <a:pt x="18161" y="268478"/>
                </a:lnTo>
                <a:lnTo>
                  <a:pt x="24638" y="315849"/>
                </a:lnTo>
                <a:lnTo>
                  <a:pt x="42926" y="358521"/>
                </a:lnTo>
                <a:lnTo>
                  <a:pt x="71120" y="394843"/>
                </a:lnTo>
                <a:lnTo>
                  <a:pt x="107696" y="422783"/>
                </a:lnTo>
                <a:lnTo>
                  <a:pt x="150876" y="440944"/>
                </a:lnTo>
                <a:lnTo>
                  <a:pt x="198755" y="447421"/>
                </a:lnTo>
                <a:lnTo>
                  <a:pt x="206629" y="447421"/>
                </a:lnTo>
                <a:lnTo>
                  <a:pt x="210058" y="446278"/>
                </a:lnTo>
                <a:lnTo>
                  <a:pt x="210058" y="391541"/>
                </a:lnTo>
                <a:lnTo>
                  <a:pt x="210439" y="383921"/>
                </a:lnTo>
                <a:lnTo>
                  <a:pt x="232791" y="340741"/>
                </a:lnTo>
                <a:lnTo>
                  <a:pt x="378206" y="287401"/>
                </a:lnTo>
                <a:lnTo>
                  <a:pt x="379349" y="280682"/>
                </a:lnTo>
                <a:lnTo>
                  <a:pt x="379349" y="268478"/>
                </a:lnTo>
                <a:close/>
              </a:path>
              <a:path w="504825" h="447675">
                <a:moveTo>
                  <a:pt x="504571" y="223520"/>
                </a:moveTo>
                <a:lnTo>
                  <a:pt x="481965" y="201422"/>
                </a:lnTo>
                <a:lnTo>
                  <a:pt x="461645" y="201422"/>
                </a:lnTo>
                <a:lnTo>
                  <a:pt x="444246" y="153797"/>
                </a:lnTo>
                <a:lnTo>
                  <a:pt x="418338" y="110998"/>
                </a:lnTo>
                <a:lnTo>
                  <a:pt x="385191" y="73787"/>
                </a:lnTo>
                <a:lnTo>
                  <a:pt x="345821" y="42926"/>
                </a:lnTo>
                <a:lnTo>
                  <a:pt x="300863" y="19685"/>
                </a:lnTo>
                <a:lnTo>
                  <a:pt x="251587" y="5080"/>
                </a:lnTo>
                <a:lnTo>
                  <a:pt x="198755" y="0"/>
                </a:lnTo>
                <a:lnTo>
                  <a:pt x="145161" y="5207"/>
                </a:lnTo>
                <a:lnTo>
                  <a:pt x="94983" y="20320"/>
                </a:lnTo>
                <a:lnTo>
                  <a:pt x="49403" y="44323"/>
                </a:lnTo>
                <a:lnTo>
                  <a:pt x="3429" y="80518"/>
                </a:lnTo>
                <a:lnTo>
                  <a:pt x="0" y="86106"/>
                </a:lnTo>
                <a:lnTo>
                  <a:pt x="0" y="93980"/>
                </a:lnTo>
                <a:lnTo>
                  <a:pt x="22606" y="116332"/>
                </a:lnTo>
                <a:lnTo>
                  <a:pt x="29464" y="116332"/>
                </a:lnTo>
                <a:lnTo>
                  <a:pt x="35052" y="114173"/>
                </a:lnTo>
                <a:lnTo>
                  <a:pt x="38481" y="109601"/>
                </a:lnTo>
                <a:lnTo>
                  <a:pt x="72377" y="82550"/>
                </a:lnTo>
                <a:lnTo>
                  <a:pt x="110998" y="61976"/>
                </a:lnTo>
                <a:lnTo>
                  <a:pt x="153035" y="49276"/>
                </a:lnTo>
                <a:lnTo>
                  <a:pt x="152400" y="49276"/>
                </a:lnTo>
                <a:lnTo>
                  <a:pt x="198755" y="44704"/>
                </a:lnTo>
                <a:lnTo>
                  <a:pt x="244094" y="49276"/>
                </a:lnTo>
                <a:lnTo>
                  <a:pt x="286385" y="62357"/>
                </a:lnTo>
                <a:lnTo>
                  <a:pt x="324739" y="83058"/>
                </a:lnTo>
                <a:lnTo>
                  <a:pt x="358140" y="110363"/>
                </a:lnTo>
                <a:lnTo>
                  <a:pt x="385826" y="143510"/>
                </a:lnTo>
                <a:lnTo>
                  <a:pt x="406654" y="181610"/>
                </a:lnTo>
                <a:lnTo>
                  <a:pt x="419862" y="223520"/>
                </a:lnTo>
                <a:lnTo>
                  <a:pt x="424561" y="268478"/>
                </a:lnTo>
                <a:lnTo>
                  <a:pt x="424561" y="319913"/>
                </a:lnTo>
                <a:lnTo>
                  <a:pt x="294640" y="362331"/>
                </a:lnTo>
                <a:lnTo>
                  <a:pt x="283337" y="357886"/>
                </a:lnTo>
                <a:lnTo>
                  <a:pt x="277749" y="357886"/>
                </a:lnTo>
                <a:lnTo>
                  <a:pt x="264287" y="360426"/>
                </a:lnTo>
                <a:lnTo>
                  <a:pt x="253492" y="367538"/>
                </a:lnTo>
                <a:lnTo>
                  <a:pt x="246507" y="378079"/>
                </a:lnTo>
                <a:lnTo>
                  <a:pt x="243967" y="391541"/>
                </a:lnTo>
                <a:lnTo>
                  <a:pt x="246507" y="404749"/>
                </a:lnTo>
                <a:lnTo>
                  <a:pt x="253492" y="415290"/>
                </a:lnTo>
                <a:lnTo>
                  <a:pt x="264287" y="422402"/>
                </a:lnTo>
                <a:lnTo>
                  <a:pt x="277749" y="424942"/>
                </a:lnTo>
                <a:lnTo>
                  <a:pt x="287528" y="423545"/>
                </a:lnTo>
                <a:lnTo>
                  <a:pt x="296545" y="419481"/>
                </a:lnTo>
                <a:lnTo>
                  <a:pt x="303911" y="413131"/>
                </a:lnTo>
                <a:lnTo>
                  <a:pt x="309372" y="404876"/>
                </a:lnTo>
                <a:lnTo>
                  <a:pt x="488823" y="345694"/>
                </a:lnTo>
                <a:lnTo>
                  <a:pt x="495046" y="342265"/>
                </a:lnTo>
                <a:lnTo>
                  <a:pt x="500126" y="337566"/>
                </a:lnTo>
                <a:lnTo>
                  <a:pt x="503428" y="331343"/>
                </a:lnTo>
                <a:lnTo>
                  <a:pt x="504571" y="324370"/>
                </a:lnTo>
                <a:lnTo>
                  <a:pt x="504571" y="223520"/>
                </a:lnTo>
                <a:close/>
              </a:path>
            </a:pathLst>
          </a:custGeom>
          <a:solidFill>
            <a:srgbClr val="4F81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0175" y="3762375"/>
            <a:ext cx="723900" cy="352425"/>
          </a:xfrm>
          <a:custGeom>
            <a:avLst/>
            <a:gdLst/>
            <a:ahLst/>
            <a:cxnLst/>
            <a:rect l="l" t="t" r="r" b="b"/>
            <a:pathLst>
              <a:path w="723900" h="352425">
                <a:moveTo>
                  <a:pt x="361950" y="0"/>
                </a:moveTo>
                <a:lnTo>
                  <a:pt x="250062" y="13081"/>
                </a:lnTo>
                <a:lnTo>
                  <a:pt x="165353" y="37592"/>
                </a:lnTo>
                <a:lnTo>
                  <a:pt x="119380" y="57276"/>
                </a:lnTo>
                <a:lnTo>
                  <a:pt x="75946" y="80263"/>
                </a:lnTo>
                <a:lnTo>
                  <a:pt x="36194" y="105791"/>
                </a:lnTo>
                <a:lnTo>
                  <a:pt x="9652" y="137668"/>
                </a:lnTo>
                <a:lnTo>
                  <a:pt x="0" y="176149"/>
                </a:lnTo>
                <a:lnTo>
                  <a:pt x="0" y="352425"/>
                </a:lnTo>
                <a:lnTo>
                  <a:pt x="723900" y="352425"/>
                </a:lnTo>
                <a:lnTo>
                  <a:pt x="723900" y="176149"/>
                </a:lnTo>
                <a:lnTo>
                  <a:pt x="714375" y="137668"/>
                </a:lnTo>
                <a:lnTo>
                  <a:pt x="687832" y="105791"/>
                </a:lnTo>
                <a:lnTo>
                  <a:pt x="648081" y="78358"/>
                </a:lnTo>
                <a:lnTo>
                  <a:pt x="604647" y="55499"/>
                </a:lnTo>
                <a:lnTo>
                  <a:pt x="558673" y="36956"/>
                </a:lnTo>
                <a:lnTo>
                  <a:pt x="511301" y="22098"/>
                </a:lnTo>
                <a:lnTo>
                  <a:pt x="440055" y="5968"/>
                </a:lnTo>
                <a:lnTo>
                  <a:pt x="361950" y="0"/>
                </a:lnTo>
                <a:close/>
              </a:path>
            </a:pathLst>
          </a:custGeom>
          <a:solidFill>
            <a:srgbClr val="4F81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69594" y="4507547"/>
            <a:ext cx="2372995" cy="5372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802005" marR="5080" indent="-789305">
              <a:lnSpc>
                <a:spcPts val="1950"/>
              </a:lnSpc>
              <a:spcBef>
                <a:spcPts val="265"/>
              </a:spcBef>
            </a:pPr>
            <a:r>
              <a:rPr dirty="0" sz="1700">
                <a:latin typeface="Calibri"/>
                <a:cs typeface="Calibri"/>
              </a:rPr>
              <a:t>Manual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bookings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limited outreach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219575" y="3314700"/>
            <a:ext cx="723900" cy="752475"/>
          </a:xfrm>
          <a:custGeom>
            <a:avLst/>
            <a:gdLst/>
            <a:ahLst/>
            <a:cxnLst/>
            <a:rect l="l" t="t" r="r" b="b"/>
            <a:pathLst>
              <a:path w="723900" h="752475">
                <a:moveTo>
                  <a:pt x="543052" y="177038"/>
                </a:moveTo>
                <a:lnTo>
                  <a:pt x="536575" y="130048"/>
                </a:lnTo>
                <a:lnTo>
                  <a:pt x="518287" y="87757"/>
                </a:lnTo>
                <a:lnTo>
                  <a:pt x="489839" y="51816"/>
                </a:lnTo>
                <a:lnTo>
                  <a:pt x="453263" y="24130"/>
                </a:lnTo>
                <a:lnTo>
                  <a:pt x="410083" y="6350"/>
                </a:lnTo>
                <a:lnTo>
                  <a:pt x="362077" y="0"/>
                </a:lnTo>
                <a:lnTo>
                  <a:pt x="313817" y="6350"/>
                </a:lnTo>
                <a:lnTo>
                  <a:pt x="270637" y="24130"/>
                </a:lnTo>
                <a:lnTo>
                  <a:pt x="234061" y="51816"/>
                </a:lnTo>
                <a:lnTo>
                  <a:pt x="205613" y="87757"/>
                </a:lnTo>
                <a:lnTo>
                  <a:pt x="187452" y="130048"/>
                </a:lnTo>
                <a:lnTo>
                  <a:pt x="180975" y="177038"/>
                </a:lnTo>
                <a:lnTo>
                  <a:pt x="187452" y="224028"/>
                </a:lnTo>
                <a:lnTo>
                  <a:pt x="205613" y="266458"/>
                </a:lnTo>
                <a:lnTo>
                  <a:pt x="234061" y="302260"/>
                </a:lnTo>
                <a:lnTo>
                  <a:pt x="270637" y="329946"/>
                </a:lnTo>
                <a:lnTo>
                  <a:pt x="313817" y="347726"/>
                </a:lnTo>
                <a:lnTo>
                  <a:pt x="362077" y="354076"/>
                </a:lnTo>
                <a:lnTo>
                  <a:pt x="410083" y="347726"/>
                </a:lnTo>
                <a:lnTo>
                  <a:pt x="453263" y="329946"/>
                </a:lnTo>
                <a:lnTo>
                  <a:pt x="489839" y="302260"/>
                </a:lnTo>
                <a:lnTo>
                  <a:pt x="518287" y="266458"/>
                </a:lnTo>
                <a:lnTo>
                  <a:pt x="536575" y="224028"/>
                </a:lnTo>
                <a:lnTo>
                  <a:pt x="543052" y="177038"/>
                </a:lnTo>
                <a:close/>
              </a:path>
              <a:path w="723900" h="752475">
                <a:moveTo>
                  <a:pt x="723900" y="575437"/>
                </a:moveTo>
                <a:lnTo>
                  <a:pt x="714375" y="536702"/>
                </a:lnTo>
                <a:lnTo>
                  <a:pt x="687832" y="504571"/>
                </a:lnTo>
                <a:lnTo>
                  <a:pt x="648081" y="477139"/>
                </a:lnTo>
                <a:lnTo>
                  <a:pt x="604647" y="454279"/>
                </a:lnTo>
                <a:lnTo>
                  <a:pt x="558673" y="435483"/>
                </a:lnTo>
                <a:lnTo>
                  <a:pt x="511302" y="420497"/>
                </a:lnTo>
                <a:lnTo>
                  <a:pt x="440055" y="404495"/>
                </a:lnTo>
                <a:lnTo>
                  <a:pt x="362077" y="398399"/>
                </a:lnTo>
                <a:lnTo>
                  <a:pt x="324612" y="400050"/>
                </a:lnTo>
                <a:lnTo>
                  <a:pt x="250063" y="411480"/>
                </a:lnTo>
                <a:lnTo>
                  <a:pt x="165354" y="436118"/>
                </a:lnTo>
                <a:lnTo>
                  <a:pt x="119380" y="455930"/>
                </a:lnTo>
                <a:lnTo>
                  <a:pt x="75946" y="479044"/>
                </a:lnTo>
                <a:lnTo>
                  <a:pt x="36195" y="504571"/>
                </a:lnTo>
                <a:lnTo>
                  <a:pt x="9652" y="536702"/>
                </a:lnTo>
                <a:lnTo>
                  <a:pt x="0" y="575437"/>
                </a:lnTo>
                <a:lnTo>
                  <a:pt x="0" y="752475"/>
                </a:lnTo>
                <a:lnTo>
                  <a:pt x="723900" y="752475"/>
                </a:lnTo>
                <a:lnTo>
                  <a:pt x="723900" y="575437"/>
                </a:lnTo>
                <a:close/>
              </a:path>
            </a:pathLst>
          </a:custGeom>
          <a:solidFill>
            <a:srgbClr val="4F81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397503" y="4507547"/>
            <a:ext cx="2369820" cy="5372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891540" marR="5080" indent="-879475">
              <a:lnSpc>
                <a:spcPts val="1950"/>
              </a:lnSpc>
              <a:spcBef>
                <a:spcPts val="265"/>
              </a:spcBef>
            </a:pPr>
            <a:r>
              <a:rPr dirty="0" sz="1700">
                <a:latin typeface="Calibri"/>
                <a:cs typeface="Calibri"/>
              </a:rPr>
              <a:t>No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centralized</a:t>
            </a:r>
            <a:r>
              <a:rPr dirty="0" sz="1700" spc="-114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user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control system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029450" y="3200400"/>
            <a:ext cx="733425" cy="971550"/>
            <a:chOff x="7029450" y="3200400"/>
            <a:chExt cx="733425" cy="971550"/>
          </a:xfrm>
        </p:grpSpPr>
        <p:sp>
          <p:nvSpPr>
            <p:cNvPr id="10" name="object 10" descr=""/>
            <p:cNvSpPr/>
            <p:nvPr/>
          </p:nvSpPr>
          <p:spPr>
            <a:xfrm>
              <a:off x="7029450" y="3200400"/>
              <a:ext cx="733425" cy="971550"/>
            </a:xfrm>
            <a:custGeom>
              <a:avLst/>
              <a:gdLst/>
              <a:ahLst/>
              <a:cxnLst/>
              <a:rect l="l" t="t" r="r" b="b"/>
              <a:pathLst>
                <a:path w="733425" h="971550">
                  <a:moveTo>
                    <a:pt x="732917" y="712724"/>
                  </a:moveTo>
                  <a:lnTo>
                    <a:pt x="642620" y="712724"/>
                  </a:lnTo>
                  <a:lnTo>
                    <a:pt x="642620" y="926973"/>
                  </a:lnTo>
                  <a:lnTo>
                    <a:pt x="646176" y="944372"/>
                  </a:lnTo>
                  <a:lnTo>
                    <a:pt x="655827" y="958469"/>
                  </a:lnTo>
                  <a:lnTo>
                    <a:pt x="670178" y="967994"/>
                  </a:lnTo>
                  <a:lnTo>
                    <a:pt x="687704" y="971550"/>
                  </a:lnTo>
                  <a:lnTo>
                    <a:pt x="705357" y="967994"/>
                  </a:lnTo>
                  <a:lnTo>
                    <a:pt x="719708" y="958469"/>
                  </a:lnTo>
                  <a:lnTo>
                    <a:pt x="729360" y="944372"/>
                  </a:lnTo>
                  <a:lnTo>
                    <a:pt x="732917" y="926973"/>
                  </a:lnTo>
                  <a:lnTo>
                    <a:pt x="732917" y="712724"/>
                  </a:lnTo>
                  <a:close/>
                </a:path>
                <a:path w="733425" h="971550">
                  <a:moveTo>
                    <a:pt x="345567" y="360679"/>
                  </a:moveTo>
                  <a:lnTo>
                    <a:pt x="334518" y="370839"/>
                  </a:lnTo>
                  <a:lnTo>
                    <a:pt x="319785" y="395986"/>
                  </a:lnTo>
                  <a:lnTo>
                    <a:pt x="318261" y="399288"/>
                  </a:lnTo>
                  <a:lnTo>
                    <a:pt x="301878" y="451866"/>
                  </a:lnTo>
                  <a:lnTo>
                    <a:pt x="284860" y="499110"/>
                  </a:lnTo>
                  <a:lnTo>
                    <a:pt x="266192" y="545338"/>
                  </a:lnTo>
                  <a:lnTo>
                    <a:pt x="245745" y="590931"/>
                  </a:lnTo>
                  <a:lnTo>
                    <a:pt x="223647" y="636269"/>
                  </a:lnTo>
                  <a:lnTo>
                    <a:pt x="199771" y="682117"/>
                  </a:lnTo>
                  <a:lnTo>
                    <a:pt x="174371" y="728852"/>
                  </a:lnTo>
                  <a:lnTo>
                    <a:pt x="147193" y="776986"/>
                  </a:lnTo>
                  <a:lnTo>
                    <a:pt x="117348" y="828801"/>
                  </a:lnTo>
                  <a:lnTo>
                    <a:pt x="115824" y="832612"/>
                  </a:lnTo>
                  <a:lnTo>
                    <a:pt x="70357" y="860170"/>
                  </a:lnTo>
                  <a:lnTo>
                    <a:pt x="21971" y="888619"/>
                  </a:lnTo>
                  <a:lnTo>
                    <a:pt x="8508" y="900430"/>
                  </a:lnTo>
                  <a:lnTo>
                    <a:pt x="1143" y="915797"/>
                  </a:lnTo>
                  <a:lnTo>
                    <a:pt x="0" y="932814"/>
                  </a:lnTo>
                  <a:lnTo>
                    <a:pt x="5842" y="949579"/>
                  </a:lnTo>
                  <a:lnTo>
                    <a:pt x="17779" y="962660"/>
                  </a:lnTo>
                  <a:lnTo>
                    <a:pt x="33400" y="970152"/>
                  </a:lnTo>
                  <a:lnTo>
                    <a:pt x="50673" y="971169"/>
                  </a:lnTo>
                  <a:lnTo>
                    <a:pt x="67564" y="965454"/>
                  </a:lnTo>
                  <a:lnTo>
                    <a:pt x="111886" y="939673"/>
                  </a:lnTo>
                  <a:lnTo>
                    <a:pt x="155828" y="913511"/>
                  </a:lnTo>
                  <a:lnTo>
                    <a:pt x="199263" y="886587"/>
                  </a:lnTo>
                  <a:lnTo>
                    <a:pt x="242443" y="859027"/>
                  </a:lnTo>
                  <a:lnTo>
                    <a:pt x="285115" y="830961"/>
                  </a:lnTo>
                  <a:lnTo>
                    <a:pt x="327405" y="802258"/>
                  </a:lnTo>
                  <a:lnTo>
                    <a:pt x="369316" y="773049"/>
                  </a:lnTo>
                  <a:lnTo>
                    <a:pt x="410845" y="743076"/>
                  </a:lnTo>
                  <a:lnTo>
                    <a:pt x="430754" y="728344"/>
                  </a:lnTo>
                  <a:lnTo>
                    <a:pt x="277114" y="728344"/>
                  </a:lnTo>
                  <a:lnTo>
                    <a:pt x="293116" y="697992"/>
                  </a:lnTo>
                  <a:lnTo>
                    <a:pt x="308482" y="667893"/>
                  </a:lnTo>
                  <a:lnTo>
                    <a:pt x="323088" y="637794"/>
                  </a:lnTo>
                  <a:lnTo>
                    <a:pt x="337057" y="607694"/>
                  </a:lnTo>
                  <a:lnTo>
                    <a:pt x="345567" y="607694"/>
                  </a:lnTo>
                  <a:lnTo>
                    <a:pt x="345567" y="360679"/>
                  </a:lnTo>
                  <a:close/>
                </a:path>
                <a:path w="733425" h="971550">
                  <a:moveTo>
                    <a:pt x="390398" y="0"/>
                  </a:moveTo>
                  <a:lnTo>
                    <a:pt x="373379" y="5461"/>
                  </a:lnTo>
                  <a:lnTo>
                    <a:pt x="359791" y="17017"/>
                  </a:lnTo>
                  <a:lnTo>
                    <a:pt x="352044" y="32258"/>
                  </a:lnTo>
                  <a:lnTo>
                    <a:pt x="350647" y="49275"/>
                  </a:lnTo>
                  <a:lnTo>
                    <a:pt x="356234" y="66039"/>
                  </a:lnTo>
                  <a:lnTo>
                    <a:pt x="378205" y="109092"/>
                  </a:lnTo>
                  <a:lnTo>
                    <a:pt x="395985" y="153162"/>
                  </a:lnTo>
                  <a:lnTo>
                    <a:pt x="409828" y="198120"/>
                  </a:lnTo>
                  <a:lnTo>
                    <a:pt x="420370" y="243966"/>
                  </a:lnTo>
                  <a:lnTo>
                    <a:pt x="427735" y="290702"/>
                  </a:lnTo>
                  <a:lnTo>
                    <a:pt x="432561" y="338200"/>
                  </a:lnTo>
                  <a:lnTo>
                    <a:pt x="401447" y="338582"/>
                  </a:lnTo>
                  <a:lnTo>
                    <a:pt x="375920" y="342646"/>
                  </a:lnTo>
                  <a:lnTo>
                    <a:pt x="353186" y="353695"/>
                  </a:lnTo>
                  <a:lnTo>
                    <a:pt x="345567" y="360679"/>
                  </a:lnTo>
                  <a:lnTo>
                    <a:pt x="345567" y="680212"/>
                  </a:lnTo>
                  <a:lnTo>
                    <a:pt x="295909" y="715391"/>
                  </a:lnTo>
                  <a:lnTo>
                    <a:pt x="277114" y="728344"/>
                  </a:lnTo>
                  <a:lnTo>
                    <a:pt x="430754" y="728344"/>
                  </a:lnTo>
                  <a:lnTo>
                    <a:pt x="451866" y="712724"/>
                  </a:lnTo>
                  <a:lnTo>
                    <a:pt x="732917" y="712724"/>
                  </a:lnTo>
                  <a:lnTo>
                    <a:pt x="732790" y="667893"/>
                  </a:lnTo>
                  <a:lnTo>
                    <a:pt x="705357" y="627126"/>
                  </a:lnTo>
                  <a:lnTo>
                    <a:pt x="520192" y="623697"/>
                  </a:lnTo>
                  <a:lnTo>
                    <a:pt x="522985" y="565276"/>
                  </a:lnTo>
                  <a:lnTo>
                    <a:pt x="524891" y="514857"/>
                  </a:lnTo>
                  <a:lnTo>
                    <a:pt x="526160" y="464312"/>
                  </a:lnTo>
                  <a:lnTo>
                    <a:pt x="526160" y="413766"/>
                  </a:lnTo>
                  <a:lnTo>
                    <a:pt x="524509" y="363347"/>
                  </a:lnTo>
                  <a:lnTo>
                    <a:pt x="520953" y="313182"/>
                  </a:lnTo>
                  <a:lnTo>
                    <a:pt x="514984" y="263271"/>
                  </a:lnTo>
                  <a:lnTo>
                    <a:pt x="506095" y="213867"/>
                  </a:lnTo>
                  <a:lnTo>
                    <a:pt x="494156" y="164973"/>
                  </a:lnTo>
                  <a:lnTo>
                    <a:pt x="478535" y="116712"/>
                  </a:lnTo>
                  <a:lnTo>
                    <a:pt x="458850" y="69087"/>
                  </a:lnTo>
                  <a:lnTo>
                    <a:pt x="434848" y="22478"/>
                  </a:lnTo>
                  <a:lnTo>
                    <a:pt x="390398" y="0"/>
                  </a:lnTo>
                  <a:close/>
                </a:path>
                <a:path w="733425" h="971550">
                  <a:moveTo>
                    <a:pt x="345567" y="607694"/>
                  </a:moveTo>
                  <a:lnTo>
                    <a:pt x="337057" y="607694"/>
                  </a:lnTo>
                  <a:lnTo>
                    <a:pt x="345567" y="680212"/>
                  </a:lnTo>
                  <a:lnTo>
                    <a:pt x="345567" y="607694"/>
                  </a:lnTo>
                  <a:close/>
                </a:path>
              </a:pathLst>
            </a:custGeom>
            <a:solidFill>
              <a:srgbClr val="4F81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0" y="3352800"/>
              <a:ext cx="180975" cy="18097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229984" y="4496117"/>
            <a:ext cx="2407920" cy="77533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065" marR="5080">
              <a:lnSpc>
                <a:spcPct val="93900"/>
              </a:lnSpc>
              <a:spcBef>
                <a:spcPts val="250"/>
              </a:spcBef>
            </a:pPr>
            <a:r>
              <a:rPr dirty="0" sz="1700">
                <a:latin typeface="Calibri"/>
                <a:cs typeface="Calibri"/>
              </a:rPr>
              <a:t>Needed</a:t>
            </a:r>
            <a:r>
              <a:rPr dirty="0" sz="1700" spc="-1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scalable</a:t>
            </a:r>
            <a:r>
              <a:rPr dirty="0" sz="1700" spc="-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platform </a:t>
            </a:r>
            <a:r>
              <a:rPr dirty="0" sz="1700">
                <a:latin typeface="Calibri"/>
                <a:cs typeface="Calibri"/>
              </a:rPr>
              <a:t>for</a:t>
            </a:r>
            <a:r>
              <a:rPr dirty="0" sz="1700" spc="-8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yoga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learning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 spc="-50">
                <a:latin typeface="Calibri"/>
                <a:cs typeface="Calibri"/>
              </a:rPr>
              <a:t>&amp; </a:t>
            </a:r>
            <a:r>
              <a:rPr dirty="0" sz="1700" spc="-10">
                <a:latin typeface="Calibri"/>
                <a:cs typeface="Calibri"/>
              </a:rPr>
              <a:t>scheduling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5811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2815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03</a:t>
            </a:r>
            <a:r>
              <a:rPr dirty="0" sz="2700" spc="-60"/>
              <a:t> </a:t>
            </a:r>
            <a:r>
              <a:rPr dirty="0" sz="2700"/>
              <a:t>–</a:t>
            </a:r>
            <a:r>
              <a:rPr dirty="0" sz="2700" spc="-60"/>
              <a:t> </a:t>
            </a:r>
            <a:r>
              <a:rPr dirty="0" sz="2700"/>
              <a:t>Our</a:t>
            </a:r>
            <a:r>
              <a:rPr dirty="0" sz="2700" spc="-160"/>
              <a:t> </a:t>
            </a:r>
            <a:r>
              <a:rPr dirty="0" sz="2700"/>
              <a:t>Solution:</a:t>
            </a:r>
            <a:r>
              <a:rPr dirty="0" sz="2700" spc="-75"/>
              <a:t> </a:t>
            </a:r>
            <a:r>
              <a:rPr dirty="0" sz="2700"/>
              <a:t>An</a:t>
            </a:r>
            <a:r>
              <a:rPr dirty="0" sz="2700" spc="-110"/>
              <a:t> </a:t>
            </a:r>
            <a:r>
              <a:rPr dirty="0" sz="2700" spc="-20"/>
              <a:t>Interactive</a:t>
            </a:r>
            <a:r>
              <a:rPr dirty="0" sz="2700" spc="-130"/>
              <a:t> </a:t>
            </a:r>
            <a:r>
              <a:rPr dirty="0" sz="2700"/>
              <a:t>Yoga</a:t>
            </a:r>
            <a:r>
              <a:rPr dirty="0" sz="2700" spc="-135"/>
              <a:t> </a:t>
            </a:r>
            <a:r>
              <a:rPr dirty="0" sz="2700"/>
              <a:t>Web</a:t>
            </a:r>
            <a:r>
              <a:rPr dirty="0" sz="2700" spc="-120"/>
              <a:t> </a:t>
            </a:r>
            <a:r>
              <a:rPr dirty="0" sz="2700" spc="-10"/>
              <a:t>Portal</a:t>
            </a:r>
            <a:endParaRPr sz="2700"/>
          </a:p>
        </p:txBody>
      </p:sp>
      <p:grpSp>
        <p:nvGrpSpPr>
          <p:cNvPr id="4" name="object 4" descr=""/>
          <p:cNvGrpSpPr/>
          <p:nvPr/>
        </p:nvGrpSpPr>
        <p:grpSpPr>
          <a:xfrm>
            <a:off x="1000125" y="2886075"/>
            <a:ext cx="1476375" cy="1466850"/>
            <a:chOff x="1000125" y="2886075"/>
            <a:chExt cx="1476375" cy="1466850"/>
          </a:xfrm>
        </p:grpSpPr>
        <p:sp>
          <p:nvSpPr>
            <p:cNvPr id="5" name="object 5" descr=""/>
            <p:cNvSpPr/>
            <p:nvPr/>
          </p:nvSpPr>
          <p:spPr>
            <a:xfrm>
              <a:off x="1000125" y="2886075"/>
              <a:ext cx="1476375" cy="1466850"/>
            </a:xfrm>
            <a:custGeom>
              <a:avLst/>
              <a:gdLst/>
              <a:ahLst/>
              <a:cxnLst/>
              <a:rect l="l" t="t" r="r" b="b"/>
              <a:pathLst>
                <a:path w="1476375" h="1466850">
                  <a:moveTo>
                    <a:pt x="738251" y="0"/>
                  </a:moveTo>
                  <a:lnTo>
                    <a:pt x="689737" y="1524"/>
                  </a:lnTo>
                  <a:lnTo>
                    <a:pt x="641985" y="6223"/>
                  </a:lnTo>
                  <a:lnTo>
                    <a:pt x="595249" y="13715"/>
                  </a:lnTo>
                  <a:lnTo>
                    <a:pt x="549529" y="24129"/>
                  </a:lnTo>
                  <a:lnTo>
                    <a:pt x="504825" y="37337"/>
                  </a:lnTo>
                  <a:lnTo>
                    <a:pt x="461518" y="53212"/>
                  </a:lnTo>
                  <a:lnTo>
                    <a:pt x="419481" y="71754"/>
                  </a:lnTo>
                  <a:lnTo>
                    <a:pt x="378841" y="92583"/>
                  </a:lnTo>
                  <a:lnTo>
                    <a:pt x="339725" y="115950"/>
                  </a:lnTo>
                  <a:lnTo>
                    <a:pt x="302259" y="141477"/>
                  </a:lnTo>
                  <a:lnTo>
                    <a:pt x="266446" y="169290"/>
                  </a:lnTo>
                  <a:lnTo>
                    <a:pt x="232473" y="199136"/>
                  </a:lnTo>
                  <a:lnTo>
                    <a:pt x="200418" y="231012"/>
                  </a:lnTo>
                  <a:lnTo>
                    <a:pt x="170370" y="264795"/>
                  </a:lnTo>
                  <a:lnTo>
                    <a:pt x="142417" y="300354"/>
                  </a:lnTo>
                  <a:lnTo>
                    <a:pt x="116674" y="337565"/>
                  </a:lnTo>
                  <a:lnTo>
                    <a:pt x="93218" y="376427"/>
                  </a:lnTo>
                  <a:lnTo>
                    <a:pt x="72161" y="416813"/>
                  </a:lnTo>
                  <a:lnTo>
                    <a:pt x="53606" y="458597"/>
                  </a:lnTo>
                  <a:lnTo>
                    <a:pt x="37630" y="501650"/>
                  </a:lnTo>
                  <a:lnTo>
                    <a:pt x="24345" y="545973"/>
                  </a:lnTo>
                  <a:lnTo>
                    <a:pt x="13843" y="591312"/>
                  </a:lnTo>
                  <a:lnTo>
                    <a:pt x="6210" y="637794"/>
                  </a:lnTo>
                  <a:lnTo>
                    <a:pt x="1574" y="685164"/>
                  </a:lnTo>
                  <a:lnTo>
                    <a:pt x="0" y="733425"/>
                  </a:lnTo>
                  <a:lnTo>
                    <a:pt x="1574" y="781685"/>
                  </a:lnTo>
                  <a:lnTo>
                    <a:pt x="6210" y="829056"/>
                  </a:lnTo>
                  <a:lnTo>
                    <a:pt x="13843" y="875538"/>
                  </a:lnTo>
                  <a:lnTo>
                    <a:pt x="24345" y="920876"/>
                  </a:lnTo>
                  <a:lnTo>
                    <a:pt x="37630" y="965200"/>
                  </a:lnTo>
                  <a:lnTo>
                    <a:pt x="53606" y="1008252"/>
                  </a:lnTo>
                  <a:lnTo>
                    <a:pt x="72161" y="1050036"/>
                  </a:lnTo>
                  <a:lnTo>
                    <a:pt x="93218" y="1090422"/>
                  </a:lnTo>
                  <a:lnTo>
                    <a:pt x="116674" y="1129283"/>
                  </a:lnTo>
                  <a:lnTo>
                    <a:pt x="142417" y="1166495"/>
                  </a:lnTo>
                  <a:lnTo>
                    <a:pt x="170370" y="1202055"/>
                  </a:lnTo>
                  <a:lnTo>
                    <a:pt x="200418" y="1235837"/>
                  </a:lnTo>
                  <a:lnTo>
                    <a:pt x="232473" y="1267714"/>
                  </a:lnTo>
                  <a:lnTo>
                    <a:pt x="266446" y="1297558"/>
                  </a:lnTo>
                  <a:lnTo>
                    <a:pt x="302259" y="1325372"/>
                  </a:lnTo>
                  <a:lnTo>
                    <a:pt x="339725" y="1350899"/>
                  </a:lnTo>
                  <a:lnTo>
                    <a:pt x="378841" y="1374267"/>
                  </a:lnTo>
                  <a:lnTo>
                    <a:pt x="419481" y="1395095"/>
                  </a:lnTo>
                  <a:lnTo>
                    <a:pt x="461518" y="1413637"/>
                  </a:lnTo>
                  <a:lnTo>
                    <a:pt x="504825" y="1429512"/>
                  </a:lnTo>
                  <a:lnTo>
                    <a:pt x="549529" y="1442720"/>
                  </a:lnTo>
                  <a:lnTo>
                    <a:pt x="595249" y="1453133"/>
                  </a:lnTo>
                  <a:lnTo>
                    <a:pt x="641985" y="1460627"/>
                  </a:lnTo>
                  <a:lnTo>
                    <a:pt x="689737" y="1465326"/>
                  </a:lnTo>
                  <a:lnTo>
                    <a:pt x="738251" y="1466850"/>
                  </a:lnTo>
                  <a:lnTo>
                    <a:pt x="786764" y="1465326"/>
                  </a:lnTo>
                  <a:lnTo>
                    <a:pt x="834517" y="1460627"/>
                  </a:lnTo>
                  <a:lnTo>
                    <a:pt x="881252" y="1453133"/>
                  </a:lnTo>
                  <a:lnTo>
                    <a:pt x="926973" y="1442720"/>
                  </a:lnTo>
                  <a:lnTo>
                    <a:pt x="971550" y="1429512"/>
                  </a:lnTo>
                  <a:lnTo>
                    <a:pt x="1014983" y="1413637"/>
                  </a:lnTo>
                  <a:lnTo>
                    <a:pt x="1057020" y="1395095"/>
                  </a:lnTo>
                  <a:lnTo>
                    <a:pt x="1097533" y="1374267"/>
                  </a:lnTo>
                  <a:lnTo>
                    <a:pt x="1136650" y="1350899"/>
                  </a:lnTo>
                  <a:lnTo>
                    <a:pt x="1174242" y="1325372"/>
                  </a:lnTo>
                  <a:lnTo>
                    <a:pt x="1209929" y="1297558"/>
                  </a:lnTo>
                  <a:lnTo>
                    <a:pt x="1243964" y="1267714"/>
                  </a:lnTo>
                  <a:lnTo>
                    <a:pt x="1275969" y="1235837"/>
                  </a:lnTo>
                  <a:lnTo>
                    <a:pt x="1306068" y="1202055"/>
                  </a:lnTo>
                  <a:lnTo>
                    <a:pt x="1334008" y="1166495"/>
                  </a:lnTo>
                  <a:lnTo>
                    <a:pt x="1359662" y="1129283"/>
                  </a:lnTo>
                  <a:lnTo>
                    <a:pt x="1383157" y="1090422"/>
                  </a:lnTo>
                  <a:lnTo>
                    <a:pt x="1404239" y="1050036"/>
                  </a:lnTo>
                  <a:lnTo>
                    <a:pt x="1422781" y="1008252"/>
                  </a:lnTo>
                  <a:lnTo>
                    <a:pt x="1438783" y="965200"/>
                  </a:lnTo>
                  <a:lnTo>
                    <a:pt x="1451991" y="920876"/>
                  </a:lnTo>
                  <a:lnTo>
                    <a:pt x="1462532" y="875538"/>
                  </a:lnTo>
                  <a:lnTo>
                    <a:pt x="1470152" y="829056"/>
                  </a:lnTo>
                  <a:lnTo>
                    <a:pt x="1474851" y="781685"/>
                  </a:lnTo>
                  <a:lnTo>
                    <a:pt x="1476375" y="733425"/>
                  </a:lnTo>
                  <a:lnTo>
                    <a:pt x="1474851" y="685164"/>
                  </a:lnTo>
                  <a:lnTo>
                    <a:pt x="1470152" y="637794"/>
                  </a:lnTo>
                  <a:lnTo>
                    <a:pt x="1462532" y="591312"/>
                  </a:lnTo>
                  <a:lnTo>
                    <a:pt x="1451991" y="545973"/>
                  </a:lnTo>
                  <a:lnTo>
                    <a:pt x="1438783" y="501650"/>
                  </a:lnTo>
                  <a:lnTo>
                    <a:pt x="1422781" y="458597"/>
                  </a:lnTo>
                  <a:lnTo>
                    <a:pt x="1404239" y="416813"/>
                  </a:lnTo>
                  <a:lnTo>
                    <a:pt x="1383157" y="376427"/>
                  </a:lnTo>
                  <a:lnTo>
                    <a:pt x="1359662" y="337565"/>
                  </a:lnTo>
                  <a:lnTo>
                    <a:pt x="1334008" y="300354"/>
                  </a:lnTo>
                  <a:lnTo>
                    <a:pt x="1306068" y="264795"/>
                  </a:lnTo>
                  <a:lnTo>
                    <a:pt x="1275969" y="231012"/>
                  </a:lnTo>
                  <a:lnTo>
                    <a:pt x="1243964" y="199136"/>
                  </a:lnTo>
                  <a:lnTo>
                    <a:pt x="1209929" y="169290"/>
                  </a:lnTo>
                  <a:lnTo>
                    <a:pt x="1174242" y="141477"/>
                  </a:lnTo>
                  <a:lnTo>
                    <a:pt x="1136650" y="115950"/>
                  </a:lnTo>
                  <a:lnTo>
                    <a:pt x="1097533" y="92583"/>
                  </a:lnTo>
                  <a:lnTo>
                    <a:pt x="1057020" y="71754"/>
                  </a:lnTo>
                  <a:lnTo>
                    <a:pt x="1014983" y="53212"/>
                  </a:lnTo>
                  <a:lnTo>
                    <a:pt x="971550" y="37337"/>
                  </a:lnTo>
                  <a:lnTo>
                    <a:pt x="926973" y="24129"/>
                  </a:lnTo>
                  <a:lnTo>
                    <a:pt x="881252" y="13715"/>
                  </a:lnTo>
                  <a:lnTo>
                    <a:pt x="834517" y="6223"/>
                  </a:lnTo>
                  <a:lnTo>
                    <a:pt x="786764" y="1524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38275" y="3324262"/>
              <a:ext cx="600075" cy="590550"/>
            </a:xfrm>
            <a:custGeom>
              <a:avLst/>
              <a:gdLst/>
              <a:ahLst/>
              <a:cxnLst/>
              <a:rect l="l" t="t" r="r" b="b"/>
              <a:pathLst>
                <a:path w="600075" h="590550">
                  <a:moveTo>
                    <a:pt x="70561" y="0"/>
                  </a:moveTo>
                  <a:lnTo>
                    <a:pt x="0" y="0"/>
                  </a:lnTo>
                  <a:lnTo>
                    <a:pt x="0" y="503262"/>
                  </a:lnTo>
                  <a:lnTo>
                    <a:pt x="70561" y="503262"/>
                  </a:lnTo>
                  <a:lnTo>
                    <a:pt x="70561" y="0"/>
                  </a:lnTo>
                  <a:close/>
                </a:path>
                <a:path w="600075" h="590550">
                  <a:moveTo>
                    <a:pt x="229362" y="52666"/>
                  </a:moveTo>
                  <a:lnTo>
                    <a:pt x="194056" y="52666"/>
                  </a:lnTo>
                  <a:lnTo>
                    <a:pt x="194056" y="86956"/>
                  </a:lnTo>
                  <a:lnTo>
                    <a:pt x="194056" y="139026"/>
                  </a:lnTo>
                  <a:lnTo>
                    <a:pt x="141097" y="139026"/>
                  </a:lnTo>
                  <a:lnTo>
                    <a:pt x="141097" y="86956"/>
                  </a:lnTo>
                  <a:lnTo>
                    <a:pt x="194056" y="86956"/>
                  </a:lnTo>
                  <a:lnTo>
                    <a:pt x="194056" y="52666"/>
                  </a:lnTo>
                  <a:lnTo>
                    <a:pt x="105918" y="52666"/>
                  </a:lnTo>
                  <a:lnTo>
                    <a:pt x="105918" y="86956"/>
                  </a:lnTo>
                  <a:lnTo>
                    <a:pt x="105918" y="139026"/>
                  </a:lnTo>
                  <a:lnTo>
                    <a:pt x="105918" y="502246"/>
                  </a:lnTo>
                  <a:lnTo>
                    <a:pt x="229362" y="502246"/>
                  </a:lnTo>
                  <a:lnTo>
                    <a:pt x="229362" y="139026"/>
                  </a:lnTo>
                  <a:lnTo>
                    <a:pt x="229362" y="86956"/>
                  </a:lnTo>
                  <a:lnTo>
                    <a:pt x="229362" y="52666"/>
                  </a:lnTo>
                  <a:close/>
                </a:path>
                <a:path w="600075" h="590550">
                  <a:moveTo>
                    <a:pt x="405765" y="121500"/>
                  </a:moveTo>
                  <a:lnTo>
                    <a:pt x="352933" y="121500"/>
                  </a:lnTo>
                  <a:lnTo>
                    <a:pt x="352933" y="163918"/>
                  </a:lnTo>
                  <a:lnTo>
                    <a:pt x="352933" y="183095"/>
                  </a:lnTo>
                  <a:lnTo>
                    <a:pt x="352933" y="441667"/>
                  </a:lnTo>
                  <a:lnTo>
                    <a:pt x="352933" y="460717"/>
                  </a:lnTo>
                  <a:lnTo>
                    <a:pt x="344932" y="468464"/>
                  </a:lnTo>
                  <a:lnTo>
                    <a:pt x="325501" y="468464"/>
                  </a:lnTo>
                  <a:lnTo>
                    <a:pt x="317627" y="460717"/>
                  </a:lnTo>
                  <a:lnTo>
                    <a:pt x="317627" y="441667"/>
                  </a:lnTo>
                  <a:lnTo>
                    <a:pt x="325501" y="433793"/>
                  </a:lnTo>
                  <a:lnTo>
                    <a:pt x="344932" y="433793"/>
                  </a:lnTo>
                  <a:lnTo>
                    <a:pt x="352933" y="441667"/>
                  </a:lnTo>
                  <a:lnTo>
                    <a:pt x="352933" y="183095"/>
                  </a:lnTo>
                  <a:lnTo>
                    <a:pt x="344932" y="190842"/>
                  </a:lnTo>
                  <a:lnTo>
                    <a:pt x="325501" y="190842"/>
                  </a:lnTo>
                  <a:lnTo>
                    <a:pt x="317627" y="183095"/>
                  </a:lnTo>
                  <a:lnTo>
                    <a:pt x="317627" y="163918"/>
                  </a:lnTo>
                  <a:lnTo>
                    <a:pt x="325501" y="156171"/>
                  </a:lnTo>
                  <a:lnTo>
                    <a:pt x="344932" y="156171"/>
                  </a:lnTo>
                  <a:lnTo>
                    <a:pt x="352933" y="163918"/>
                  </a:lnTo>
                  <a:lnTo>
                    <a:pt x="352933" y="121500"/>
                  </a:lnTo>
                  <a:lnTo>
                    <a:pt x="264668" y="121500"/>
                  </a:lnTo>
                  <a:lnTo>
                    <a:pt x="264668" y="503262"/>
                  </a:lnTo>
                  <a:lnTo>
                    <a:pt x="405765" y="503262"/>
                  </a:lnTo>
                  <a:lnTo>
                    <a:pt x="405765" y="468464"/>
                  </a:lnTo>
                  <a:lnTo>
                    <a:pt x="405765" y="121500"/>
                  </a:lnTo>
                  <a:close/>
                </a:path>
                <a:path w="600075" h="590550">
                  <a:moveTo>
                    <a:pt x="599859" y="433857"/>
                  </a:moveTo>
                  <a:lnTo>
                    <a:pt x="441071" y="433857"/>
                  </a:lnTo>
                  <a:lnTo>
                    <a:pt x="441071" y="503262"/>
                  </a:lnTo>
                  <a:lnTo>
                    <a:pt x="599859" y="503262"/>
                  </a:lnTo>
                  <a:lnTo>
                    <a:pt x="599859" y="433857"/>
                  </a:lnTo>
                  <a:close/>
                </a:path>
                <a:path w="600075" h="590550">
                  <a:moveTo>
                    <a:pt x="599859" y="138823"/>
                  </a:moveTo>
                  <a:lnTo>
                    <a:pt x="441071" y="138823"/>
                  </a:lnTo>
                  <a:lnTo>
                    <a:pt x="441071" y="399122"/>
                  </a:lnTo>
                  <a:lnTo>
                    <a:pt x="599859" y="399122"/>
                  </a:lnTo>
                  <a:lnTo>
                    <a:pt x="599859" y="138823"/>
                  </a:lnTo>
                  <a:close/>
                </a:path>
                <a:path w="600075" h="590550">
                  <a:moveTo>
                    <a:pt x="599859" y="34683"/>
                  </a:moveTo>
                  <a:lnTo>
                    <a:pt x="441071" y="34683"/>
                  </a:lnTo>
                  <a:lnTo>
                    <a:pt x="441071" y="104101"/>
                  </a:lnTo>
                  <a:lnTo>
                    <a:pt x="599859" y="104101"/>
                  </a:lnTo>
                  <a:lnTo>
                    <a:pt x="599859" y="34683"/>
                  </a:lnTo>
                  <a:close/>
                </a:path>
                <a:path w="600075" h="590550">
                  <a:moveTo>
                    <a:pt x="599909" y="537959"/>
                  </a:moveTo>
                  <a:lnTo>
                    <a:pt x="0" y="537959"/>
                  </a:lnTo>
                  <a:lnTo>
                    <a:pt x="0" y="590003"/>
                  </a:lnTo>
                  <a:lnTo>
                    <a:pt x="599909" y="590003"/>
                  </a:lnTo>
                  <a:lnTo>
                    <a:pt x="599909" y="5379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29907" y="4777422"/>
            <a:ext cx="2422525" cy="5372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 indent="160020">
              <a:lnSpc>
                <a:spcPts val="1950"/>
              </a:lnSpc>
              <a:spcBef>
                <a:spcPts val="265"/>
              </a:spcBef>
            </a:pPr>
            <a:r>
              <a:rPr dirty="0" sz="1700" spc="-10">
                <a:latin typeface="Calibri"/>
                <a:cs typeface="Calibri"/>
              </a:rPr>
              <a:t>BOOK,</a:t>
            </a:r>
            <a:r>
              <a:rPr dirty="0" sz="1700" spc="-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LEARN,</a:t>
            </a:r>
            <a:r>
              <a:rPr dirty="0" sz="1700" spc="-12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EXPLORE </a:t>
            </a:r>
            <a:r>
              <a:rPr dirty="0" sz="1700">
                <a:latin typeface="Calibri"/>
                <a:cs typeface="Calibri"/>
              </a:rPr>
              <a:t>FROM</a:t>
            </a:r>
            <a:r>
              <a:rPr dirty="0" sz="1700" spc="-10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</a:t>
            </a:r>
            <a:r>
              <a:rPr dirty="0" sz="1700" spc="-2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SINGLE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PLATFORM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838575" y="2886075"/>
            <a:ext cx="1476375" cy="1466850"/>
            <a:chOff x="3838575" y="2886075"/>
            <a:chExt cx="1476375" cy="1466850"/>
          </a:xfrm>
        </p:grpSpPr>
        <p:sp>
          <p:nvSpPr>
            <p:cNvPr id="9" name="object 9" descr=""/>
            <p:cNvSpPr/>
            <p:nvPr/>
          </p:nvSpPr>
          <p:spPr>
            <a:xfrm>
              <a:off x="3838575" y="2886075"/>
              <a:ext cx="1476375" cy="1466850"/>
            </a:xfrm>
            <a:custGeom>
              <a:avLst/>
              <a:gdLst/>
              <a:ahLst/>
              <a:cxnLst/>
              <a:rect l="l" t="t" r="r" b="b"/>
              <a:pathLst>
                <a:path w="1476375" h="1466850">
                  <a:moveTo>
                    <a:pt x="738251" y="0"/>
                  </a:moveTo>
                  <a:lnTo>
                    <a:pt x="689737" y="1524"/>
                  </a:lnTo>
                  <a:lnTo>
                    <a:pt x="641985" y="6223"/>
                  </a:lnTo>
                  <a:lnTo>
                    <a:pt x="595249" y="13715"/>
                  </a:lnTo>
                  <a:lnTo>
                    <a:pt x="549528" y="24129"/>
                  </a:lnTo>
                  <a:lnTo>
                    <a:pt x="504825" y="37337"/>
                  </a:lnTo>
                  <a:lnTo>
                    <a:pt x="461517" y="53212"/>
                  </a:lnTo>
                  <a:lnTo>
                    <a:pt x="419480" y="71754"/>
                  </a:lnTo>
                  <a:lnTo>
                    <a:pt x="378840" y="92583"/>
                  </a:lnTo>
                  <a:lnTo>
                    <a:pt x="339725" y="115950"/>
                  </a:lnTo>
                  <a:lnTo>
                    <a:pt x="302260" y="141477"/>
                  </a:lnTo>
                  <a:lnTo>
                    <a:pt x="266446" y="169290"/>
                  </a:lnTo>
                  <a:lnTo>
                    <a:pt x="232537" y="199136"/>
                  </a:lnTo>
                  <a:lnTo>
                    <a:pt x="200405" y="231012"/>
                  </a:lnTo>
                  <a:lnTo>
                    <a:pt x="170307" y="264795"/>
                  </a:lnTo>
                  <a:lnTo>
                    <a:pt x="142366" y="300354"/>
                  </a:lnTo>
                  <a:lnTo>
                    <a:pt x="116712" y="337565"/>
                  </a:lnTo>
                  <a:lnTo>
                    <a:pt x="93217" y="376427"/>
                  </a:lnTo>
                  <a:lnTo>
                    <a:pt x="72136" y="416813"/>
                  </a:lnTo>
                  <a:lnTo>
                    <a:pt x="53594" y="458597"/>
                  </a:lnTo>
                  <a:lnTo>
                    <a:pt x="37591" y="501650"/>
                  </a:lnTo>
                  <a:lnTo>
                    <a:pt x="24384" y="545973"/>
                  </a:lnTo>
                  <a:lnTo>
                    <a:pt x="13842" y="591312"/>
                  </a:lnTo>
                  <a:lnTo>
                    <a:pt x="6223" y="637794"/>
                  </a:lnTo>
                  <a:lnTo>
                    <a:pt x="1524" y="685164"/>
                  </a:lnTo>
                  <a:lnTo>
                    <a:pt x="0" y="733425"/>
                  </a:lnTo>
                  <a:lnTo>
                    <a:pt x="1524" y="781685"/>
                  </a:lnTo>
                  <a:lnTo>
                    <a:pt x="6223" y="829056"/>
                  </a:lnTo>
                  <a:lnTo>
                    <a:pt x="13842" y="875538"/>
                  </a:lnTo>
                  <a:lnTo>
                    <a:pt x="24384" y="920876"/>
                  </a:lnTo>
                  <a:lnTo>
                    <a:pt x="37591" y="965200"/>
                  </a:lnTo>
                  <a:lnTo>
                    <a:pt x="53594" y="1008252"/>
                  </a:lnTo>
                  <a:lnTo>
                    <a:pt x="72136" y="1050036"/>
                  </a:lnTo>
                  <a:lnTo>
                    <a:pt x="93217" y="1090422"/>
                  </a:lnTo>
                  <a:lnTo>
                    <a:pt x="116712" y="1129283"/>
                  </a:lnTo>
                  <a:lnTo>
                    <a:pt x="142366" y="1166495"/>
                  </a:lnTo>
                  <a:lnTo>
                    <a:pt x="170307" y="1202055"/>
                  </a:lnTo>
                  <a:lnTo>
                    <a:pt x="200405" y="1235837"/>
                  </a:lnTo>
                  <a:lnTo>
                    <a:pt x="232537" y="1267714"/>
                  </a:lnTo>
                  <a:lnTo>
                    <a:pt x="266446" y="1297558"/>
                  </a:lnTo>
                  <a:lnTo>
                    <a:pt x="302260" y="1325372"/>
                  </a:lnTo>
                  <a:lnTo>
                    <a:pt x="339725" y="1350899"/>
                  </a:lnTo>
                  <a:lnTo>
                    <a:pt x="378840" y="1374267"/>
                  </a:lnTo>
                  <a:lnTo>
                    <a:pt x="419480" y="1395095"/>
                  </a:lnTo>
                  <a:lnTo>
                    <a:pt x="461517" y="1413637"/>
                  </a:lnTo>
                  <a:lnTo>
                    <a:pt x="504825" y="1429512"/>
                  </a:lnTo>
                  <a:lnTo>
                    <a:pt x="549528" y="1442720"/>
                  </a:lnTo>
                  <a:lnTo>
                    <a:pt x="595249" y="1453133"/>
                  </a:lnTo>
                  <a:lnTo>
                    <a:pt x="641985" y="1460627"/>
                  </a:lnTo>
                  <a:lnTo>
                    <a:pt x="689737" y="1465326"/>
                  </a:lnTo>
                  <a:lnTo>
                    <a:pt x="738251" y="1466850"/>
                  </a:lnTo>
                  <a:lnTo>
                    <a:pt x="786764" y="1465326"/>
                  </a:lnTo>
                  <a:lnTo>
                    <a:pt x="834516" y="1460627"/>
                  </a:lnTo>
                  <a:lnTo>
                    <a:pt x="881252" y="1453133"/>
                  </a:lnTo>
                  <a:lnTo>
                    <a:pt x="926973" y="1442720"/>
                  </a:lnTo>
                  <a:lnTo>
                    <a:pt x="971550" y="1429512"/>
                  </a:lnTo>
                  <a:lnTo>
                    <a:pt x="1014984" y="1413637"/>
                  </a:lnTo>
                  <a:lnTo>
                    <a:pt x="1057021" y="1395095"/>
                  </a:lnTo>
                  <a:lnTo>
                    <a:pt x="1097534" y="1374267"/>
                  </a:lnTo>
                  <a:lnTo>
                    <a:pt x="1136650" y="1350899"/>
                  </a:lnTo>
                  <a:lnTo>
                    <a:pt x="1174241" y="1325372"/>
                  </a:lnTo>
                  <a:lnTo>
                    <a:pt x="1209928" y="1297558"/>
                  </a:lnTo>
                  <a:lnTo>
                    <a:pt x="1243964" y="1267714"/>
                  </a:lnTo>
                  <a:lnTo>
                    <a:pt x="1275969" y="1235837"/>
                  </a:lnTo>
                  <a:lnTo>
                    <a:pt x="1306067" y="1202055"/>
                  </a:lnTo>
                  <a:lnTo>
                    <a:pt x="1334008" y="1166495"/>
                  </a:lnTo>
                  <a:lnTo>
                    <a:pt x="1359662" y="1129283"/>
                  </a:lnTo>
                  <a:lnTo>
                    <a:pt x="1383157" y="1090422"/>
                  </a:lnTo>
                  <a:lnTo>
                    <a:pt x="1404239" y="1050036"/>
                  </a:lnTo>
                  <a:lnTo>
                    <a:pt x="1422780" y="1008252"/>
                  </a:lnTo>
                  <a:lnTo>
                    <a:pt x="1438783" y="965200"/>
                  </a:lnTo>
                  <a:lnTo>
                    <a:pt x="1451990" y="920876"/>
                  </a:lnTo>
                  <a:lnTo>
                    <a:pt x="1462532" y="875538"/>
                  </a:lnTo>
                  <a:lnTo>
                    <a:pt x="1470152" y="829056"/>
                  </a:lnTo>
                  <a:lnTo>
                    <a:pt x="1474851" y="781685"/>
                  </a:lnTo>
                  <a:lnTo>
                    <a:pt x="1476375" y="733425"/>
                  </a:lnTo>
                  <a:lnTo>
                    <a:pt x="1474851" y="685164"/>
                  </a:lnTo>
                  <a:lnTo>
                    <a:pt x="1470152" y="637794"/>
                  </a:lnTo>
                  <a:lnTo>
                    <a:pt x="1462532" y="591312"/>
                  </a:lnTo>
                  <a:lnTo>
                    <a:pt x="1451990" y="545973"/>
                  </a:lnTo>
                  <a:lnTo>
                    <a:pt x="1438783" y="501650"/>
                  </a:lnTo>
                  <a:lnTo>
                    <a:pt x="1422780" y="458597"/>
                  </a:lnTo>
                  <a:lnTo>
                    <a:pt x="1404239" y="416813"/>
                  </a:lnTo>
                  <a:lnTo>
                    <a:pt x="1383157" y="376427"/>
                  </a:lnTo>
                  <a:lnTo>
                    <a:pt x="1359662" y="337565"/>
                  </a:lnTo>
                  <a:lnTo>
                    <a:pt x="1334008" y="300354"/>
                  </a:lnTo>
                  <a:lnTo>
                    <a:pt x="1306067" y="264795"/>
                  </a:lnTo>
                  <a:lnTo>
                    <a:pt x="1275969" y="231012"/>
                  </a:lnTo>
                  <a:lnTo>
                    <a:pt x="1243964" y="199136"/>
                  </a:lnTo>
                  <a:lnTo>
                    <a:pt x="1209928" y="169290"/>
                  </a:lnTo>
                  <a:lnTo>
                    <a:pt x="1174241" y="141477"/>
                  </a:lnTo>
                  <a:lnTo>
                    <a:pt x="1136650" y="115950"/>
                  </a:lnTo>
                  <a:lnTo>
                    <a:pt x="1097534" y="92583"/>
                  </a:lnTo>
                  <a:lnTo>
                    <a:pt x="1057021" y="71754"/>
                  </a:lnTo>
                  <a:lnTo>
                    <a:pt x="1014984" y="53212"/>
                  </a:lnTo>
                  <a:lnTo>
                    <a:pt x="971550" y="37337"/>
                  </a:lnTo>
                  <a:lnTo>
                    <a:pt x="926973" y="24129"/>
                  </a:lnTo>
                  <a:lnTo>
                    <a:pt x="881252" y="13715"/>
                  </a:lnTo>
                  <a:lnTo>
                    <a:pt x="834516" y="6223"/>
                  </a:lnTo>
                  <a:lnTo>
                    <a:pt x="786764" y="1524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9BB85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05300" y="3324224"/>
              <a:ext cx="552450" cy="590550"/>
            </a:xfrm>
            <a:custGeom>
              <a:avLst/>
              <a:gdLst/>
              <a:ahLst/>
              <a:cxnLst/>
              <a:rect l="l" t="t" r="r" b="b"/>
              <a:pathLst>
                <a:path w="552450" h="590550">
                  <a:moveTo>
                    <a:pt x="414274" y="138811"/>
                  </a:moveTo>
                  <a:lnTo>
                    <a:pt x="407162" y="94996"/>
                  </a:lnTo>
                  <a:lnTo>
                    <a:pt x="387604" y="56896"/>
                  </a:lnTo>
                  <a:lnTo>
                    <a:pt x="357759" y="26797"/>
                  </a:lnTo>
                  <a:lnTo>
                    <a:pt x="319786" y="7112"/>
                  </a:lnTo>
                  <a:lnTo>
                    <a:pt x="276225" y="0"/>
                  </a:lnTo>
                  <a:lnTo>
                    <a:pt x="232537" y="7112"/>
                  </a:lnTo>
                  <a:lnTo>
                    <a:pt x="194564" y="26797"/>
                  </a:lnTo>
                  <a:lnTo>
                    <a:pt x="164719" y="56896"/>
                  </a:lnTo>
                  <a:lnTo>
                    <a:pt x="145161" y="94996"/>
                  </a:lnTo>
                  <a:lnTo>
                    <a:pt x="138049" y="138811"/>
                  </a:lnTo>
                  <a:lnTo>
                    <a:pt x="145161" y="182753"/>
                  </a:lnTo>
                  <a:lnTo>
                    <a:pt x="164719" y="220853"/>
                  </a:lnTo>
                  <a:lnTo>
                    <a:pt x="194564" y="250825"/>
                  </a:lnTo>
                  <a:lnTo>
                    <a:pt x="232537" y="270637"/>
                  </a:lnTo>
                  <a:lnTo>
                    <a:pt x="276225" y="277622"/>
                  </a:lnTo>
                  <a:lnTo>
                    <a:pt x="319786" y="270637"/>
                  </a:lnTo>
                  <a:lnTo>
                    <a:pt x="357759" y="250825"/>
                  </a:lnTo>
                  <a:lnTo>
                    <a:pt x="387604" y="220853"/>
                  </a:lnTo>
                  <a:lnTo>
                    <a:pt x="407162" y="182753"/>
                  </a:lnTo>
                  <a:lnTo>
                    <a:pt x="414274" y="138811"/>
                  </a:lnTo>
                  <a:close/>
                </a:path>
                <a:path w="552450" h="590550">
                  <a:moveTo>
                    <a:pt x="552323" y="451231"/>
                  </a:moveTo>
                  <a:lnTo>
                    <a:pt x="536321" y="407289"/>
                  </a:lnTo>
                  <a:lnTo>
                    <a:pt x="494411" y="374142"/>
                  </a:lnTo>
                  <a:lnTo>
                    <a:pt x="426212" y="341503"/>
                  </a:lnTo>
                  <a:lnTo>
                    <a:pt x="363601" y="322580"/>
                  </a:lnTo>
                  <a:lnTo>
                    <a:pt x="306578" y="313563"/>
                  </a:lnTo>
                  <a:lnTo>
                    <a:pt x="276225" y="312420"/>
                  </a:lnTo>
                  <a:lnTo>
                    <a:pt x="247650" y="313563"/>
                  </a:lnTo>
                  <a:lnTo>
                    <a:pt x="190754" y="322580"/>
                  </a:lnTo>
                  <a:lnTo>
                    <a:pt x="126111" y="342011"/>
                  </a:lnTo>
                  <a:lnTo>
                    <a:pt x="91059" y="357505"/>
                  </a:lnTo>
                  <a:lnTo>
                    <a:pt x="27559" y="395605"/>
                  </a:lnTo>
                  <a:lnTo>
                    <a:pt x="1905" y="435737"/>
                  </a:lnTo>
                  <a:lnTo>
                    <a:pt x="0" y="451231"/>
                  </a:lnTo>
                  <a:lnTo>
                    <a:pt x="0" y="590042"/>
                  </a:lnTo>
                  <a:lnTo>
                    <a:pt x="552323" y="590042"/>
                  </a:lnTo>
                  <a:lnTo>
                    <a:pt x="552323" y="451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529329" y="4766309"/>
            <a:ext cx="2167890" cy="77533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 indent="-1905">
              <a:lnSpc>
                <a:spcPct val="93900"/>
              </a:lnSpc>
              <a:spcBef>
                <a:spcPts val="250"/>
              </a:spcBef>
            </a:pPr>
            <a:r>
              <a:rPr dirty="0" sz="1700" spc="-40">
                <a:latin typeface="Calibri"/>
                <a:cs typeface="Calibri"/>
              </a:rPr>
              <a:t>ROLE-</a:t>
            </a:r>
            <a:r>
              <a:rPr dirty="0" sz="1700" spc="-20">
                <a:latin typeface="Calibri"/>
                <a:cs typeface="Calibri"/>
              </a:rPr>
              <a:t>BASED </a:t>
            </a:r>
            <a:r>
              <a:rPr dirty="0" sz="1700" spc="-10">
                <a:latin typeface="Calibri"/>
                <a:cs typeface="Calibri"/>
              </a:rPr>
              <a:t>DASHBOARDS:</a:t>
            </a:r>
            <a:r>
              <a:rPr dirty="0" sz="1700" spc="-17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ADMIN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50">
                <a:latin typeface="Calibri"/>
                <a:cs typeface="Calibri"/>
              </a:rPr>
              <a:t>&amp; </a:t>
            </a:r>
            <a:r>
              <a:rPr dirty="0" sz="1700" spc="-20">
                <a:latin typeface="Calibri"/>
                <a:cs typeface="Calibri"/>
              </a:rPr>
              <a:t>USER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686550" y="2886075"/>
            <a:ext cx="1476375" cy="1466850"/>
            <a:chOff x="6686550" y="2886075"/>
            <a:chExt cx="1476375" cy="1466850"/>
          </a:xfrm>
        </p:grpSpPr>
        <p:sp>
          <p:nvSpPr>
            <p:cNvPr id="13" name="object 13" descr=""/>
            <p:cNvSpPr/>
            <p:nvPr/>
          </p:nvSpPr>
          <p:spPr>
            <a:xfrm>
              <a:off x="6686550" y="2886075"/>
              <a:ext cx="1476375" cy="1466850"/>
            </a:xfrm>
            <a:custGeom>
              <a:avLst/>
              <a:gdLst/>
              <a:ahLst/>
              <a:cxnLst/>
              <a:rect l="l" t="t" r="r" b="b"/>
              <a:pathLst>
                <a:path w="1476375" h="1466850">
                  <a:moveTo>
                    <a:pt x="738251" y="0"/>
                  </a:moveTo>
                  <a:lnTo>
                    <a:pt x="689736" y="1524"/>
                  </a:lnTo>
                  <a:lnTo>
                    <a:pt x="641984" y="6223"/>
                  </a:lnTo>
                  <a:lnTo>
                    <a:pt x="595249" y="13715"/>
                  </a:lnTo>
                  <a:lnTo>
                    <a:pt x="549528" y="24129"/>
                  </a:lnTo>
                  <a:lnTo>
                    <a:pt x="504825" y="37337"/>
                  </a:lnTo>
                  <a:lnTo>
                    <a:pt x="461518" y="53212"/>
                  </a:lnTo>
                  <a:lnTo>
                    <a:pt x="419480" y="71754"/>
                  </a:lnTo>
                  <a:lnTo>
                    <a:pt x="378841" y="92583"/>
                  </a:lnTo>
                  <a:lnTo>
                    <a:pt x="339725" y="115950"/>
                  </a:lnTo>
                  <a:lnTo>
                    <a:pt x="302259" y="141477"/>
                  </a:lnTo>
                  <a:lnTo>
                    <a:pt x="266446" y="169290"/>
                  </a:lnTo>
                  <a:lnTo>
                    <a:pt x="232536" y="199136"/>
                  </a:lnTo>
                  <a:lnTo>
                    <a:pt x="200405" y="231012"/>
                  </a:lnTo>
                  <a:lnTo>
                    <a:pt x="170306" y="264795"/>
                  </a:lnTo>
                  <a:lnTo>
                    <a:pt x="142367" y="300354"/>
                  </a:lnTo>
                  <a:lnTo>
                    <a:pt x="116713" y="337565"/>
                  </a:lnTo>
                  <a:lnTo>
                    <a:pt x="93218" y="376427"/>
                  </a:lnTo>
                  <a:lnTo>
                    <a:pt x="72135" y="416813"/>
                  </a:lnTo>
                  <a:lnTo>
                    <a:pt x="53594" y="458597"/>
                  </a:lnTo>
                  <a:lnTo>
                    <a:pt x="37592" y="501650"/>
                  </a:lnTo>
                  <a:lnTo>
                    <a:pt x="24383" y="545973"/>
                  </a:lnTo>
                  <a:lnTo>
                    <a:pt x="13843" y="591312"/>
                  </a:lnTo>
                  <a:lnTo>
                    <a:pt x="6223" y="637794"/>
                  </a:lnTo>
                  <a:lnTo>
                    <a:pt x="1524" y="685164"/>
                  </a:lnTo>
                  <a:lnTo>
                    <a:pt x="0" y="733425"/>
                  </a:lnTo>
                  <a:lnTo>
                    <a:pt x="1524" y="781685"/>
                  </a:lnTo>
                  <a:lnTo>
                    <a:pt x="6223" y="829056"/>
                  </a:lnTo>
                  <a:lnTo>
                    <a:pt x="13843" y="875538"/>
                  </a:lnTo>
                  <a:lnTo>
                    <a:pt x="24383" y="920876"/>
                  </a:lnTo>
                  <a:lnTo>
                    <a:pt x="37592" y="965200"/>
                  </a:lnTo>
                  <a:lnTo>
                    <a:pt x="53594" y="1008252"/>
                  </a:lnTo>
                  <a:lnTo>
                    <a:pt x="72135" y="1050036"/>
                  </a:lnTo>
                  <a:lnTo>
                    <a:pt x="93218" y="1090422"/>
                  </a:lnTo>
                  <a:lnTo>
                    <a:pt x="116713" y="1129283"/>
                  </a:lnTo>
                  <a:lnTo>
                    <a:pt x="142367" y="1166495"/>
                  </a:lnTo>
                  <a:lnTo>
                    <a:pt x="170306" y="1202055"/>
                  </a:lnTo>
                  <a:lnTo>
                    <a:pt x="200405" y="1235837"/>
                  </a:lnTo>
                  <a:lnTo>
                    <a:pt x="232536" y="1267714"/>
                  </a:lnTo>
                  <a:lnTo>
                    <a:pt x="266446" y="1297558"/>
                  </a:lnTo>
                  <a:lnTo>
                    <a:pt x="302259" y="1325372"/>
                  </a:lnTo>
                  <a:lnTo>
                    <a:pt x="339725" y="1350899"/>
                  </a:lnTo>
                  <a:lnTo>
                    <a:pt x="378841" y="1374267"/>
                  </a:lnTo>
                  <a:lnTo>
                    <a:pt x="419480" y="1395095"/>
                  </a:lnTo>
                  <a:lnTo>
                    <a:pt x="461518" y="1413637"/>
                  </a:lnTo>
                  <a:lnTo>
                    <a:pt x="504825" y="1429512"/>
                  </a:lnTo>
                  <a:lnTo>
                    <a:pt x="549528" y="1442720"/>
                  </a:lnTo>
                  <a:lnTo>
                    <a:pt x="595249" y="1453133"/>
                  </a:lnTo>
                  <a:lnTo>
                    <a:pt x="641984" y="1460627"/>
                  </a:lnTo>
                  <a:lnTo>
                    <a:pt x="689736" y="1465326"/>
                  </a:lnTo>
                  <a:lnTo>
                    <a:pt x="738251" y="1466850"/>
                  </a:lnTo>
                  <a:lnTo>
                    <a:pt x="786765" y="1465326"/>
                  </a:lnTo>
                  <a:lnTo>
                    <a:pt x="834517" y="1460627"/>
                  </a:lnTo>
                  <a:lnTo>
                    <a:pt x="881252" y="1453133"/>
                  </a:lnTo>
                  <a:lnTo>
                    <a:pt x="926973" y="1442720"/>
                  </a:lnTo>
                  <a:lnTo>
                    <a:pt x="971550" y="1429512"/>
                  </a:lnTo>
                  <a:lnTo>
                    <a:pt x="1014983" y="1413637"/>
                  </a:lnTo>
                  <a:lnTo>
                    <a:pt x="1057021" y="1395095"/>
                  </a:lnTo>
                  <a:lnTo>
                    <a:pt x="1097533" y="1374267"/>
                  </a:lnTo>
                  <a:lnTo>
                    <a:pt x="1136650" y="1350899"/>
                  </a:lnTo>
                  <a:lnTo>
                    <a:pt x="1174242" y="1325372"/>
                  </a:lnTo>
                  <a:lnTo>
                    <a:pt x="1209928" y="1297558"/>
                  </a:lnTo>
                  <a:lnTo>
                    <a:pt x="1243965" y="1267714"/>
                  </a:lnTo>
                  <a:lnTo>
                    <a:pt x="1275969" y="1235837"/>
                  </a:lnTo>
                  <a:lnTo>
                    <a:pt x="1306068" y="1202055"/>
                  </a:lnTo>
                  <a:lnTo>
                    <a:pt x="1334007" y="1166495"/>
                  </a:lnTo>
                  <a:lnTo>
                    <a:pt x="1359661" y="1129283"/>
                  </a:lnTo>
                  <a:lnTo>
                    <a:pt x="1383156" y="1090422"/>
                  </a:lnTo>
                  <a:lnTo>
                    <a:pt x="1404239" y="1050036"/>
                  </a:lnTo>
                  <a:lnTo>
                    <a:pt x="1422780" y="1008252"/>
                  </a:lnTo>
                  <a:lnTo>
                    <a:pt x="1438782" y="965200"/>
                  </a:lnTo>
                  <a:lnTo>
                    <a:pt x="1451991" y="920876"/>
                  </a:lnTo>
                  <a:lnTo>
                    <a:pt x="1462531" y="875538"/>
                  </a:lnTo>
                  <a:lnTo>
                    <a:pt x="1470152" y="829056"/>
                  </a:lnTo>
                  <a:lnTo>
                    <a:pt x="1474851" y="781685"/>
                  </a:lnTo>
                  <a:lnTo>
                    <a:pt x="1476375" y="733425"/>
                  </a:lnTo>
                  <a:lnTo>
                    <a:pt x="1474851" y="685164"/>
                  </a:lnTo>
                  <a:lnTo>
                    <a:pt x="1470152" y="637794"/>
                  </a:lnTo>
                  <a:lnTo>
                    <a:pt x="1462531" y="591312"/>
                  </a:lnTo>
                  <a:lnTo>
                    <a:pt x="1451991" y="545973"/>
                  </a:lnTo>
                  <a:lnTo>
                    <a:pt x="1438782" y="501650"/>
                  </a:lnTo>
                  <a:lnTo>
                    <a:pt x="1422780" y="458597"/>
                  </a:lnTo>
                  <a:lnTo>
                    <a:pt x="1404239" y="416813"/>
                  </a:lnTo>
                  <a:lnTo>
                    <a:pt x="1383156" y="376427"/>
                  </a:lnTo>
                  <a:lnTo>
                    <a:pt x="1359661" y="337565"/>
                  </a:lnTo>
                  <a:lnTo>
                    <a:pt x="1334007" y="300354"/>
                  </a:lnTo>
                  <a:lnTo>
                    <a:pt x="1306068" y="264795"/>
                  </a:lnTo>
                  <a:lnTo>
                    <a:pt x="1275969" y="231012"/>
                  </a:lnTo>
                  <a:lnTo>
                    <a:pt x="1243965" y="199136"/>
                  </a:lnTo>
                  <a:lnTo>
                    <a:pt x="1209928" y="169290"/>
                  </a:lnTo>
                  <a:lnTo>
                    <a:pt x="1174242" y="141477"/>
                  </a:lnTo>
                  <a:lnTo>
                    <a:pt x="1136650" y="115950"/>
                  </a:lnTo>
                  <a:lnTo>
                    <a:pt x="1097533" y="92583"/>
                  </a:lnTo>
                  <a:lnTo>
                    <a:pt x="1057021" y="71754"/>
                  </a:lnTo>
                  <a:lnTo>
                    <a:pt x="1014983" y="53212"/>
                  </a:lnTo>
                  <a:lnTo>
                    <a:pt x="971550" y="37337"/>
                  </a:lnTo>
                  <a:lnTo>
                    <a:pt x="926973" y="24129"/>
                  </a:lnTo>
                  <a:lnTo>
                    <a:pt x="881252" y="13715"/>
                  </a:lnTo>
                  <a:lnTo>
                    <a:pt x="834517" y="6223"/>
                  </a:lnTo>
                  <a:lnTo>
                    <a:pt x="786765" y="1524"/>
                  </a:lnTo>
                  <a:lnTo>
                    <a:pt x="738251" y="0"/>
                  </a:lnTo>
                  <a:close/>
                </a:path>
              </a:pathLst>
            </a:custGeom>
            <a:solidFill>
              <a:srgbClr val="8061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153275" y="3276599"/>
              <a:ext cx="542925" cy="685800"/>
            </a:xfrm>
            <a:custGeom>
              <a:avLst/>
              <a:gdLst/>
              <a:ahLst/>
              <a:cxnLst/>
              <a:rect l="l" t="t" r="r" b="b"/>
              <a:pathLst>
                <a:path w="542925" h="685800">
                  <a:moveTo>
                    <a:pt x="437400" y="539737"/>
                  </a:moveTo>
                  <a:lnTo>
                    <a:pt x="288671" y="539737"/>
                  </a:lnTo>
                  <a:lnTo>
                    <a:pt x="288671" y="574040"/>
                  </a:lnTo>
                  <a:lnTo>
                    <a:pt x="437400" y="574040"/>
                  </a:lnTo>
                  <a:lnTo>
                    <a:pt x="437400" y="539737"/>
                  </a:lnTo>
                  <a:close/>
                </a:path>
                <a:path w="542925" h="685800">
                  <a:moveTo>
                    <a:pt x="437400" y="402577"/>
                  </a:moveTo>
                  <a:lnTo>
                    <a:pt x="288671" y="402577"/>
                  </a:lnTo>
                  <a:lnTo>
                    <a:pt x="288671" y="436880"/>
                  </a:lnTo>
                  <a:lnTo>
                    <a:pt x="437400" y="436880"/>
                  </a:lnTo>
                  <a:lnTo>
                    <a:pt x="437400" y="402577"/>
                  </a:lnTo>
                  <a:close/>
                </a:path>
                <a:path w="542925" h="685800">
                  <a:moveTo>
                    <a:pt x="437400" y="265277"/>
                  </a:moveTo>
                  <a:lnTo>
                    <a:pt x="288671" y="265277"/>
                  </a:lnTo>
                  <a:lnTo>
                    <a:pt x="288671" y="299593"/>
                  </a:lnTo>
                  <a:lnTo>
                    <a:pt x="437400" y="299593"/>
                  </a:lnTo>
                  <a:lnTo>
                    <a:pt x="437400" y="265277"/>
                  </a:lnTo>
                  <a:close/>
                </a:path>
                <a:path w="542925" h="685800">
                  <a:moveTo>
                    <a:pt x="437400" y="128155"/>
                  </a:moveTo>
                  <a:lnTo>
                    <a:pt x="288671" y="128155"/>
                  </a:lnTo>
                  <a:lnTo>
                    <a:pt x="288671" y="162433"/>
                  </a:lnTo>
                  <a:lnTo>
                    <a:pt x="437400" y="162433"/>
                  </a:lnTo>
                  <a:lnTo>
                    <a:pt x="437400" y="128155"/>
                  </a:lnTo>
                  <a:close/>
                </a:path>
                <a:path w="542925" h="685800">
                  <a:moveTo>
                    <a:pt x="542417" y="0"/>
                  </a:moveTo>
                  <a:lnTo>
                    <a:pt x="489966" y="0"/>
                  </a:lnTo>
                  <a:lnTo>
                    <a:pt x="489966" y="52070"/>
                  </a:lnTo>
                  <a:lnTo>
                    <a:pt x="489966" y="633730"/>
                  </a:lnTo>
                  <a:lnTo>
                    <a:pt x="52451" y="633730"/>
                  </a:lnTo>
                  <a:lnTo>
                    <a:pt x="52451" y="52070"/>
                  </a:lnTo>
                  <a:lnTo>
                    <a:pt x="489966" y="52070"/>
                  </a:lnTo>
                  <a:lnTo>
                    <a:pt x="489966" y="0"/>
                  </a:lnTo>
                  <a:lnTo>
                    <a:pt x="0" y="0"/>
                  </a:lnTo>
                  <a:lnTo>
                    <a:pt x="0" y="52070"/>
                  </a:lnTo>
                  <a:lnTo>
                    <a:pt x="0" y="633730"/>
                  </a:lnTo>
                  <a:lnTo>
                    <a:pt x="0" y="685800"/>
                  </a:lnTo>
                  <a:lnTo>
                    <a:pt x="542417" y="685800"/>
                  </a:lnTo>
                  <a:lnTo>
                    <a:pt x="542417" y="633730"/>
                  </a:lnTo>
                  <a:lnTo>
                    <a:pt x="542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050" y="3362325"/>
              <a:ext cx="133350" cy="1047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050" y="3495675"/>
              <a:ext cx="133350" cy="10477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050" y="3771900"/>
              <a:ext cx="133350" cy="10477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050" y="3638550"/>
              <a:ext cx="133350" cy="104775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6287770" y="4777422"/>
            <a:ext cx="2294255" cy="5372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809625" marR="5080" indent="-796925">
              <a:lnSpc>
                <a:spcPts val="1950"/>
              </a:lnSpc>
              <a:spcBef>
                <a:spcPts val="265"/>
              </a:spcBef>
            </a:pPr>
            <a:r>
              <a:rPr dirty="0" sz="1700" spc="-50">
                <a:latin typeface="Calibri"/>
                <a:cs typeface="Calibri"/>
              </a:rPr>
              <a:t>REAL-</a:t>
            </a:r>
            <a:r>
              <a:rPr dirty="0" sz="1700">
                <a:latin typeface="Calibri"/>
                <a:cs typeface="Calibri"/>
              </a:rPr>
              <a:t>TIME</a:t>
            </a:r>
            <a:r>
              <a:rPr dirty="0" sz="1700" spc="5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REGISTRATION SYSTEM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572000" cy="6858000"/>
          </a:xfrm>
          <a:custGeom>
            <a:avLst/>
            <a:gdLst/>
            <a:ahLst/>
            <a:cxnLst/>
            <a:rect l="l" t="t" r="r" b="b"/>
            <a:pathLst>
              <a:path w="4572000" h="6858000">
                <a:moveTo>
                  <a:pt x="45720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0" y="6858000"/>
                </a:lnTo>
                <a:lnTo>
                  <a:pt x="457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9167" y="4504690"/>
            <a:ext cx="2962910" cy="160718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 marR="5080" indent="6350">
              <a:lnSpc>
                <a:spcPct val="91700"/>
              </a:lnSpc>
              <a:spcBef>
                <a:spcPts val="490"/>
              </a:spcBef>
            </a:pPr>
            <a:r>
              <a:rPr dirty="0" sz="3650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r>
              <a:rPr dirty="0" sz="365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5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365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50" spc="-20">
                <a:solidFill>
                  <a:srgbClr val="FFFFFF"/>
                </a:solidFill>
                <a:latin typeface="Calibri"/>
                <a:cs typeface="Calibri"/>
              </a:rPr>
              <a:t>Core </a:t>
            </a:r>
            <a:r>
              <a:rPr dirty="0" sz="3650" spc="-10">
                <a:solidFill>
                  <a:srgbClr val="FFFFFF"/>
                </a:solidFill>
                <a:latin typeface="Calibri"/>
                <a:cs typeface="Calibri"/>
              </a:rPr>
              <a:t>Technologies </a:t>
            </a:r>
            <a:r>
              <a:rPr dirty="0" sz="3650">
                <a:solidFill>
                  <a:srgbClr val="FFFFFF"/>
                </a:solidFill>
                <a:latin typeface="Calibri"/>
                <a:cs typeface="Calibri"/>
              </a:rPr>
              <a:t>Driving</a:t>
            </a:r>
            <a:r>
              <a:rPr dirty="0" sz="36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5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36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650" spc="-25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endParaRPr sz="365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66775" y="0"/>
            <a:ext cx="8277225" cy="6858000"/>
            <a:chOff x="866775" y="0"/>
            <a:chExt cx="8277225" cy="6858000"/>
          </a:xfrm>
        </p:grpSpPr>
        <p:sp>
          <p:nvSpPr>
            <p:cNvPr id="5" name="object 5" descr=""/>
            <p:cNvSpPr/>
            <p:nvPr/>
          </p:nvSpPr>
          <p:spPr>
            <a:xfrm>
              <a:off x="4572000" y="0"/>
              <a:ext cx="4572000" cy="6858000"/>
            </a:xfrm>
            <a:custGeom>
              <a:avLst/>
              <a:gdLst/>
              <a:ahLst/>
              <a:cxnLst/>
              <a:rect l="l" t="t" r="r" b="b"/>
              <a:pathLst>
                <a:path w="4572000" h="6858000">
                  <a:moveTo>
                    <a:pt x="457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00" y="68580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638175"/>
              <a:ext cx="7419975" cy="35814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048250" y="4543425"/>
              <a:ext cx="342900" cy="47625"/>
            </a:xfrm>
            <a:custGeom>
              <a:avLst/>
              <a:gdLst/>
              <a:ahLst/>
              <a:cxnLst/>
              <a:rect l="l" t="t" r="r" b="b"/>
              <a:pathLst>
                <a:path w="342900" h="47625">
                  <a:moveTo>
                    <a:pt x="3429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342900" y="4762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176520" y="4736782"/>
            <a:ext cx="3006725" cy="104648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50">
                <a:latin typeface="Calibri"/>
                <a:cs typeface="Calibri"/>
              </a:rPr>
              <a:t>Frontend: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HTML5,</a:t>
            </a:r>
            <a:r>
              <a:rPr dirty="0" sz="1250" spc="-30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CSS3,</a:t>
            </a:r>
            <a:r>
              <a:rPr dirty="0" sz="1250" spc="30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JavaScript</a:t>
            </a:r>
            <a:r>
              <a:rPr dirty="0" sz="1250" spc="80">
                <a:latin typeface="Calibri"/>
                <a:cs typeface="Calibri"/>
              </a:rPr>
              <a:t> </a:t>
            </a:r>
            <a:r>
              <a:rPr dirty="0" sz="1250" spc="-20">
                <a:latin typeface="Calibri"/>
                <a:cs typeface="Calibri"/>
              </a:rPr>
              <a:t>(ES6)</a:t>
            </a:r>
            <a:endParaRPr sz="12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50" spc="-25">
                <a:latin typeface="Calibri"/>
                <a:cs typeface="Calibri"/>
              </a:rPr>
              <a:t>Toastify.js</a:t>
            </a:r>
            <a:r>
              <a:rPr dirty="0" sz="1250" spc="35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–</a:t>
            </a:r>
            <a:r>
              <a:rPr dirty="0" sz="1250" spc="50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Non-intrusive</a:t>
            </a:r>
            <a:r>
              <a:rPr dirty="0" sz="1250" spc="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alerts</a:t>
            </a:r>
            <a:endParaRPr sz="12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250" spc="-30">
                <a:latin typeface="Calibri"/>
                <a:cs typeface="Calibri"/>
              </a:rPr>
              <a:t>Swiper.js </a:t>
            </a:r>
            <a:r>
              <a:rPr dirty="0" sz="1250">
                <a:latin typeface="Calibri"/>
                <a:cs typeface="Calibri"/>
              </a:rPr>
              <a:t>–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Carousel</a:t>
            </a:r>
            <a:r>
              <a:rPr dirty="0" sz="1250" spc="-15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for</a:t>
            </a:r>
            <a:r>
              <a:rPr dirty="0" sz="1250" spc="20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hero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section</a:t>
            </a:r>
            <a:endParaRPr sz="12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250" spc="-20">
                <a:latin typeface="Calibri"/>
                <a:cs typeface="Calibri"/>
              </a:rPr>
              <a:t>FullCalendar.js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–</a:t>
            </a:r>
            <a:r>
              <a:rPr dirty="0" sz="1250" spc="120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Dynamic</a:t>
            </a:r>
            <a:r>
              <a:rPr dirty="0" sz="1250" spc="65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class</a:t>
            </a:r>
            <a:r>
              <a:rPr dirty="0" sz="1250" spc="-1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scheduling</a:t>
            </a:r>
            <a:endParaRPr sz="12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250">
                <a:latin typeface="Calibri"/>
                <a:cs typeface="Calibri"/>
              </a:rPr>
              <a:t>localStorage</a:t>
            </a:r>
            <a:r>
              <a:rPr dirty="0" sz="1250" spc="80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–</a:t>
            </a:r>
            <a:r>
              <a:rPr dirty="0" sz="1250" spc="70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Persistent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client-</a:t>
            </a:r>
            <a:r>
              <a:rPr dirty="0" sz="1250">
                <a:latin typeface="Calibri"/>
                <a:cs typeface="Calibri"/>
              </a:rPr>
              <a:t>side</a:t>
            </a:r>
            <a:r>
              <a:rPr dirty="0" sz="1250" spc="-15">
                <a:latin typeface="Calibri"/>
                <a:cs typeface="Calibri"/>
              </a:rPr>
              <a:t> </a:t>
            </a:r>
            <a:r>
              <a:rPr dirty="0" sz="1250" spc="-20">
                <a:latin typeface="Calibri"/>
                <a:cs typeface="Calibri"/>
              </a:rPr>
              <a:t>data</a:t>
            </a:r>
            <a:endParaRPr sz="125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3999" cy="457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21717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023" rIns="0" bIns="0" rtlCol="0" vert="horz">
            <a:spAutoFit/>
          </a:bodyPr>
          <a:lstStyle/>
          <a:p>
            <a:pPr marL="2503170">
              <a:lnSpc>
                <a:spcPct val="100000"/>
              </a:lnSpc>
              <a:spcBef>
                <a:spcPts val="130"/>
              </a:spcBef>
            </a:pPr>
            <a:r>
              <a:rPr dirty="0"/>
              <a:t>05</a:t>
            </a:r>
            <a:r>
              <a:rPr dirty="0" spc="-200"/>
              <a:t> </a:t>
            </a:r>
            <a:r>
              <a:rPr dirty="0"/>
              <a:t>–</a:t>
            </a:r>
            <a:r>
              <a:rPr dirty="0" spc="-160"/>
              <a:t> </a:t>
            </a:r>
            <a:r>
              <a:rPr dirty="0" spc="-10"/>
              <a:t>What’s</a:t>
            </a:r>
            <a:r>
              <a:rPr dirty="0" spc="-114"/>
              <a:t> </a:t>
            </a:r>
            <a:r>
              <a:rPr dirty="0" spc="-10"/>
              <a:t>Inside?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85825" y="2619375"/>
            <a:ext cx="847725" cy="847725"/>
            <a:chOff x="885825" y="2619375"/>
            <a:chExt cx="847725" cy="847725"/>
          </a:xfrm>
        </p:grpSpPr>
        <p:sp>
          <p:nvSpPr>
            <p:cNvPr id="5" name="object 5" descr=""/>
            <p:cNvSpPr/>
            <p:nvPr/>
          </p:nvSpPr>
          <p:spPr>
            <a:xfrm>
              <a:off x="885825" y="2619375"/>
              <a:ext cx="847725" cy="847725"/>
            </a:xfrm>
            <a:custGeom>
              <a:avLst/>
              <a:gdLst/>
              <a:ahLst/>
              <a:cxnLst/>
              <a:rect l="l" t="t" r="r" b="b"/>
              <a:pathLst>
                <a:path w="847725" h="847725">
                  <a:moveTo>
                    <a:pt x="423799" y="0"/>
                  </a:moveTo>
                  <a:lnTo>
                    <a:pt x="374383" y="2794"/>
                  </a:lnTo>
                  <a:lnTo>
                    <a:pt x="326631" y="11175"/>
                  </a:lnTo>
                  <a:lnTo>
                    <a:pt x="280885" y="24764"/>
                  </a:lnTo>
                  <a:lnTo>
                    <a:pt x="237439" y="43052"/>
                  </a:lnTo>
                  <a:lnTo>
                    <a:pt x="196621" y="66039"/>
                  </a:lnTo>
                  <a:lnTo>
                    <a:pt x="158750" y="93090"/>
                  </a:lnTo>
                  <a:lnTo>
                    <a:pt x="124142" y="124078"/>
                  </a:lnTo>
                  <a:lnTo>
                    <a:pt x="93116" y="158750"/>
                  </a:lnTo>
                  <a:lnTo>
                    <a:pt x="65989" y="196596"/>
                  </a:lnTo>
                  <a:lnTo>
                    <a:pt x="43078" y="237362"/>
                  </a:lnTo>
                  <a:lnTo>
                    <a:pt x="24714" y="280924"/>
                  </a:lnTo>
                  <a:lnTo>
                    <a:pt x="11188" y="326644"/>
                  </a:lnTo>
                  <a:lnTo>
                    <a:pt x="2844" y="374396"/>
                  </a:lnTo>
                  <a:lnTo>
                    <a:pt x="0" y="423799"/>
                  </a:lnTo>
                  <a:lnTo>
                    <a:pt x="2844" y="473201"/>
                  </a:lnTo>
                  <a:lnTo>
                    <a:pt x="11188" y="521080"/>
                  </a:lnTo>
                  <a:lnTo>
                    <a:pt x="24714" y="566801"/>
                  </a:lnTo>
                  <a:lnTo>
                    <a:pt x="43078" y="610235"/>
                  </a:lnTo>
                  <a:lnTo>
                    <a:pt x="65989" y="651128"/>
                  </a:lnTo>
                  <a:lnTo>
                    <a:pt x="93116" y="688975"/>
                  </a:lnTo>
                  <a:lnTo>
                    <a:pt x="124142" y="723519"/>
                  </a:lnTo>
                  <a:lnTo>
                    <a:pt x="158750" y="754634"/>
                  </a:lnTo>
                  <a:lnTo>
                    <a:pt x="196621" y="781685"/>
                  </a:lnTo>
                  <a:lnTo>
                    <a:pt x="237439" y="804672"/>
                  </a:lnTo>
                  <a:lnTo>
                    <a:pt x="280885" y="822960"/>
                  </a:lnTo>
                  <a:lnTo>
                    <a:pt x="326631" y="836549"/>
                  </a:lnTo>
                  <a:lnTo>
                    <a:pt x="374383" y="844930"/>
                  </a:lnTo>
                  <a:lnTo>
                    <a:pt x="423799" y="847725"/>
                  </a:lnTo>
                  <a:lnTo>
                    <a:pt x="470027" y="845185"/>
                  </a:lnTo>
                  <a:lnTo>
                    <a:pt x="514731" y="837946"/>
                  </a:lnTo>
                  <a:lnTo>
                    <a:pt x="557784" y="826135"/>
                  </a:lnTo>
                  <a:lnTo>
                    <a:pt x="598932" y="810005"/>
                  </a:lnTo>
                  <a:lnTo>
                    <a:pt x="637794" y="789813"/>
                  </a:lnTo>
                  <a:lnTo>
                    <a:pt x="674243" y="765937"/>
                  </a:lnTo>
                  <a:lnTo>
                    <a:pt x="707897" y="738504"/>
                  </a:lnTo>
                  <a:lnTo>
                    <a:pt x="738505" y="707898"/>
                  </a:lnTo>
                  <a:lnTo>
                    <a:pt x="765937" y="674242"/>
                  </a:lnTo>
                  <a:lnTo>
                    <a:pt x="789813" y="637794"/>
                  </a:lnTo>
                  <a:lnTo>
                    <a:pt x="810006" y="598932"/>
                  </a:lnTo>
                  <a:lnTo>
                    <a:pt x="826135" y="557784"/>
                  </a:lnTo>
                  <a:lnTo>
                    <a:pt x="837945" y="514730"/>
                  </a:lnTo>
                  <a:lnTo>
                    <a:pt x="845185" y="470026"/>
                  </a:lnTo>
                  <a:lnTo>
                    <a:pt x="847725" y="423799"/>
                  </a:lnTo>
                  <a:lnTo>
                    <a:pt x="844931" y="374396"/>
                  </a:lnTo>
                  <a:lnTo>
                    <a:pt x="836549" y="326644"/>
                  </a:lnTo>
                  <a:lnTo>
                    <a:pt x="822960" y="280924"/>
                  </a:lnTo>
                  <a:lnTo>
                    <a:pt x="804672" y="237362"/>
                  </a:lnTo>
                  <a:lnTo>
                    <a:pt x="781685" y="196596"/>
                  </a:lnTo>
                  <a:lnTo>
                    <a:pt x="754633" y="158750"/>
                  </a:lnTo>
                  <a:lnTo>
                    <a:pt x="723519" y="124078"/>
                  </a:lnTo>
                  <a:lnTo>
                    <a:pt x="688975" y="93090"/>
                  </a:lnTo>
                  <a:lnTo>
                    <a:pt x="651129" y="66039"/>
                  </a:lnTo>
                  <a:lnTo>
                    <a:pt x="610235" y="43052"/>
                  </a:lnTo>
                  <a:lnTo>
                    <a:pt x="566801" y="24764"/>
                  </a:lnTo>
                  <a:lnTo>
                    <a:pt x="521081" y="11175"/>
                  </a:lnTo>
                  <a:lnTo>
                    <a:pt x="473202" y="2794"/>
                  </a:lnTo>
                  <a:lnTo>
                    <a:pt x="4237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43000" y="2886075"/>
              <a:ext cx="333375" cy="314325"/>
            </a:xfrm>
            <a:custGeom>
              <a:avLst/>
              <a:gdLst/>
              <a:ahLst/>
              <a:cxnLst/>
              <a:rect l="l" t="t" r="r" b="b"/>
              <a:pathLst>
                <a:path w="333375" h="314325">
                  <a:moveTo>
                    <a:pt x="257809" y="0"/>
                  </a:moveTo>
                  <a:lnTo>
                    <a:pt x="226440" y="3555"/>
                  </a:lnTo>
                  <a:lnTo>
                    <a:pt x="195072" y="24129"/>
                  </a:lnTo>
                  <a:lnTo>
                    <a:pt x="166497" y="65024"/>
                  </a:lnTo>
                  <a:lnTo>
                    <a:pt x="137794" y="24129"/>
                  </a:lnTo>
                  <a:lnTo>
                    <a:pt x="106476" y="3555"/>
                  </a:lnTo>
                  <a:lnTo>
                    <a:pt x="75031" y="0"/>
                  </a:lnTo>
                  <a:lnTo>
                    <a:pt x="46088" y="9778"/>
                  </a:lnTo>
                  <a:lnTo>
                    <a:pt x="22212" y="29463"/>
                  </a:lnTo>
                  <a:lnTo>
                    <a:pt x="5981" y="55499"/>
                  </a:lnTo>
                  <a:lnTo>
                    <a:pt x="0" y="84582"/>
                  </a:lnTo>
                  <a:lnTo>
                    <a:pt x="26009" y="163575"/>
                  </a:lnTo>
                  <a:lnTo>
                    <a:pt x="83223" y="237616"/>
                  </a:lnTo>
                  <a:lnTo>
                    <a:pt x="140462" y="292480"/>
                  </a:lnTo>
                  <a:lnTo>
                    <a:pt x="166497" y="313816"/>
                  </a:lnTo>
                  <a:lnTo>
                    <a:pt x="192405" y="292480"/>
                  </a:lnTo>
                  <a:lnTo>
                    <a:pt x="249681" y="237616"/>
                  </a:lnTo>
                  <a:lnTo>
                    <a:pt x="306831" y="163575"/>
                  </a:lnTo>
                  <a:lnTo>
                    <a:pt x="332866" y="84582"/>
                  </a:lnTo>
                  <a:lnTo>
                    <a:pt x="326897" y="55499"/>
                  </a:lnTo>
                  <a:lnTo>
                    <a:pt x="310641" y="29463"/>
                  </a:lnTo>
                  <a:lnTo>
                    <a:pt x="286766" y="9778"/>
                  </a:lnTo>
                  <a:lnTo>
                    <a:pt x="257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33107" y="3690937"/>
            <a:ext cx="111823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Calibri"/>
                <a:cs typeface="Calibri"/>
              </a:rPr>
              <a:t>HERO</a:t>
            </a:r>
            <a:r>
              <a:rPr dirty="0" sz="1250" spc="65">
                <a:latin typeface="Calibri"/>
                <a:cs typeface="Calibri"/>
              </a:rPr>
              <a:t> </a:t>
            </a:r>
            <a:r>
              <a:rPr dirty="0" sz="1250" spc="-10">
                <a:latin typeface="Calibri"/>
                <a:cs typeface="Calibri"/>
              </a:rPr>
              <a:t>CAROUSEL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524125" y="2619375"/>
            <a:ext cx="847725" cy="847725"/>
            <a:chOff x="2524125" y="2619375"/>
            <a:chExt cx="847725" cy="847725"/>
          </a:xfrm>
        </p:grpSpPr>
        <p:sp>
          <p:nvSpPr>
            <p:cNvPr id="9" name="object 9" descr=""/>
            <p:cNvSpPr/>
            <p:nvPr/>
          </p:nvSpPr>
          <p:spPr>
            <a:xfrm>
              <a:off x="2524125" y="2619375"/>
              <a:ext cx="847725" cy="847725"/>
            </a:xfrm>
            <a:custGeom>
              <a:avLst/>
              <a:gdLst/>
              <a:ahLst/>
              <a:cxnLst/>
              <a:rect l="l" t="t" r="r" b="b"/>
              <a:pathLst>
                <a:path w="847725" h="847725">
                  <a:moveTo>
                    <a:pt x="423925" y="0"/>
                  </a:moveTo>
                  <a:lnTo>
                    <a:pt x="374523" y="2794"/>
                  </a:lnTo>
                  <a:lnTo>
                    <a:pt x="326644" y="11175"/>
                  </a:lnTo>
                  <a:lnTo>
                    <a:pt x="280924" y="24764"/>
                  </a:lnTo>
                  <a:lnTo>
                    <a:pt x="237489" y="43052"/>
                  </a:lnTo>
                  <a:lnTo>
                    <a:pt x="196595" y="66039"/>
                  </a:lnTo>
                  <a:lnTo>
                    <a:pt x="158750" y="93090"/>
                  </a:lnTo>
                  <a:lnTo>
                    <a:pt x="124079" y="124078"/>
                  </a:lnTo>
                  <a:lnTo>
                    <a:pt x="93091" y="158750"/>
                  </a:lnTo>
                  <a:lnTo>
                    <a:pt x="66039" y="196596"/>
                  </a:lnTo>
                  <a:lnTo>
                    <a:pt x="43052" y="237362"/>
                  </a:lnTo>
                  <a:lnTo>
                    <a:pt x="24764" y="280924"/>
                  </a:lnTo>
                  <a:lnTo>
                    <a:pt x="11175" y="326644"/>
                  </a:lnTo>
                  <a:lnTo>
                    <a:pt x="2793" y="374396"/>
                  </a:lnTo>
                  <a:lnTo>
                    <a:pt x="0" y="423799"/>
                  </a:lnTo>
                  <a:lnTo>
                    <a:pt x="2539" y="470026"/>
                  </a:lnTo>
                  <a:lnTo>
                    <a:pt x="9779" y="514730"/>
                  </a:lnTo>
                  <a:lnTo>
                    <a:pt x="21589" y="557784"/>
                  </a:lnTo>
                  <a:lnTo>
                    <a:pt x="37718" y="598932"/>
                  </a:lnTo>
                  <a:lnTo>
                    <a:pt x="57912" y="637794"/>
                  </a:lnTo>
                  <a:lnTo>
                    <a:pt x="81787" y="674242"/>
                  </a:lnTo>
                  <a:lnTo>
                    <a:pt x="109219" y="707898"/>
                  </a:lnTo>
                  <a:lnTo>
                    <a:pt x="139826" y="738504"/>
                  </a:lnTo>
                  <a:lnTo>
                    <a:pt x="173481" y="765937"/>
                  </a:lnTo>
                  <a:lnTo>
                    <a:pt x="209931" y="789813"/>
                  </a:lnTo>
                  <a:lnTo>
                    <a:pt x="248793" y="810005"/>
                  </a:lnTo>
                  <a:lnTo>
                    <a:pt x="289941" y="826135"/>
                  </a:lnTo>
                  <a:lnTo>
                    <a:pt x="332994" y="837946"/>
                  </a:lnTo>
                  <a:lnTo>
                    <a:pt x="377698" y="845185"/>
                  </a:lnTo>
                  <a:lnTo>
                    <a:pt x="423925" y="847725"/>
                  </a:lnTo>
                  <a:lnTo>
                    <a:pt x="473329" y="844930"/>
                  </a:lnTo>
                  <a:lnTo>
                    <a:pt x="521081" y="836549"/>
                  </a:lnTo>
                  <a:lnTo>
                    <a:pt x="566801" y="822960"/>
                  </a:lnTo>
                  <a:lnTo>
                    <a:pt x="610362" y="804672"/>
                  </a:lnTo>
                  <a:lnTo>
                    <a:pt x="651129" y="781685"/>
                  </a:lnTo>
                  <a:lnTo>
                    <a:pt x="688975" y="754634"/>
                  </a:lnTo>
                  <a:lnTo>
                    <a:pt x="723645" y="723519"/>
                  </a:lnTo>
                  <a:lnTo>
                    <a:pt x="754634" y="688975"/>
                  </a:lnTo>
                  <a:lnTo>
                    <a:pt x="781685" y="651128"/>
                  </a:lnTo>
                  <a:lnTo>
                    <a:pt x="804672" y="610235"/>
                  </a:lnTo>
                  <a:lnTo>
                    <a:pt x="822960" y="566801"/>
                  </a:lnTo>
                  <a:lnTo>
                    <a:pt x="836549" y="521080"/>
                  </a:lnTo>
                  <a:lnTo>
                    <a:pt x="844930" y="473201"/>
                  </a:lnTo>
                  <a:lnTo>
                    <a:pt x="847725" y="423799"/>
                  </a:lnTo>
                  <a:lnTo>
                    <a:pt x="844930" y="374396"/>
                  </a:lnTo>
                  <a:lnTo>
                    <a:pt x="836549" y="326644"/>
                  </a:lnTo>
                  <a:lnTo>
                    <a:pt x="822960" y="280924"/>
                  </a:lnTo>
                  <a:lnTo>
                    <a:pt x="804672" y="237362"/>
                  </a:lnTo>
                  <a:lnTo>
                    <a:pt x="781685" y="196596"/>
                  </a:lnTo>
                  <a:lnTo>
                    <a:pt x="754634" y="158750"/>
                  </a:lnTo>
                  <a:lnTo>
                    <a:pt x="723645" y="124078"/>
                  </a:lnTo>
                  <a:lnTo>
                    <a:pt x="688975" y="93090"/>
                  </a:lnTo>
                  <a:lnTo>
                    <a:pt x="651129" y="66039"/>
                  </a:lnTo>
                  <a:lnTo>
                    <a:pt x="610362" y="43052"/>
                  </a:lnTo>
                  <a:lnTo>
                    <a:pt x="566801" y="24764"/>
                  </a:lnTo>
                  <a:lnTo>
                    <a:pt x="521081" y="11175"/>
                  </a:lnTo>
                  <a:lnTo>
                    <a:pt x="473329" y="2794"/>
                  </a:lnTo>
                  <a:lnTo>
                    <a:pt x="423925" y="0"/>
                  </a:lnTo>
                  <a:close/>
                </a:path>
              </a:pathLst>
            </a:custGeom>
            <a:solidFill>
              <a:srgbClr val="9BB8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7025" y="2876550"/>
              <a:ext cx="161925" cy="15240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790825" y="3057525"/>
              <a:ext cx="314325" cy="152400"/>
            </a:xfrm>
            <a:custGeom>
              <a:avLst/>
              <a:gdLst/>
              <a:ahLst/>
              <a:cxnLst/>
              <a:rect l="l" t="t" r="r" b="b"/>
              <a:pathLst>
                <a:path w="314325" h="152400">
                  <a:moveTo>
                    <a:pt x="157099" y="0"/>
                  </a:moveTo>
                  <a:lnTo>
                    <a:pt x="108457" y="5587"/>
                  </a:lnTo>
                  <a:lnTo>
                    <a:pt x="71755" y="16255"/>
                  </a:lnTo>
                  <a:lnTo>
                    <a:pt x="32893" y="34671"/>
                  </a:lnTo>
                  <a:lnTo>
                    <a:pt x="0" y="75946"/>
                  </a:lnTo>
                  <a:lnTo>
                    <a:pt x="0" y="152019"/>
                  </a:lnTo>
                  <a:lnTo>
                    <a:pt x="314070" y="152019"/>
                  </a:lnTo>
                  <a:lnTo>
                    <a:pt x="314070" y="75946"/>
                  </a:lnTo>
                  <a:lnTo>
                    <a:pt x="281177" y="33782"/>
                  </a:lnTo>
                  <a:lnTo>
                    <a:pt x="242316" y="16001"/>
                  </a:lnTo>
                  <a:lnTo>
                    <a:pt x="190881" y="2666"/>
                  </a:lnTo>
                  <a:lnTo>
                    <a:pt x="157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507614" y="3680079"/>
            <a:ext cx="838200" cy="4013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32715" marR="5080" indent="-120650">
              <a:lnSpc>
                <a:spcPts val="1430"/>
              </a:lnSpc>
              <a:spcBef>
                <a:spcPts val="229"/>
              </a:spcBef>
            </a:pPr>
            <a:r>
              <a:rPr dirty="0" sz="1250" spc="-25">
                <a:latin typeface="Calibri"/>
                <a:cs typeface="Calibri"/>
              </a:rPr>
              <a:t>INSTRUCTOR </a:t>
            </a:r>
            <a:r>
              <a:rPr dirty="0" sz="1250" spc="-10">
                <a:latin typeface="Calibri"/>
                <a:cs typeface="Calibri"/>
              </a:rPr>
              <a:t>PROFILES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152900" y="2619375"/>
            <a:ext cx="857250" cy="847725"/>
            <a:chOff x="4152900" y="2619375"/>
            <a:chExt cx="857250" cy="847725"/>
          </a:xfrm>
        </p:grpSpPr>
        <p:sp>
          <p:nvSpPr>
            <p:cNvPr id="14" name="object 14" descr=""/>
            <p:cNvSpPr/>
            <p:nvPr/>
          </p:nvSpPr>
          <p:spPr>
            <a:xfrm>
              <a:off x="4152900" y="2619375"/>
              <a:ext cx="857250" cy="847725"/>
            </a:xfrm>
            <a:custGeom>
              <a:avLst/>
              <a:gdLst/>
              <a:ahLst/>
              <a:cxnLst/>
              <a:rect l="l" t="t" r="r" b="b"/>
              <a:pathLst>
                <a:path w="857250" h="847725">
                  <a:moveTo>
                    <a:pt x="428625" y="0"/>
                  </a:moveTo>
                  <a:lnTo>
                    <a:pt x="381888" y="2539"/>
                  </a:lnTo>
                  <a:lnTo>
                    <a:pt x="336676" y="9778"/>
                  </a:lnTo>
                  <a:lnTo>
                    <a:pt x="293115" y="21589"/>
                  </a:lnTo>
                  <a:lnTo>
                    <a:pt x="251587" y="37719"/>
                  </a:lnTo>
                  <a:lnTo>
                    <a:pt x="212344" y="57912"/>
                  </a:lnTo>
                  <a:lnTo>
                    <a:pt x="175513" y="81787"/>
                  </a:lnTo>
                  <a:lnTo>
                    <a:pt x="141477" y="109220"/>
                  </a:lnTo>
                  <a:lnTo>
                    <a:pt x="110362" y="139826"/>
                  </a:lnTo>
                  <a:lnTo>
                    <a:pt x="82676" y="173482"/>
                  </a:lnTo>
                  <a:lnTo>
                    <a:pt x="58547" y="209930"/>
                  </a:lnTo>
                  <a:lnTo>
                    <a:pt x="38100" y="248792"/>
                  </a:lnTo>
                  <a:lnTo>
                    <a:pt x="21844" y="289813"/>
                  </a:lnTo>
                  <a:lnTo>
                    <a:pt x="9905" y="332866"/>
                  </a:lnTo>
                  <a:lnTo>
                    <a:pt x="2539" y="377571"/>
                  </a:lnTo>
                  <a:lnTo>
                    <a:pt x="0" y="423799"/>
                  </a:lnTo>
                  <a:lnTo>
                    <a:pt x="2539" y="470026"/>
                  </a:lnTo>
                  <a:lnTo>
                    <a:pt x="9905" y="514730"/>
                  </a:lnTo>
                  <a:lnTo>
                    <a:pt x="21844" y="557784"/>
                  </a:lnTo>
                  <a:lnTo>
                    <a:pt x="38100" y="598932"/>
                  </a:lnTo>
                  <a:lnTo>
                    <a:pt x="58547" y="637794"/>
                  </a:lnTo>
                  <a:lnTo>
                    <a:pt x="82676" y="674242"/>
                  </a:lnTo>
                  <a:lnTo>
                    <a:pt x="110362" y="707898"/>
                  </a:lnTo>
                  <a:lnTo>
                    <a:pt x="141477" y="738504"/>
                  </a:lnTo>
                  <a:lnTo>
                    <a:pt x="175513" y="765937"/>
                  </a:lnTo>
                  <a:lnTo>
                    <a:pt x="212344" y="789813"/>
                  </a:lnTo>
                  <a:lnTo>
                    <a:pt x="251587" y="810005"/>
                  </a:lnTo>
                  <a:lnTo>
                    <a:pt x="293115" y="826135"/>
                  </a:lnTo>
                  <a:lnTo>
                    <a:pt x="336676" y="837946"/>
                  </a:lnTo>
                  <a:lnTo>
                    <a:pt x="381888" y="845185"/>
                  </a:lnTo>
                  <a:lnTo>
                    <a:pt x="428625" y="847725"/>
                  </a:lnTo>
                  <a:lnTo>
                    <a:pt x="475361" y="845185"/>
                  </a:lnTo>
                  <a:lnTo>
                    <a:pt x="520573" y="837946"/>
                  </a:lnTo>
                  <a:lnTo>
                    <a:pt x="564134" y="826135"/>
                  </a:lnTo>
                  <a:lnTo>
                    <a:pt x="605663" y="810005"/>
                  </a:lnTo>
                  <a:lnTo>
                    <a:pt x="644905" y="789813"/>
                  </a:lnTo>
                  <a:lnTo>
                    <a:pt x="681736" y="765937"/>
                  </a:lnTo>
                  <a:lnTo>
                    <a:pt x="715772" y="738504"/>
                  </a:lnTo>
                  <a:lnTo>
                    <a:pt x="746760" y="707898"/>
                  </a:lnTo>
                  <a:lnTo>
                    <a:pt x="774573" y="674242"/>
                  </a:lnTo>
                  <a:lnTo>
                    <a:pt x="798702" y="637794"/>
                  </a:lnTo>
                  <a:lnTo>
                    <a:pt x="819150" y="598932"/>
                  </a:lnTo>
                  <a:lnTo>
                    <a:pt x="835405" y="557784"/>
                  </a:lnTo>
                  <a:lnTo>
                    <a:pt x="847344" y="514730"/>
                  </a:lnTo>
                  <a:lnTo>
                    <a:pt x="854710" y="470026"/>
                  </a:lnTo>
                  <a:lnTo>
                    <a:pt x="857250" y="423799"/>
                  </a:lnTo>
                  <a:lnTo>
                    <a:pt x="854710" y="377571"/>
                  </a:lnTo>
                  <a:lnTo>
                    <a:pt x="847344" y="332866"/>
                  </a:lnTo>
                  <a:lnTo>
                    <a:pt x="835405" y="289813"/>
                  </a:lnTo>
                  <a:lnTo>
                    <a:pt x="819150" y="248792"/>
                  </a:lnTo>
                  <a:lnTo>
                    <a:pt x="798702" y="209930"/>
                  </a:lnTo>
                  <a:lnTo>
                    <a:pt x="774573" y="173482"/>
                  </a:lnTo>
                  <a:lnTo>
                    <a:pt x="746760" y="139826"/>
                  </a:lnTo>
                  <a:lnTo>
                    <a:pt x="715772" y="109220"/>
                  </a:lnTo>
                  <a:lnTo>
                    <a:pt x="681736" y="81787"/>
                  </a:lnTo>
                  <a:lnTo>
                    <a:pt x="644905" y="57912"/>
                  </a:lnTo>
                  <a:lnTo>
                    <a:pt x="605663" y="37719"/>
                  </a:lnTo>
                  <a:lnTo>
                    <a:pt x="564134" y="21589"/>
                  </a:lnTo>
                  <a:lnTo>
                    <a:pt x="520573" y="9778"/>
                  </a:lnTo>
                  <a:lnTo>
                    <a:pt x="475361" y="2539"/>
                  </a:lnTo>
                  <a:lnTo>
                    <a:pt x="428625" y="0"/>
                  </a:lnTo>
                  <a:close/>
                </a:path>
              </a:pathLst>
            </a:custGeom>
            <a:solidFill>
              <a:srgbClr val="8061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381500" y="2895600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94234" y="193166"/>
                  </a:moveTo>
                  <a:lnTo>
                    <a:pt x="32130" y="255397"/>
                  </a:lnTo>
                  <a:lnTo>
                    <a:pt x="0" y="352298"/>
                  </a:lnTo>
                  <a:lnTo>
                    <a:pt x="97282" y="320166"/>
                  </a:lnTo>
                  <a:lnTo>
                    <a:pt x="100964" y="316611"/>
                  </a:lnTo>
                  <a:lnTo>
                    <a:pt x="43307" y="316611"/>
                  </a:lnTo>
                  <a:lnTo>
                    <a:pt x="35687" y="308990"/>
                  </a:lnTo>
                  <a:lnTo>
                    <a:pt x="49911" y="265684"/>
                  </a:lnTo>
                  <a:lnTo>
                    <a:pt x="58800" y="260223"/>
                  </a:lnTo>
                  <a:lnTo>
                    <a:pt x="68452" y="258445"/>
                  </a:lnTo>
                  <a:lnTo>
                    <a:pt x="94234" y="258445"/>
                  </a:lnTo>
                  <a:lnTo>
                    <a:pt x="94234" y="193166"/>
                  </a:lnTo>
                  <a:close/>
                </a:path>
                <a:path w="352425" h="352425">
                  <a:moveTo>
                    <a:pt x="286892" y="0"/>
                  </a:moveTo>
                  <a:lnTo>
                    <a:pt x="94234" y="193166"/>
                  </a:lnTo>
                  <a:lnTo>
                    <a:pt x="94234" y="284225"/>
                  </a:lnTo>
                  <a:lnTo>
                    <a:pt x="92328" y="293877"/>
                  </a:lnTo>
                  <a:lnTo>
                    <a:pt x="86613" y="302387"/>
                  </a:lnTo>
                  <a:lnTo>
                    <a:pt x="43307" y="316611"/>
                  </a:lnTo>
                  <a:lnTo>
                    <a:pt x="100964" y="316611"/>
                  </a:lnTo>
                  <a:lnTo>
                    <a:pt x="352171" y="65277"/>
                  </a:lnTo>
                  <a:lnTo>
                    <a:pt x="286892" y="0"/>
                  </a:lnTo>
                  <a:close/>
                </a:path>
                <a:path w="352425" h="352425">
                  <a:moveTo>
                    <a:pt x="94234" y="258445"/>
                  </a:moveTo>
                  <a:lnTo>
                    <a:pt x="68452" y="258445"/>
                  </a:lnTo>
                  <a:lnTo>
                    <a:pt x="78104" y="260476"/>
                  </a:lnTo>
                  <a:lnTo>
                    <a:pt x="86613" y="266191"/>
                  </a:lnTo>
                  <a:lnTo>
                    <a:pt x="92328" y="274700"/>
                  </a:lnTo>
                  <a:lnTo>
                    <a:pt x="94234" y="284225"/>
                  </a:lnTo>
                  <a:lnTo>
                    <a:pt x="94234" y="2584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76775" y="2838450"/>
              <a:ext cx="104775" cy="104775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3928490" y="3680079"/>
            <a:ext cx="1292860" cy="4013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499109" marR="5080" indent="-487045">
              <a:lnSpc>
                <a:spcPts val="1430"/>
              </a:lnSpc>
              <a:spcBef>
                <a:spcPts val="229"/>
              </a:spcBef>
            </a:pPr>
            <a:r>
              <a:rPr dirty="0" sz="1250">
                <a:latin typeface="Calibri"/>
                <a:cs typeface="Calibri"/>
              </a:rPr>
              <a:t>CLASS</a:t>
            </a:r>
            <a:r>
              <a:rPr dirty="0" sz="1250" spc="35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CARDS</a:t>
            </a:r>
            <a:r>
              <a:rPr dirty="0" sz="1250" spc="95">
                <a:latin typeface="Calibri"/>
                <a:cs typeface="Calibri"/>
              </a:rPr>
              <a:t> </a:t>
            </a:r>
            <a:r>
              <a:rPr dirty="0" sz="1250" spc="-20">
                <a:latin typeface="Calibri"/>
                <a:cs typeface="Calibri"/>
              </a:rPr>
              <a:t>WITH INFO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791200" y="2619375"/>
            <a:ext cx="847725" cy="847725"/>
            <a:chOff x="5791200" y="2619375"/>
            <a:chExt cx="847725" cy="847725"/>
          </a:xfrm>
        </p:grpSpPr>
        <p:sp>
          <p:nvSpPr>
            <p:cNvPr id="19" name="object 19" descr=""/>
            <p:cNvSpPr/>
            <p:nvPr/>
          </p:nvSpPr>
          <p:spPr>
            <a:xfrm>
              <a:off x="5791200" y="2619375"/>
              <a:ext cx="847725" cy="847725"/>
            </a:xfrm>
            <a:custGeom>
              <a:avLst/>
              <a:gdLst/>
              <a:ahLst/>
              <a:cxnLst/>
              <a:rect l="l" t="t" r="r" b="b"/>
              <a:pathLst>
                <a:path w="847725" h="847725">
                  <a:moveTo>
                    <a:pt x="423925" y="0"/>
                  </a:moveTo>
                  <a:lnTo>
                    <a:pt x="374523" y="2794"/>
                  </a:lnTo>
                  <a:lnTo>
                    <a:pt x="326644" y="11175"/>
                  </a:lnTo>
                  <a:lnTo>
                    <a:pt x="280924" y="24764"/>
                  </a:lnTo>
                  <a:lnTo>
                    <a:pt x="237489" y="43052"/>
                  </a:lnTo>
                  <a:lnTo>
                    <a:pt x="196596" y="66039"/>
                  </a:lnTo>
                  <a:lnTo>
                    <a:pt x="158750" y="93090"/>
                  </a:lnTo>
                  <a:lnTo>
                    <a:pt x="124078" y="124078"/>
                  </a:lnTo>
                  <a:lnTo>
                    <a:pt x="93090" y="158750"/>
                  </a:lnTo>
                  <a:lnTo>
                    <a:pt x="66039" y="196596"/>
                  </a:lnTo>
                  <a:lnTo>
                    <a:pt x="43052" y="237362"/>
                  </a:lnTo>
                  <a:lnTo>
                    <a:pt x="24764" y="280924"/>
                  </a:lnTo>
                  <a:lnTo>
                    <a:pt x="11175" y="326644"/>
                  </a:lnTo>
                  <a:lnTo>
                    <a:pt x="2794" y="374396"/>
                  </a:lnTo>
                  <a:lnTo>
                    <a:pt x="0" y="423799"/>
                  </a:lnTo>
                  <a:lnTo>
                    <a:pt x="2539" y="470026"/>
                  </a:lnTo>
                  <a:lnTo>
                    <a:pt x="9778" y="514730"/>
                  </a:lnTo>
                  <a:lnTo>
                    <a:pt x="21589" y="557784"/>
                  </a:lnTo>
                  <a:lnTo>
                    <a:pt x="37719" y="598932"/>
                  </a:lnTo>
                  <a:lnTo>
                    <a:pt x="57912" y="637794"/>
                  </a:lnTo>
                  <a:lnTo>
                    <a:pt x="81787" y="674242"/>
                  </a:lnTo>
                  <a:lnTo>
                    <a:pt x="109220" y="707898"/>
                  </a:lnTo>
                  <a:lnTo>
                    <a:pt x="139826" y="738504"/>
                  </a:lnTo>
                  <a:lnTo>
                    <a:pt x="173482" y="765937"/>
                  </a:lnTo>
                  <a:lnTo>
                    <a:pt x="209930" y="789813"/>
                  </a:lnTo>
                  <a:lnTo>
                    <a:pt x="248792" y="810005"/>
                  </a:lnTo>
                  <a:lnTo>
                    <a:pt x="289940" y="826135"/>
                  </a:lnTo>
                  <a:lnTo>
                    <a:pt x="332994" y="837946"/>
                  </a:lnTo>
                  <a:lnTo>
                    <a:pt x="377698" y="845185"/>
                  </a:lnTo>
                  <a:lnTo>
                    <a:pt x="423925" y="847725"/>
                  </a:lnTo>
                  <a:lnTo>
                    <a:pt x="473328" y="844930"/>
                  </a:lnTo>
                  <a:lnTo>
                    <a:pt x="521080" y="836549"/>
                  </a:lnTo>
                  <a:lnTo>
                    <a:pt x="566801" y="822960"/>
                  </a:lnTo>
                  <a:lnTo>
                    <a:pt x="610362" y="804672"/>
                  </a:lnTo>
                  <a:lnTo>
                    <a:pt x="651128" y="781685"/>
                  </a:lnTo>
                  <a:lnTo>
                    <a:pt x="688975" y="754634"/>
                  </a:lnTo>
                  <a:lnTo>
                    <a:pt x="723646" y="723519"/>
                  </a:lnTo>
                  <a:lnTo>
                    <a:pt x="754633" y="688975"/>
                  </a:lnTo>
                  <a:lnTo>
                    <a:pt x="781684" y="651128"/>
                  </a:lnTo>
                  <a:lnTo>
                    <a:pt x="804672" y="610235"/>
                  </a:lnTo>
                  <a:lnTo>
                    <a:pt x="822959" y="566801"/>
                  </a:lnTo>
                  <a:lnTo>
                    <a:pt x="836549" y="521080"/>
                  </a:lnTo>
                  <a:lnTo>
                    <a:pt x="844930" y="473201"/>
                  </a:lnTo>
                  <a:lnTo>
                    <a:pt x="847725" y="423799"/>
                  </a:lnTo>
                  <a:lnTo>
                    <a:pt x="844930" y="374396"/>
                  </a:lnTo>
                  <a:lnTo>
                    <a:pt x="836549" y="326644"/>
                  </a:lnTo>
                  <a:lnTo>
                    <a:pt x="822959" y="280924"/>
                  </a:lnTo>
                  <a:lnTo>
                    <a:pt x="804672" y="237362"/>
                  </a:lnTo>
                  <a:lnTo>
                    <a:pt x="781684" y="196596"/>
                  </a:lnTo>
                  <a:lnTo>
                    <a:pt x="754633" y="158750"/>
                  </a:lnTo>
                  <a:lnTo>
                    <a:pt x="723646" y="124078"/>
                  </a:lnTo>
                  <a:lnTo>
                    <a:pt x="688975" y="93090"/>
                  </a:lnTo>
                  <a:lnTo>
                    <a:pt x="651128" y="66039"/>
                  </a:lnTo>
                  <a:lnTo>
                    <a:pt x="610362" y="43052"/>
                  </a:lnTo>
                  <a:lnTo>
                    <a:pt x="566801" y="24764"/>
                  </a:lnTo>
                  <a:lnTo>
                    <a:pt x="521080" y="11175"/>
                  </a:lnTo>
                  <a:lnTo>
                    <a:pt x="473328" y="2794"/>
                  </a:lnTo>
                  <a:lnTo>
                    <a:pt x="423925" y="0"/>
                  </a:lnTo>
                  <a:close/>
                </a:path>
              </a:pathLst>
            </a:custGeom>
            <a:solidFill>
              <a:srgbClr val="48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067425" y="2933699"/>
              <a:ext cx="200025" cy="76200"/>
            </a:xfrm>
            <a:custGeom>
              <a:avLst/>
              <a:gdLst/>
              <a:ahLst/>
              <a:cxnLst/>
              <a:rect l="l" t="t" r="r" b="b"/>
              <a:pathLst>
                <a:path w="200025" h="76200">
                  <a:moveTo>
                    <a:pt x="19939" y="42037"/>
                  </a:moveTo>
                  <a:lnTo>
                    <a:pt x="15494" y="37846"/>
                  </a:lnTo>
                  <a:lnTo>
                    <a:pt x="4445" y="37846"/>
                  </a:lnTo>
                  <a:lnTo>
                    <a:pt x="0" y="42037"/>
                  </a:lnTo>
                  <a:lnTo>
                    <a:pt x="0" y="52578"/>
                  </a:lnTo>
                  <a:lnTo>
                    <a:pt x="4445" y="56769"/>
                  </a:lnTo>
                  <a:lnTo>
                    <a:pt x="15494" y="56769"/>
                  </a:lnTo>
                  <a:lnTo>
                    <a:pt x="19939" y="52578"/>
                  </a:lnTo>
                  <a:lnTo>
                    <a:pt x="19939" y="42037"/>
                  </a:lnTo>
                  <a:close/>
                </a:path>
                <a:path w="200025" h="76200">
                  <a:moveTo>
                    <a:pt x="39878" y="60960"/>
                  </a:moveTo>
                  <a:lnTo>
                    <a:pt x="35433" y="56769"/>
                  </a:lnTo>
                  <a:lnTo>
                    <a:pt x="24384" y="56769"/>
                  </a:lnTo>
                  <a:lnTo>
                    <a:pt x="19939" y="60960"/>
                  </a:lnTo>
                  <a:lnTo>
                    <a:pt x="19939" y="71501"/>
                  </a:lnTo>
                  <a:lnTo>
                    <a:pt x="24384" y="75692"/>
                  </a:lnTo>
                  <a:lnTo>
                    <a:pt x="35433" y="75692"/>
                  </a:lnTo>
                  <a:lnTo>
                    <a:pt x="39878" y="71501"/>
                  </a:lnTo>
                  <a:lnTo>
                    <a:pt x="39878" y="60960"/>
                  </a:lnTo>
                  <a:close/>
                </a:path>
                <a:path w="200025" h="76200">
                  <a:moveTo>
                    <a:pt x="39878" y="23114"/>
                  </a:moveTo>
                  <a:lnTo>
                    <a:pt x="35433" y="18923"/>
                  </a:lnTo>
                  <a:lnTo>
                    <a:pt x="24384" y="18923"/>
                  </a:lnTo>
                  <a:lnTo>
                    <a:pt x="19939" y="23114"/>
                  </a:lnTo>
                  <a:lnTo>
                    <a:pt x="19939" y="33655"/>
                  </a:lnTo>
                  <a:lnTo>
                    <a:pt x="24384" y="37846"/>
                  </a:lnTo>
                  <a:lnTo>
                    <a:pt x="35433" y="37846"/>
                  </a:lnTo>
                  <a:lnTo>
                    <a:pt x="39878" y="33655"/>
                  </a:lnTo>
                  <a:lnTo>
                    <a:pt x="39878" y="23114"/>
                  </a:lnTo>
                  <a:close/>
                </a:path>
                <a:path w="200025" h="76200">
                  <a:moveTo>
                    <a:pt x="59944" y="42037"/>
                  </a:moveTo>
                  <a:lnTo>
                    <a:pt x="55372" y="37846"/>
                  </a:lnTo>
                  <a:lnTo>
                    <a:pt x="44450" y="37846"/>
                  </a:lnTo>
                  <a:lnTo>
                    <a:pt x="39878" y="42037"/>
                  </a:lnTo>
                  <a:lnTo>
                    <a:pt x="39878" y="52578"/>
                  </a:lnTo>
                  <a:lnTo>
                    <a:pt x="44450" y="56769"/>
                  </a:lnTo>
                  <a:lnTo>
                    <a:pt x="55372" y="56769"/>
                  </a:lnTo>
                  <a:lnTo>
                    <a:pt x="59944" y="52578"/>
                  </a:lnTo>
                  <a:lnTo>
                    <a:pt x="59944" y="42037"/>
                  </a:lnTo>
                  <a:close/>
                </a:path>
                <a:path w="200025" h="76200">
                  <a:moveTo>
                    <a:pt x="159766" y="23114"/>
                  </a:moveTo>
                  <a:lnTo>
                    <a:pt x="155321" y="18923"/>
                  </a:lnTo>
                  <a:lnTo>
                    <a:pt x="144272" y="18923"/>
                  </a:lnTo>
                  <a:lnTo>
                    <a:pt x="139827" y="23114"/>
                  </a:lnTo>
                  <a:lnTo>
                    <a:pt x="139827" y="33655"/>
                  </a:lnTo>
                  <a:lnTo>
                    <a:pt x="144272" y="37846"/>
                  </a:lnTo>
                  <a:lnTo>
                    <a:pt x="155321" y="37846"/>
                  </a:lnTo>
                  <a:lnTo>
                    <a:pt x="159766" y="33655"/>
                  </a:lnTo>
                  <a:lnTo>
                    <a:pt x="159766" y="23114"/>
                  </a:lnTo>
                  <a:close/>
                </a:path>
                <a:path w="200025" h="76200">
                  <a:moveTo>
                    <a:pt x="179705" y="42037"/>
                  </a:moveTo>
                  <a:lnTo>
                    <a:pt x="175260" y="37846"/>
                  </a:lnTo>
                  <a:lnTo>
                    <a:pt x="164211" y="37846"/>
                  </a:lnTo>
                  <a:lnTo>
                    <a:pt x="159766" y="42037"/>
                  </a:lnTo>
                  <a:lnTo>
                    <a:pt x="159766" y="52578"/>
                  </a:lnTo>
                  <a:lnTo>
                    <a:pt x="164211" y="56769"/>
                  </a:lnTo>
                  <a:lnTo>
                    <a:pt x="175260" y="56769"/>
                  </a:lnTo>
                  <a:lnTo>
                    <a:pt x="179705" y="52578"/>
                  </a:lnTo>
                  <a:lnTo>
                    <a:pt x="179705" y="42037"/>
                  </a:lnTo>
                  <a:close/>
                </a:path>
                <a:path w="200025" h="76200">
                  <a:moveTo>
                    <a:pt x="179705" y="4191"/>
                  </a:moveTo>
                  <a:lnTo>
                    <a:pt x="175260" y="0"/>
                  </a:lnTo>
                  <a:lnTo>
                    <a:pt x="164211" y="0"/>
                  </a:lnTo>
                  <a:lnTo>
                    <a:pt x="159766" y="4191"/>
                  </a:lnTo>
                  <a:lnTo>
                    <a:pt x="159766" y="14732"/>
                  </a:lnTo>
                  <a:lnTo>
                    <a:pt x="164211" y="18923"/>
                  </a:lnTo>
                  <a:lnTo>
                    <a:pt x="175260" y="18923"/>
                  </a:lnTo>
                  <a:lnTo>
                    <a:pt x="179705" y="14732"/>
                  </a:lnTo>
                  <a:lnTo>
                    <a:pt x="179705" y="4191"/>
                  </a:lnTo>
                  <a:close/>
                </a:path>
                <a:path w="200025" h="76200">
                  <a:moveTo>
                    <a:pt x="199644" y="23114"/>
                  </a:moveTo>
                  <a:lnTo>
                    <a:pt x="195199" y="18923"/>
                  </a:lnTo>
                  <a:lnTo>
                    <a:pt x="184150" y="18923"/>
                  </a:lnTo>
                  <a:lnTo>
                    <a:pt x="179705" y="23114"/>
                  </a:lnTo>
                  <a:lnTo>
                    <a:pt x="179705" y="33655"/>
                  </a:lnTo>
                  <a:lnTo>
                    <a:pt x="184150" y="37846"/>
                  </a:lnTo>
                  <a:lnTo>
                    <a:pt x="195199" y="37846"/>
                  </a:lnTo>
                  <a:lnTo>
                    <a:pt x="199644" y="33655"/>
                  </a:lnTo>
                  <a:lnTo>
                    <a:pt x="199644" y="231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5075" y="3028950"/>
              <a:ext cx="104773" cy="17145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010275" y="2905125"/>
              <a:ext cx="285750" cy="295275"/>
            </a:xfrm>
            <a:custGeom>
              <a:avLst/>
              <a:gdLst/>
              <a:ahLst/>
              <a:cxnLst/>
              <a:rect l="l" t="t" r="r" b="b"/>
              <a:pathLst>
                <a:path w="285750" h="295275">
                  <a:moveTo>
                    <a:pt x="254635" y="183134"/>
                  </a:moveTo>
                  <a:lnTo>
                    <a:pt x="40639" y="183134"/>
                  </a:lnTo>
                  <a:lnTo>
                    <a:pt x="40639" y="274827"/>
                  </a:lnTo>
                  <a:lnTo>
                    <a:pt x="42290" y="282828"/>
                  </a:lnTo>
                  <a:lnTo>
                    <a:pt x="46736" y="289178"/>
                  </a:lnTo>
                  <a:lnTo>
                    <a:pt x="53212" y="293624"/>
                  </a:lnTo>
                  <a:lnTo>
                    <a:pt x="61087" y="295148"/>
                  </a:lnTo>
                  <a:lnTo>
                    <a:pt x="264795" y="295148"/>
                  </a:lnTo>
                  <a:lnTo>
                    <a:pt x="272796" y="293624"/>
                  </a:lnTo>
                  <a:lnTo>
                    <a:pt x="279273" y="289178"/>
                  </a:lnTo>
                  <a:lnTo>
                    <a:pt x="283590" y="282828"/>
                  </a:lnTo>
                  <a:lnTo>
                    <a:pt x="285241" y="274827"/>
                  </a:lnTo>
                  <a:lnTo>
                    <a:pt x="285241" y="264667"/>
                  </a:lnTo>
                  <a:lnTo>
                    <a:pt x="238887" y="264667"/>
                  </a:lnTo>
                  <a:lnTo>
                    <a:pt x="234314" y="260096"/>
                  </a:lnTo>
                  <a:lnTo>
                    <a:pt x="234314" y="248792"/>
                  </a:lnTo>
                  <a:lnTo>
                    <a:pt x="238887" y="244221"/>
                  </a:lnTo>
                  <a:lnTo>
                    <a:pt x="254635" y="244221"/>
                  </a:lnTo>
                  <a:lnTo>
                    <a:pt x="254635" y="183134"/>
                  </a:lnTo>
                  <a:close/>
                </a:path>
                <a:path w="285750" h="295275">
                  <a:moveTo>
                    <a:pt x="266826" y="122047"/>
                  </a:moveTo>
                  <a:lnTo>
                    <a:pt x="254635" y="122047"/>
                  </a:lnTo>
                  <a:lnTo>
                    <a:pt x="254635" y="260096"/>
                  </a:lnTo>
                  <a:lnTo>
                    <a:pt x="250062" y="264667"/>
                  </a:lnTo>
                  <a:lnTo>
                    <a:pt x="285241" y="264667"/>
                  </a:lnTo>
                  <a:lnTo>
                    <a:pt x="285241" y="142494"/>
                  </a:lnTo>
                  <a:lnTo>
                    <a:pt x="283845" y="135000"/>
                  </a:lnTo>
                  <a:lnTo>
                    <a:pt x="279908" y="128650"/>
                  </a:lnTo>
                  <a:lnTo>
                    <a:pt x="274065" y="124205"/>
                  </a:lnTo>
                  <a:lnTo>
                    <a:pt x="266826" y="122047"/>
                  </a:lnTo>
                  <a:close/>
                </a:path>
                <a:path w="285750" h="295275">
                  <a:moveTo>
                    <a:pt x="254635" y="244221"/>
                  </a:moveTo>
                  <a:lnTo>
                    <a:pt x="250062" y="244221"/>
                  </a:lnTo>
                  <a:lnTo>
                    <a:pt x="254635" y="248792"/>
                  </a:lnTo>
                  <a:lnTo>
                    <a:pt x="254635" y="244221"/>
                  </a:lnTo>
                  <a:close/>
                </a:path>
                <a:path w="285750" h="295275">
                  <a:moveTo>
                    <a:pt x="20447" y="142494"/>
                  </a:moveTo>
                  <a:lnTo>
                    <a:pt x="0" y="142494"/>
                  </a:lnTo>
                  <a:lnTo>
                    <a:pt x="0" y="193421"/>
                  </a:lnTo>
                  <a:lnTo>
                    <a:pt x="20447" y="193421"/>
                  </a:lnTo>
                  <a:lnTo>
                    <a:pt x="30607" y="183134"/>
                  </a:lnTo>
                  <a:lnTo>
                    <a:pt x="254635" y="183134"/>
                  </a:lnTo>
                  <a:lnTo>
                    <a:pt x="254635" y="152653"/>
                  </a:lnTo>
                  <a:lnTo>
                    <a:pt x="30607" y="152653"/>
                  </a:lnTo>
                  <a:lnTo>
                    <a:pt x="20447" y="142494"/>
                  </a:lnTo>
                  <a:close/>
                </a:path>
                <a:path w="285750" h="295275">
                  <a:moveTo>
                    <a:pt x="86613" y="0"/>
                  </a:moveTo>
                  <a:lnTo>
                    <a:pt x="56769" y="5969"/>
                  </a:lnTo>
                  <a:lnTo>
                    <a:pt x="32512" y="22351"/>
                  </a:lnTo>
                  <a:lnTo>
                    <a:pt x="16255" y="46609"/>
                  </a:lnTo>
                  <a:lnTo>
                    <a:pt x="10160" y="76326"/>
                  </a:lnTo>
                  <a:lnTo>
                    <a:pt x="12319" y="94361"/>
                  </a:lnTo>
                  <a:lnTo>
                    <a:pt x="18669" y="110871"/>
                  </a:lnTo>
                  <a:lnTo>
                    <a:pt x="28194" y="125349"/>
                  </a:lnTo>
                  <a:lnTo>
                    <a:pt x="40639" y="137413"/>
                  </a:lnTo>
                  <a:lnTo>
                    <a:pt x="40639" y="152653"/>
                  </a:lnTo>
                  <a:lnTo>
                    <a:pt x="254635" y="152653"/>
                  </a:lnTo>
                  <a:lnTo>
                    <a:pt x="254635" y="122047"/>
                  </a:lnTo>
                  <a:lnTo>
                    <a:pt x="86613" y="122047"/>
                  </a:lnTo>
                  <a:lnTo>
                    <a:pt x="68579" y="118490"/>
                  </a:lnTo>
                  <a:lnTo>
                    <a:pt x="54101" y="108838"/>
                  </a:lnTo>
                  <a:lnTo>
                    <a:pt x="44408" y="94361"/>
                  </a:lnTo>
                  <a:lnTo>
                    <a:pt x="40639" y="76326"/>
                  </a:lnTo>
                  <a:lnTo>
                    <a:pt x="44323" y="58420"/>
                  </a:lnTo>
                  <a:lnTo>
                    <a:pt x="54101" y="43814"/>
                  </a:lnTo>
                  <a:lnTo>
                    <a:pt x="68579" y="34036"/>
                  </a:lnTo>
                  <a:lnTo>
                    <a:pt x="86613" y="30479"/>
                  </a:lnTo>
                  <a:lnTo>
                    <a:pt x="146812" y="30479"/>
                  </a:lnTo>
                  <a:lnTo>
                    <a:pt x="142494" y="24511"/>
                  </a:lnTo>
                  <a:lnTo>
                    <a:pt x="126746" y="11302"/>
                  </a:lnTo>
                  <a:lnTo>
                    <a:pt x="107823" y="2921"/>
                  </a:lnTo>
                  <a:lnTo>
                    <a:pt x="866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0" y="2886075"/>
              <a:ext cx="219075" cy="142875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5600446" y="3680079"/>
            <a:ext cx="1238885" cy="4013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42900" marR="5080" indent="-330835">
              <a:lnSpc>
                <a:spcPts val="1430"/>
              </a:lnSpc>
              <a:spcBef>
                <a:spcPts val="229"/>
              </a:spcBef>
            </a:pPr>
            <a:r>
              <a:rPr dirty="0" sz="1250">
                <a:latin typeface="Calibri"/>
                <a:cs typeface="Calibri"/>
              </a:rPr>
              <a:t>EMBEDDED</a:t>
            </a:r>
            <a:r>
              <a:rPr dirty="0" sz="1250" spc="160">
                <a:latin typeface="Calibri"/>
                <a:cs typeface="Calibri"/>
              </a:rPr>
              <a:t> </a:t>
            </a:r>
            <a:r>
              <a:rPr dirty="0" sz="1250" spc="-20">
                <a:latin typeface="Calibri"/>
                <a:cs typeface="Calibri"/>
              </a:rPr>
              <a:t>VIDEO </a:t>
            </a:r>
            <a:r>
              <a:rPr dirty="0" sz="1250" spc="-10">
                <a:latin typeface="Calibri"/>
                <a:cs typeface="Calibri"/>
              </a:rPr>
              <a:t>SECTION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7429500" y="2619375"/>
            <a:ext cx="847725" cy="847725"/>
            <a:chOff x="7429500" y="2619375"/>
            <a:chExt cx="847725" cy="847725"/>
          </a:xfrm>
        </p:grpSpPr>
        <p:sp>
          <p:nvSpPr>
            <p:cNvPr id="26" name="object 26" descr=""/>
            <p:cNvSpPr/>
            <p:nvPr/>
          </p:nvSpPr>
          <p:spPr>
            <a:xfrm>
              <a:off x="7429500" y="2619375"/>
              <a:ext cx="847725" cy="847725"/>
            </a:xfrm>
            <a:custGeom>
              <a:avLst/>
              <a:gdLst/>
              <a:ahLst/>
              <a:cxnLst/>
              <a:rect l="l" t="t" r="r" b="b"/>
              <a:pathLst>
                <a:path w="847725" h="847725">
                  <a:moveTo>
                    <a:pt x="423925" y="0"/>
                  </a:moveTo>
                  <a:lnTo>
                    <a:pt x="374523" y="2794"/>
                  </a:lnTo>
                  <a:lnTo>
                    <a:pt x="326644" y="11175"/>
                  </a:lnTo>
                  <a:lnTo>
                    <a:pt x="280924" y="24764"/>
                  </a:lnTo>
                  <a:lnTo>
                    <a:pt x="237490" y="43052"/>
                  </a:lnTo>
                  <a:lnTo>
                    <a:pt x="196596" y="66039"/>
                  </a:lnTo>
                  <a:lnTo>
                    <a:pt x="158750" y="93090"/>
                  </a:lnTo>
                  <a:lnTo>
                    <a:pt x="124078" y="124078"/>
                  </a:lnTo>
                  <a:lnTo>
                    <a:pt x="93091" y="158750"/>
                  </a:lnTo>
                  <a:lnTo>
                    <a:pt x="66040" y="196596"/>
                  </a:lnTo>
                  <a:lnTo>
                    <a:pt x="43052" y="237362"/>
                  </a:lnTo>
                  <a:lnTo>
                    <a:pt x="24765" y="280924"/>
                  </a:lnTo>
                  <a:lnTo>
                    <a:pt x="11175" y="326644"/>
                  </a:lnTo>
                  <a:lnTo>
                    <a:pt x="2794" y="374396"/>
                  </a:lnTo>
                  <a:lnTo>
                    <a:pt x="0" y="423799"/>
                  </a:lnTo>
                  <a:lnTo>
                    <a:pt x="2540" y="470026"/>
                  </a:lnTo>
                  <a:lnTo>
                    <a:pt x="9778" y="514730"/>
                  </a:lnTo>
                  <a:lnTo>
                    <a:pt x="21590" y="557784"/>
                  </a:lnTo>
                  <a:lnTo>
                    <a:pt x="37719" y="598932"/>
                  </a:lnTo>
                  <a:lnTo>
                    <a:pt x="57911" y="637794"/>
                  </a:lnTo>
                  <a:lnTo>
                    <a:pt x="81788" y="674242"/>
                  </a:lnTo>
                  <a:lnTo>
                    <a:pt x="109220" y="707898"/>
                  </a:lnTo>
                  <a:lnTo>
                    <a:pt x="139826" y="738504"/>
                  </a:lnTo>
                  <a:lnTo>
                    <a:pt x="173481" y="765937"/>
                  </a:lnTo>
                  <a:lnTo>
                    <a:pt x="209930" y="789813"/>
                  </a:lnTo>
                  <a:lnTo>
                    <a:pt x="248793" y="810005"/>
                  </a:lnTo>
                  <a:lnTo>
                    <a:pt x="289941" y="826135"/>
                  </a:lnTo>
                  <a:lnTo>
                    <a:pt x="332994" y="837946"/>
                  </a:lnTo>
                  <a:lnTo>
                    <a:pt x="377698" y="845185"/>
                  </a:lnTo>
                  <a:lnTo>
                    <a:pt x="423925" y="847725"/>
                  </a:lnTo>
                  <a:lnTo>
                    <a:pt x="473328" y="844930"/>
                  </a:lnTo>
                  <a:lnTo>
                    <a:pt x="521080" y="836549"/>
                  </a:lnTo>
                  <a:lnTo>
                    <a:pt x="566801" y="822960"/>
                  </a:lnTo>
                  <a:lnTo>
                    <a:pt x="610361" y="804672"/>
                  </a:lnTo>
                  <a:lnTo>
                    <a:pt x="651128" y="781685"/>
                  </a:lnTo>
                  <a:lnTo>
                    <a:pt x="688975" y="754634"/>
                  </a:lnTo>
                  <a:lnTo>
                    <a:pt x="723646" y="723519"/>
                  </a:lnTo>
                  <a:lnTo>
                    <a:pt x="754633" y="688975"/>
                  </a:lnTo>
                  <a:lnTo>
                    <a:pt x="781684" y="651128"/>
                  </a:lnTo>
                  <a:lnTo>
                    <a:pt x="804672" y="610235"/>
                  </a:lnTo>
                  <a:lnTo>
                    <a:pt x="822959" y="566801"/>
                  </a:lnTo>
                  <a:lnTo>
                    <a:pt x="836549" y="521080"/>
                  </a:lnTo>
                  <a:lnTo>
                    <a:pt x="844930" y="473201"/>
                  </a:lnTo>
                  <a:lnTo>
                    <a:pt x="847725" y="423799"/>
                  </a:lnTo>
                  <a:lnTo>
                    <a:pt x="844930" y="374396"/>
                  </a:lnTo>
                  <a:lnTo>
                    <a:pt x="836549" y="326644"/>
                  </a:lnTo>
                  <a:lnTo>
                    <a:pt x="822959" y="280924"/>
                  </a:lnTo>
                  <a:lnTo>
                    <a:pt x="804672" y="237362"/>
                  </a:lnTo>
                  <a:lnTo>
                    <a:pt x="781684" y="196596"/>
                  </a:lnTo>
                  <a:lnTo>
                    <a:pt x="754633" y="158750"/>
                  </a:lnTo>
                  <a:lnTo>
                    <a:pt x="723646" y="124078"/>
                  </a:lnTo>
                  <a:lnTo>
                    <a:pt x="688975" y="93090"/>
                  </a:lnTo>
                  <a:lnTo>
                    <a:pt x="651128" y="66039"/>
                  </a:lnTo>
                  <a:lnTo>
                    <a:pt x="610361" y="43052"/>
                  </a:lnTo>
                  <a:lnTo>
                    <a:pt x="566801" y="24764"/>
                  </a:lnTo>
                  <a:lnTo>
                    <a:pt x="521080" y="11175"/>
                  </a:lnTo>
                  <a:lnTo>
                    <a:pt x="473328" y="2794"/>
                  </a:lnTo>
                  <a:lnTo>
                    <a:pt x="423925" y="0"/>
                  </a:lnTo>
                  <a:close/>
                </a:path>
              </a:pathLst>
            </a:custGeom>
            <a:solidFill>
              <a:srgbClr val="F793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86675" y="2914650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61849" y="0"/>
                  </a:moveTo>
                  <a:lnTo>
                    <a:pt x="34417" y="27559"/>
                  </a:lnTo>
                  <a:lnTo>
                    <a:pt x="46354" y="63880"/>
                  </a:lnTo>
                  <a:lnTo>
                    <a:pt x="42672" y="71247"/>
                  </a:lnTo>
                  <a:lnTo>
                    <a:pt x="39243" y="78739"/>
                  </a:lnTo>
                  <a:lnTo>
                    <a:pt x="36195" y="86487"/>
                  </a:lnTo>
                  <a:lnTo>
                    <a:pt x="33908" y="94361"/>
                  </a:lnTo>
                  <a:lnTo>
                    <a:pt x="0" y="110871"/>
                  </a:lnTo>
                  <a:lnTo>
                    <a:pt x="0" y="149605"/>
                  </a:lnTo>
                  <a:lnTo>
                    <a:pt x="33908" y="166624"/>
                  </a:lnTo>
                  <a:lnTo>
                    <a:pt x="36195" y="174371"/>
                  </a:lnTo>
                  <a:lnTo>
                    <a:pt x="39243" y="182117"/>
                  </a:lnTo>
                  <a:lnTo>
                    <a:pt x="42672" y="189484"/>
                  </a:lnTo>
                  <a:lnTo>
                    <a:pt x="46354" y="196596"/>
                  </a:lnTo>
                  <a:lnTo>
                    <a:pt x="34417" y="232917"/>
                  </a:lnTo>
                  <a:lnTo>
                    <a:pt x="61849" y="260476"/>
                  </a:lnTo>
                  <a:lnTo>
                    <a:pt x="98044" y="248412"/>
                  </a:lnTo>
                  <a:lnTo>
                    <a:pt x="105409" y="252222"/>
                  </a:lnTo>
                  <a:lnTo>
                    <a:pt x="120650" y="258572"/>
                  </a:lnTo>
                  <a:lnTo>
                    <a:pt x="128524" y="260985"/>
                  </a:lnTo>
                  <a:lnTo>
                    <a:pt x="145415" y="294894"/>
                  </a:lnTo>
                  <a:lnTo>
                    <a:pt x="184150" y="294894"/>
                  </a:lnTo>
                  <a:lnTo>
                    <a:pt x="201168" y="260985"/>
                  </a:lnTo>
                  <a:lnTo>
                    <a:pt x="208915" y="258572"/>
                  </a:lnTo>
                  <a:lnTo>
                    <a:pt x="216534" y="255524"/>
                  </a:lnTo>
                  <a:lnTo>
                    <a:pt x="223900" y="252222"/>
                  </a:lnTo>
                  <a:lnTo>
                    <a:pt x="231140" y="248412"/>
                  </a:lnTo>
                  <a:lnTo>
                    <a:pt x="267334" y="260476"/>
                  </a:lnTo>
                  <a:lnTo>
                    <a:pt x="294767" y="232917"/>
                  </a:lnTo>
                  <a:lnTo>
                    <a:pt x="282701" y="196596"/>
                  </a:lnTo>
                  <a:lnTo>
                    <a:pt x="286893" y="188340"/>
                  </a:lnTo>
                  <a:lnTo>
                    <a:pt x="164338" y="188340"/>
                  </a:lnTo>
                  <a:lnTo>
                    <a:pt x="141858" y="183769"/>
                  </a:lnTo>
                  <a:lnTo>
                    <a:pt x="123317" y="171196"/>
                  </a:lnTo>
                  <a:lnTo>
                    <a:pt x="110998" y="152780"/>
                  </a:lnTo>
                  <a:lnTo>
                    <a:pt x="106299" y="130301"/>
                  </a:lnTo>
                  <a:lnTo>
                    <a:pt x="110998" y="107696"/>
                  </a:lnTo>
                  <a:lnTo>
                    <a:pt x="123317" y="89153"/>
                  </a:lnTo>
                  <a:lnTo>
                    <a:pt x="141858" y="76708"/>
                  </a:lnTo>
                  <a:lnTo>
                    <a:pt x="164338" y="72136"/>
                  </a:lnTo>
                  <a:lnTo>
                    <a:pt x="286639" y="72136"/>
                  </a:lnTo>
                  <a:lnTo>
                    <a:pt x="282194" y="63880"/>
                  </a:lnTo>
                  <a:lnTo>
                    <a:pt x="294258" y="27559"/>
                  </a:lnTo>
                  <a:lnTo>
                    <a:pt x="278892" y="12064"/>
                  </a:lnTo>
                  <a:lnTo>
                    <a:pt x="98044" y="12064"/>
                  </a:lnTo>
                  <a:lnTo>
                    <a:pt x="618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48600" y="2981325"/>
              <a:ext cx="171450" cy="123825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781925" y="2876549"/>
              <a:ext cx="190500" cy="47625"/>
            </a:xfrm>
            <a:custGeom>
              <a:avLst/>
              <a:gdLst/>
              <a:ahLst/>
              <a:cxnLst/>
              <a:rect l="l" t="t" r="r" b="b"/>
              <a:pathLst>
                <a:path w="190500" h="47625">
                  <a:moveTo>
                    <a:pt x="139319" y="47625"/>
                  </a:moveTo>
                  <a:lnTo>
                    <a:pt x="131572" y="43815"/>
                  </a:lnTo>
                  <a:lnTo>
                    <a:pt x="123698" y="40259"/>
                  </a:lnTo>
                  <a:lnTo>
                    <a:pt x="115570" y="37211"/>
                  </a:lnTo>
                  <a:lnTo>
                    <a:pt x="107315" y="34798"/>
                  </a:lnTo>
                  <a:lnTo>
                    <a:pt x="90043" y="0"/>
                  </a:lnTo>
                  <a:lnTo>
                    <a:pt x="49276" y="0"/>
                  </a:lnTo>
                  <a:lnTo>
                    <a:pt x="31496" y="34798"/>
                  </a:lnTo>
                  <a:lnTo>
                    <a:pt x="23368" y="37211"/>
                  </a:lnTo>
                  <a:lnTo>
                    <a:pt x="15240" y="40259"/>
                  </a:lnTo>
                  <a:lnTo>
                    <a:pt x="7493" y="43815"/>
                  </a:lnTo>
                  <a:lnTo>
                    <a:pt x="0" y="47625"/>
                  </a:lnTo>
                  <a:lnTo>
                    <a:pt x="139319" y="47625"/>
                  </a:lnTo>
                  <a:close/>
                </a:path>
                <a:path w="190500" h="47625">
                  <a:moveTo>
                    <a:pt x="190119" y="47625"/>
                  </a:moveTo>
                  <a:lnTo>
                    <a:pt x="177419" y="35306"/>
                  </a:lnTo>
                  <a:lnTo>
                    <a:pt x="139319" y="47625"/>
                  </a:lnTo>
                  <a:lnTo>
                    <a:pt x="190119" y="476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361555" y="3680079"/>
            <a:ext cx="979169" cy="40132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 marR="5080" indent="34290">
              <a:lnSpc>
                <a:spcPts val="1430"/>
              </a:lnSpc>
              <a:spcBef>
                <a:spcPts val="229"/>
              </a:spcBef>
            </a:pPr>
            <a:r>
              <a:rPr dirty="0" sz="1250" spc="-10">
                <a:latin typeface="Calibri"/>
                <a:cs typeface="Calibri"/>
              </a:rPr>
              <a:t>DASHBOARDS (ADMIN/USER)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152900" y="4638675"/>
            <a:ext cx="857250" cy="847725"/>
            <a:chOff x="4152900" y="4638675"/>
            <a:chExt cx="857250" cy="847725"/>
          </a:xfrm>
        </p:grpSpPr>
        <p:sp>
          <p:nvSpPr>
            <p:cNvPr id="32" name="object 32" descr=""/>
            <p:cNvSpPr/>
            <p:nvPr/>
          </p:nvSpPr>
          <p:spPr>
            <a:xfrm>
              <a:off x="4152900" y="4638675"/>
              <a:ext cx="857250" cy="847725"/>
            </a:xfrm>
            <a:custGeom>
              <a:avLst/>
              <a:gdLst/>
              <a:ahLst/>
              <a:cxnLst/>
              <a:rect l="l" t="t" r="r" b="b"/>
              <a:pathLst>
                <a:path w="857250" h="847725">
                  <a:moveTo>
                    <a:pt x="428625" y="0"/>
                  </a:moveTo>
                  <a:lnTo>
                    <a:pt x="381888" y="2539"/>
                  </a:lnTo>
                  <a:lnTo>
                    <a:pt x="336676" y="9779"/>
                  </a:lnTo>
                  <a:lnTo>
                    <a:pt x="293115" y="21589"/>
                  </a:lnTo>
                  <a:lnTo>
                    <a:pt x="251587" y="37718"/>
                  </a:lnTo>
                  <a:lnTo>
                    <a:pt x="212344" y="57912"/>
                  </a:lnTo>
                  <a:lnTo>
                    <a:pt x="175513" y="81787"/>
                  </a:lnTo>
                  <a:lnTo>
                    <a:pt x="141477" y="109219"/>
                  </a:lnTo>
                  <a:lnTo>
                    <a:pt x="110362" y="139826"/>
                  </a:lnTo>
                  <a:lnTo>
                    <a:pt x="82676" y="173481"/>
                  </a:lnTo>
                  <a:lnTo>
                    <a:pt x="58547" y="209931"/>
                  </a:lnTo>
                  <a:lnTo>
                    <a:pt x="38100" y="248793"/>
                  </a:lnTo>
                  <a:lnTo>
                    <a:pt x="21844" y="289813"/>
                  </a:lnTo>
                  <a:lnTo>
                    <a:pt x="9905" y="332867"/>
                  </a:lnTo>
                  <a:lnTo>
                    <a:pt x="2539" y="377570"/>
                  </a:lnTo>
                  <a:lnTo>
                    <a:pt x="0" y="423799"/>
                  </a:lnTo>
                  <a:lnTo>
                    <a:pt x="2539" y="470026"/>
                  </a:lnTo>
                  <a:lnTo>
                    <a:pt x="9905" y="514731"/>
                  </a:lnTo>
                  <a:lnTo>
                    <a:pt x="21844" y="557783"/>
                  </a:lnTo>
                  <a:lnTo>
                    <a:pt x="38100" y="598932"/>
                  </a:lnTo>
                  <a:lnTo>
                    <a:pt x="58547" y="637794"/>
                  </a:lnTo>
                  <a:lnTo>
                    <a:pt x="82676" y="674243"/>
                  </a:lnTo>
                  <a:lnTo>
                    <a:pt x="110362" y="707897"/>
                  </a:lnTo>
                  <a:lnTo>
                    <a:pt x="141477" y="738505"/>
                  </a:lnTo>
                  <a:lnTo>
                    <a:pt x="175513" y="765937"/>
                  </a:lnTo>
                  <a:lnTo>
                    <a:pt x="212344" y="789813"/>
                  </a:lnTo>
                  <a:lnTo>
                    <a:pt x="251587" y="810006"/>
                  </a:lnTo>
                  <a:lnTo>
                    <a:pt x="293115" y="826135"/>
                  </a:lnTo>
                  <a:lnTo>
                    <a:pt x="336676" y="837946"/>
                  </a:lnTo>
                  <a:lnTo>
                    <a:pt x="381888" y="845185"/>
                  </a:lnTo>
                  <a:lnTo>
                    <a:pt x="428625" y="847725"/>
                  </a:lnTo>
                  <a:lnTo>
                    <a:pt x="475361" y="845185"/>
                  </a:lnTo>
                  <a:lnTo>
                    <a:pt x="520573" y="837946"/>
                  </a:lnTo>
                  <a:lnTo>
                    <a:pt x="564134" y="826135"/>
                  </a:lnTo>
                  <a:lnTo>
                    <a:pt x="605663" y="810006"/>
                  </a:lnTo>
                  <a:lnTo>
                    <a:pt x="644905" y="789813"/>
                  </a:lnTo>
                  <a:lnTo>
                    <a:pt x="681736" y="765937"/>
                  </a:lnTo>
                  <a:lnTo>
                    <a:pt x="715772" y="738505"/>
                  </a:lnTo>
                  <a:lnTo>
                    <a:pt x="746760" y="707897"/>
                  </a:lnTo>
                  <a:lnTo>
                    <a:pt x="774573" y="674243"/>
                  </a:lnTo>
                  <a:lnTo>
                    <a:pt x="798702" y="637794"/>
                  </a:lnTo>
                  <a:lnTo>
                    <a:pt x="819150" y="598932"/>
                  </a:lnTo>
                  <a:lnTo>
                    <a:pt x="835405" y="557783"/>
                  </a:lnTo>
                  <a:lnTo>
                    <a:pt x="847344" y="514731"/>
                  </a:lnTo>
                  <a:lnTo>
                    <a:pt x="854710" y="470026"/>
                  </a:lnTo>
                  <a:lnTo>
                    <a:pt x="857250" y="423799"/>
                  </a:lnTo>
                  <a:lnTo>
                    <a:pt x="854710" y="377570"/>
                  </a:lnTo>
                  <a:lnTo>
                    <a:pt x="847344" y="332867"/>
                  </a:lnTo>
                  <a:lnTo>
                    <a:pt x="835405" y="289813"/>
                  </a:lnTo>
                  <a:lnTo>
                    <a:pt x="819150" y="248793"/>
                  </a:lnTo>
                  <a:lnTo>
                    <a:pt x="798702" y="209931"/>
                  </a:lnTo>
                  <a:lnTo>
                    <a:pt x="774573" y="173481"/>
                  </a:lnTo>
                  <a:lnTo>
                    <a:pt x="746760" y="139826"/>
                  </a:lnTo>
                  <a:lnTo>
                    <a:pt x="715772" y="109219"/>
                  </a:lnTo>
                  <a:lnTo>
                    <a:pt x="681736" y="81787"/>
                  </a:lnTo>
                  <a:lnTo>
                    <a:pt x="644905" y="57912"/>
                  </a:lnTo>
                  <a:lnTo>
                    <a:pt x="605663" y="37718"/>
                  </a:lnTo>
                  <a:lnTo>
                    <a:pt x="564134" y="21589"/>
                  </a:lnTo>
                  <a:lnTo>
                    <a:pt x="520573" y="9779"/>
                  </a:lnTo>
                  <a:lnTo>
                    <a:pt x="475361" y="2539"/>
                  </a:lnTo>
                  <a:lnTo>
                    <a:pt x="4286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381500" y="4924424"/>
              <a:ext cx="409575" cy="276225"/>
            </a:xfrm>
            <a:custGeom>
              <a:avLst/>
              <a:gdLst/>
              <a:ahLst/>
              <a:cxnLst/>
              <a:rect l="l" t="t" r="r" b="b"/>
              <a:pathLst>
                <a:path w="409575" h="276225">
                  <a:moveTo>
                    <a:pt x="255651" y="19685"/>
                  </a:moveTo>
                  <a:lnTo>
                    <a:pt x="254127" y="12065"/>
                  </a:lnTo>
                  <a:lnTo>
                    <a:pt x="249682" y="5842"/>
                  </a:lnTo>
                  <a:lnTo>
                    <a:pt x="243205" y="1524"/>
                  </a:lnTo>
                  <a:lnTo>
                    <a:pt x="235204" y="0"/>
                  </a:lnTo>
                  <a:lnTo>
                    <a:pt x="20447" y="0"/>
                  </a:lnTo>
                  <a:lnTo>
                    <a:pt x="12573" y="1524"/>
                  </a:lnTo>
                  <a:lnTo>
                    <a:pt x="5969" y="5842"/>
                  </a:lnTo>
                  <a:lnTo>
                    <a:pt x="1651" y="12065"/>
                  </a:lnTo>
                  <a:lnTo>
                    <a:pt x="0" y="19685"/>
                  </a:lnTo>
                  <a:lnTo>
                    <a:pt x="0" y="152781"/>
                  </a:lnTo>
                  <a:lnTo>
                    <a:pt x="1651" y="160401"/>
                  </a:lnTo>
                  <a:lnTo>
                    <a:pt x="5969" y="166624"/>
                  </a:lnTo>
                  <a:lnTo>
                    <a:pt x="12573" y="170942"/>
                  </a:lnTo>
                  <a:lnTo>
                    <a:pt x="20447" y="172466"/>
                  </a:lnTo>
                  <a:lnTo>
                    <a:pt x="51181" y="172466"/>
                  </a:lnTo>
                  <a:lnTo>
                    <a:pt x="51181" y="221742"/>
                  </a:lnTo>
                  <a:lnTo>
                    <a:pt x="102235" y="172466"/>
                  </a:lnTo>
                  <a:lnTo>
                    <a:pt x="132969" y="172466"/>
                  </a:lnTo>
                  <a:lnTo>
                    <a:pt x="132969" y="73914"/>
                  </a:lnTo>
                  <a:lnTo>
                    <a:pt x="136144" y="58547"/>
                  </a:lnTo>
                  <a:lnTo>
                    <a:pt x="144907" y="46101"/>
                  </a:lnTo>
                  <a:lnTo>
                    <a:pt x="157988" y="37592"/>
                  </a:lnTo>
                  <a:lnTo>
                    <a:pt x="173863" y="34544"/>
                  </a:lnTo>
                  <a:lnTo>
                    <a:pt x="255651" y="34544"/>
                  </a:lnTo>
                  <a:lnTo>
                    <a:pt x="255651" y="19685"/>
                  </a:lnTo>
                  <a:close/>
                </a:path>
                <a:path w="409575" h="276225">
                  <a:moveTo>
                    <a:pt x="409067" y="73914"/>
                  </a:moveTo>
                  <a:lnTo>
                    <a:pt x="407416" y="66294"/>
                  </a:lnTo>
                  <a:lnTo>
                    <a:pt x="403098" y="59944"/>
                  </a:lnTo>
                  <a:lnTo>
                    <a:pt x="396621" y="55753"/>
                  </a:lnTo>
                  <a:lnTo>
                    <a:pt x="388620" y="54229"/>
                  </a:lnTo>
                  <a:lnTo>
                    <a:pt x="173863" y="54229"/>
                  </a:lnTo>
                  <a:lnTo>
                    <a:pt x="165862" y="55753"/>
                  </a:lnTo>
                  <a:lnTo>
                    <a:pt x="159385" y="59944"/>
                  </a:lnTo>
                  <a:lnTo>
                    <a:pt x="155067" y="66294"/>
                  </a:lnTo>
                  <a:lnTo>
                    <a:pt x="153416" y="73914"/>
                  </a:lnTo>
                  <a:lnTo>
                    <a:pt x="153416" y="207010"/>
                  </a:lnTo>
                  <a:lnTo>
                    <a:pt x="155067" y="214630"/>
                  </a:lnTo>
                  <a:lnTo>
                    <a:pt x="159385" y="220853"/>
                  </a:lnTo>
                  <a:lnTo>
                    <a:pt x="165862" y="225171"/>
                  </a:lnTo>
                  <a:lnTo>
                    <a:pt x="173863" y="226695"/>
                  </a:lnTo>
                  <a:lnTo>
                    <a:pt x="306832" y="226695"/>
                  </a:lnTo>
                  <a:lnTo>
                    <a:pt x="357886" y="275971"/>
                  </a:lnTo>
                  <a:lnTo>
                    <a:pt x="357886" y="226695"/>
                  </a:lnTo>
                  <a:lnTo>
                    <a:pt x="388620" y="226695"/>
                  </a:lnTo>
                  <a:lnTo>
                    <a:pt x="396621" y="225171"/>
                  </a:lnTo>
                  <a:lnTo>
                    <a:pt x="403098" y="220853"/>
                  </a:lnTo>
                  <a:lnTo>
                    <a:pt x="407416" y="214630"/>
                  </a:lnTo>
                  <a:lnTo>
                    <a:pt x="409067" y="207010"/>
                  </a:lnTo>
                  <a:lnTo>
                    <a:pt x="409067" y="73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996690" y="5712459"/>
            <a:ext cx="1215390" cy="5822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065" marR="5080" indent="5715">
              <a:lnSpc>
                <a:spcPct val="95100"/>
              </a:lnSpc>
              <a:spcBef>
                <a:spcPts val="195"/>
              </a:spcBef>
            </a:pPr>
            <a:r>
              <a:rPr dirty="0" sz="1250">
                <a:latin typeface="Calibri"/>
                <a:cs typeface="Calibri"/>
              </a:rPr>
              <a:t>ENQUIRY</a:t>
            </a:r>
            <a:r>
              <a:rPr dirty="0" sz="1250" spc="20">
                <a:latin typeface="Calibri"/>
                <a:cs typeface="Calibri"/>
              </a:rPr>
              <a:t> </a:t>
            </a:r>
            <a:r>
              <a:rPr dirty="0" sz="1250" spc="-50">
                <a:latin typeface="Calibri"/>
                <a:cs typeface="Calibri"/>
              </a:rPr>
              <a:t>+ </a:t>
            </a:r>
            <a:r>
              <a:rPr dirty="0" sz="1250">
                <a:latin typeface="Calibri"/>
                <a:cs typeface="Calibri"/>
              </a:rPr>
              <a:t>FEEDBACK</a:t>
            </a:r>
            <a:r>
              <a:rPr dirty="0" sz="1250" spc="40">
                <a:latin typeface="Calibri"/>
                <a:cs typeface="Calibri"/>
              </a:rPr>
              <a:t> </a:t>
            </a:r>
            <a:r>
              <a:rPr dirty="0" sz="1250">
                <a:latin typeface="Calibri"/>
                <a:cs typeface="Calibri"/>
              </a:rPr>
              <a:t>+</a:t>
            </a:r>
            <a:r>
              <a:rPr dirty="0" sz="1250" spc="25">
                <a:latin typeface="Calibri"/>
                <a:cs typeface="Calibri"/>
              </a:rPr>
              <a:t> </a:t>
            </a:r>
            <a:r>
              <a:rPr dirty="0" sz="1250" spc="-20">
                <a:latin typeface="Calibri"/>
                <a:cs typeface="Calibri"/>
              </a:rPr>
              <a:t>BLOG </a:t>
            </a:r>
            <a:r>
              <a:rPr dirty="0" sz="1250" spc="-10">
                <a:latin typeface="Calibri"/>
                <a:cs typeface="Calibri"/>
              </a:rPr>
              <a:t>SECTIONS</a:t>
            </a:r>
            <a:endParaRPr sz="12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025" y="945514"/>
            <a:ext cx="3484245" cy="10979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79400" marR="5080" indent="-267335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06</a:t>
            </a:r>
            <a:r>
              <a:rPr dirty="0" spc="-16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Sania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Siddiqui: </a:t>
            </a:r>
            <a:r>
              <a:rPr dirty="0">
                <a:solidFill>
                  <a:srgbClr val="000000"/>
                </a:solidFill>
              </a:rPr>
              <a:t>UI/UX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Frontliner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39164" y="2691574"/>
            <a:ext cx="3702685" cy="2028189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71145" indent="-25844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>
                <a:latin typeface="Calibri"/>
                <a:cs typeface="Calibri"/>
              </a:rPr>
              <a:t>Designed</a:t>
            </a:r>
            <a:r>
              <a:rPr dirty="0" sz="1700" spc="-6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the</a:t>
            </a:r>
            <a:r>
              <a:rPr dirty="0" sz="1700" spc="-16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complete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frontend</a:t>
            </a:r>
            <a:r>
              <a:rPr dirty="0" sz="1700" spc="-16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layout</a:t>
            </a:r>
            <a:endParaRPr sz="1700">
              <a:latin typeface="Calibri"/>
              <a:cs typeface="Calibri"/>
            </a:endParaRPr>
          </a:p>
          <a:p>
            <a:pPr marL="271145" marR="1180465" indent="-259079">
              <a:lnSpc>
                <a:spcPct val="103099"/>
              </a:lnSpc>
              <a:spcBef>
                <a:spcPts val="150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>
                <a:latin typeface="Calibri"/>
                <a:cs typeface="Calibri"/>
              </a:rPr>
              <a:t>Used</a:t>
            </a:r>
            <a:r>
              <a:rPr dirty="0" sz="1700" spc="-114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CSS</a:t>
            </a:r>
            <a:r>
              <a:rPr dirty="0" sz="1700" spc="-11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Grid/Flexbox</a:t>
            </a:r>
            <a:r>
              <a:rPr dirty="0" sz="1700" spc="-4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for </a:t>
            </a:r>
            <a:r>
              <a:rPr dirty="0" sz="1700" spc="-10">
                <a:latin typeface="Calibri"/>
                <a:cs typeface="Calibri"/>
              </a:rPr>
              <a:t>responsiveness</a:t>
            </a:r>
            <a:endParaRPr sz="1700">
              <a:latin typeface="Calibri"/>
              <a:cs typeface="Calibri"/>
            </a:endParaRPr>
          </a:p>
          <a:p>
            <a:pPr marL="271145" marR="447675" indent="-258445">
              <a:lnSpc>
                <a:spcPct val="103000"/>
              </a:lnSpc>
              <a:spcBef>
                <a:spcPts val="530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>
                <a:latin typeface="Calibri"/>
                <a:cs typeface="Calibri"/>
              </a:rPr>
              <a:t>Developed: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Home,</a:t>
            </a:r>
            <a:r>
              <a:rPr dirty="0" sz="1700" spc="-130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About,</a:t>
            </a:r>
            <a:r>
              <a:rPr dirty="0" sz="1700" spc="-10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Classes, Videos,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20">
                <a:latin typeface="Calibri"/>
                <a:cs typeface="Calibri"/>
              </a:rPr>
              <a:t>Blog</a:t>
            </a:r>
            <a:endParaRPr sz="1700">
              <a:latin typeface="Calibri"/>
              <a:cs typeface="Calibri"/>
            </a:endParaRPr>
          </a:p>
          <a:p>
            <a:pPr marL="271145" marR="405130" indent="-259079">
              <a:lnSpc>
                <a:spcPts val="2030"/>
              </a:lnSpc>
              <a:spcBef>
                <a:spcPts val="434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700" spc="-10">
                <a:latin typeface="Calibri"/>
                <a:cs typeface="Calibri"/>
              </a:rPr>
              <a:t>Integrated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 spc="-30">
                <a:latin typeface="Calibri"/>
                <a:cs typeface="Calibri"/>
              </a:rPr>
              <a:t>Swiper.js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>
                <a:latin typeface="Calibri"/>
                <a:cs typeface="Calibri"/>
              </a:rPr>
              <a:t>&amp;</a:t>
            </a:r>
            <a:r>
              <a:rPr dirty="0" sz="1700" spc="-8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FullCalendar visually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448300" y="0"/>
            <a:ext cx="3695700" cy="6858000"/>
            <a:chOff x="5448300" y="0"/>
            <a:chExt cx="3695700" cy="68580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0"/>
              <a:ext cx="3048000" cy="68579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0"/>
              <a:ext cx="3048000" cy="64008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0"/>
              <a:ext cx="2705100" cy="68579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8300" y="904875"/>
              <a:ext cx="2847975" cy="5076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5925" y="496506"/>
            <a:ext cx="1821814" cy="1553845"/>
          </a:xfrm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algn="ctr" marL="12700" marR="5080" indent="2540">
              <a:lnSpc>
                <a:spcPct val="90400"/>
              </a:lnSpc>
              <a:spcBef>
                <a:spcPts val="409"/>
              </a:spcBef>
            </a:pPr>
            <a:r>
              <a:rPr dirty="0" sz="2700">
                <a:solidFill>
                  <a:srgbClr val="000000"/>
                </a:solidFill>
              </a:rPr>
              <a:t>07</a:t>
            </a:r>
            <a:r>
              <a:rPr dirty="0" sz="2700" spc="-45">
                <a:solidFill>
                  <a:srgbClr val="000000"/>
                </a:solidFill>
              </a:rPr>
              <a:t> </a:t>
            </a:r>
            <a:r>
              <a:rPr dirty="0" sz="2700">
                <a:solidFill>
                  <a:srgbClr val="000000"/>
                </a:solidFill>
              </a:rPr>
              <a:t>–</a:t>
            </a:r>
            <a:r>
              <a:rPr dirty="0" sz="2700" spc="-35">
                <a:solidFill>
                  <a:srgbClr val="000000"/>
                </a:solidFill>
              </a:rPr>
              <a:t> </a:t>
            </a:r>
            <a:r>
              <a:rPr dirty="0" sz="2700" spc="-10">
                <a:solidFill>
                  <a:srgbClr val="000000"/>
                </a:solidFill>
              </a:rPr>
              <a:t>Aditya </a:t>
            </a:r>
            <a:r>
              <a:rPr dirty="0" sz="2700">
                <a:solidFill>
                  <a:srgbClr val="000000"/>
                </a:solidFill>
              </a:rPr>
              <a:t>Kumar</a:t>
            </a:r>
            <a:r>
              <a:rPr dirty="0" sz="2700" spc="-120">
                <a:solidFill>
                  <a:srgbClr val="000000"/>
                </a:solidFill>
              </a:rPr>
              <a:t> </a:t>
            </a:r>
            <a:r>
              <a:rPr dirty="0" sz="2700" spc="-20">
                <a:solidFill>
                  <a:srgbClr val="000000"/>
                </a:solidFill>
              </a:rPr>
              <a:t>Dhal: </a:t>
            </a:r>
            <a:r>
              <a:rPr dirty="0" sz="2700" spc="-10">
                <a:solidFill>
                  <a:srgbClr val="000000"/>
                </a:solidFill>
              </a:rPr>
              <a:t>Functionality Architect</a:t>
            </a:r>
            <a:endParaRPr sz="2700"/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372224" cy="64103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410325"/>
              <a:ext cx="9143999" cy="44767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580251" y="2702877"/>
            <a:ext cx="1941830" cy="28606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71145" marR="252729" indent="-259079">
              <a:lnSpc>
                <a:spcPct val="103000"/>
              </a:lnSpc>
              <a:spcBef>
                <a:spcPts val="70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550" spc="-10">
                <a:latin typeface="Calibri"/>
                <a:cs typeface="Calibri"/>
              </a:rPr>
              <a:t>Built </a:t>
            </a:r>
            <a:r>
              <a:rPr dirty="0" sz="1550" spc="-20">
                <a:latin typeface="Calibri"/>
                <a:cs typeface="Calibri"/>
              </a:rPr>
              <a:t>login/signup/auth </a:t>
            </a:r>
            <a:r>
              <a:rPr dirty="0" sz="1550" spc="-10">
                <a:latin typeface="Calibri"/>
                <a:cs typeface="Calibri"/>
              </a:rPr>
              <a:t>logic</a:t>
            </a:r>
            <a:endParaRPr sz="1550">
              <a:latin typeface="Calibri"/>
              <a:cs typeface="Calibri"/>
            </a:endParaRPr>
          </a:p>
          <a:p>
            <a:pPr marL="271145" marR="5080" indent="-259079">
              <a:lnSpc>
                <a:spcPct val="101000"/>
              </a:lnSpc>
              <a:spcBef>
                <a:spcPts val="525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550">
                <a:latin typeface="Calibri"/>
                <a:cs typeface="Calibri"/>
              </a:rPr>
              <a:t>Designed</a:t>
            </a:r>
            <a:r>
              <a:rPr dirty="0" sz="1550" spc="24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role-</a:t>
            </a:r>
            <a:r>
              <a:rPr dirty="0" sz="1550" spc="-10">
                <a:latin typeface="Calibri"/>
                <a:cs typeface="Calibri"/>
              </a:rPr>
              <a:t>based </a:t>
            </a:r>
            <a:r>
              <a:rPr dirty="0" sz="1550">
                <a:latin typeface="Calibri"/>
                <a:cs typeface="Calibri"/>
              </a:rPr>
              <a:t>dynamic</a:t>
            </a:r>
            <a:r>
              <a:rPr dirty="0" sz="1550" spc="15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dashboards</a:t>
            </a:r>
            <a:endParaRPr sz="1550">
              <a:latin typeface="Calibri"/>
              <a:cs typeface="Calibri"/>
            </a:endParaRPr>
          </a:p>
          <a:p>
            <a:pPr marL="271145" marR="100330" indent="-259079">
              <a:lnSpc>
                <a:spcPct val="103000"/>
              </a:lnSpc>
              <a:spcBef>
                <a:spcPts val="409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550">
                <a:latin typeface="Calibri"/>
                <a:cs typeface="Calibri"/>
              </a:rPr>
              <a:t>Managed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data</a:t>
            </a:r>
            <a:r>
              <a:rPr dirty="0" sz="1550" spc="5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flow </a:t>
            </a:r>
            <a:r>
              <a:rPr dirty="0" sz="1550">
                <a:latin typeface="Calibri"/>
                <a:cs typeface="Calibri"/>
              </a:rPr>
              <a:t>using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JSON</a:t>
            </a:r>
            <a:r>
              <a:rPr dirty="0" sz="1550" spc="90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in </a:t>
            </a:r>
            <a:r>
              <a:rPr dirty="0" sz="1550" spc="-10">
                <a:latin typeface="Calibri"/>
                <a:cs typeface="Calibri"/>
              </a:rPr>
              <a:t>localStorage</a:t>
            </a:r>
            <a:endParaRPr sz="1550">
              <a:latin typeface="Calibri"/>
              <a:cs typeface="Calibri"/>
            </a:endParaRPr>
          </a:p>
          <a:p>
            <a:pPr marL="271145" marR="7620" indent="-259079">
              <a:lnSpc>
                <a:spcPct val="103000"/>
              </a:lnSpc>
              <a:spcBef>
                <a:spcPts val="414"/>
              </a:spcBef>
              <a:buFont typeface="Arial MT"/>
              <a:buChar char="•"/>
              <a:tabLst>
                <a:tab pos="271145" algn="l"/>
              </a:tabLst>
            </a:pPr>
            <a:r>
              <a:rPr dirty="0" sz="1550">
                <a:latin typeface="Calibri"/>
                <a:cs typeface="Calibri"/>
              </a:rPr>
              <a:t>Implemented</a:t>
            </a:r>
            <a:r>
              <a:rPr dirty="0" sz="1550" spc="60">
                <a:latin typeface="Calibri"/>
                <a:cs typeface="Calibri"/>
              </a:rPr>
              <a:t> </a:t>
            </a:r>
            <a:r>
              <a:rPr dirty="0" sz="1550" spc="-20">
                <a:latin typeface="Calibri"/>
                <a:cs typeface="Calibri"/>
              </a:rPr>
              <a:t>form </a:t>
            </a:r>
            <a:r>
              <a:rPr dirty="0" sz="1550">
                <a:latin typeface="Calibri"/>
                <a:cs typeface="Calibri"/>
              </a:rPr>
              <a:t>validation,</a:t>
            </a:r>
            <a:r>
              <a:rPr dirty="0" sz="1550" spc="3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toasts, </a:t>
            </a:r>
            <a:r>
              <a:rPr dirty="0" sz="1550">
                <a:latin typeface="Calibri"/>
                <a:cs typeface="Calibri"/>
              </a:rPr>
              <a:t>and</a:t>
            </a:r>
            <a:r>
              <a:rPr dirty="0" sz="1550" spc="5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modular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JS</a:t>
            </a:r>
            <a:r>
              <a:rPr dirty="0" sz="1550" spc="1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logic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717" y="1136268"/>
            <a:ext cx="3351529" cy="104076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979"/>
              </a:lnSpc>
              <a:spcBef>
                <a:spcPts val="130"/>
              </a:spcBef>
            </a:pPr>
            <a:r>
              <a:rPr dirty="0">
                <a:solidFill>
                  <a:srgbClr val="000000"/>
                </a:solidFill>
              </a:rPr>
              <a:t>08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–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Login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&amp;</a:t>
            </a:r>
          </a:p>
          <a:p>
            <a:pPr marL="1175385">
              <a:lnSpc>
                <a:spcPts val="3979"/>
              </a:lnSpc>
            </a:pPr>
            <a:r>
              <a:rPr dirty="0">
                <a:solidFill>
                  <a:srgbClr val="000000"/>
                </a:solidFill>
              </a:rPr>
              <a:t>Signup</a:t>
            </a:r>
            <a:r>
              <a:rPr dirty="0" spc="-16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Flow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97476" y="1156398"/>
            <a:ext cx="3535045" cy="10610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700" spc="-35">
                <a:latin typeface="Calibri"/>
                <a:cs typeface="Calibri"/>
              </a:rPr>
              <a:t>Modal-</a:t>
            </a:r>
            <a:r>
              <a:rPr dirty="0" sz="1700">
                <a:latin typeface="Calibri"/>
                <a:cs typeface="Calibri"/>
              </a:rPr>
              <a:t>based</a:t>
            </a:r>
            <a:r>
              <a:rPr dirty="0" sz="1700" spc="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interface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700" spc="-10">
                <a:latin typeface="Calibri"/>
                <a:cs typeface="Calibri"/>
              </a:rPr>
              <a:t>Switchable</a:t>
            </a:r>
            <a:r>
              <a:rPr dirty="0" sz="1700" spc="-55">
                <a:latin typeface="Calibri"/>
                <a:cs typeface="Calibri"/>
              </a:rPr>
              <a:t> </a:t>
            </a:r>
            <a:r>
              <a:rPr dirty="0" sz="1700" spc="-25">
                <a:latin typeface="Calibri"/>
                <a:cs typeface="Calibri"/>
              </a:rPr>
              <a:t>forms</a:t>
            </a:r>
            <a:r>
              <a:rPr dirty="0" sz="1700" spc="-4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with</a:t>
            </a:r>
            <a:r>
              <a:rPr dirty="0" sz="1700" spc="-100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basic</a:t>
            </a:r>
            <a:r>
              <a:rPr dirty="0" sz="1700" spc="-7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validation</a:t>
            </a:r>
            <a:endParaRPr sz="1700">
              <a:latin typeface="Calibri"/>
              <a:cs typeface="Calibri"/>
            </a:endParaRPr>
          </a:p>
          <a:p>
            <a:pPr marL="241300" marR="1076325" indent="-229235">
              <a:lnSpc>
                <a:spcPts val="1880"/>
              </a:lnSpc>
              <a:spcBef>
                <a:spcPts val="25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1700" spc="-10">
                <a:latin typeface="Calibri"/>
                <a:cs typeface="Calibri"/>
              </a:rPr>
              <a:t>Secure</a:t>
            </a:r>
            <a:r>
              <a:rPr dirty="0" sz="1700" spc="-50">
                <a:latin typeface="Calibri"/>
                <a:cs typeface="Calibri"/>
              </a:rPr>
              <a:t> </a:t>
            </a:r>
            <a:r>
              <a:rPr dirty="0" sz="1700" spc="-35">
                <a:latin typeface="Calibri"/>
                <a:cs typeface="Calibri"/>
              </a:rPr>
              <a:t>role-</a:t>
            </a:r>
            <a:r>
              <a:rPr dirty="0" sz="1700">
                <a:latin typeface="Calibri"/>
                <a:cs typeface="Calibri"/>
              </a:rPr>
              <a:t>based</a:t>
            </a:r>
            <a:r>
              <a:rPr dirty="0" sz="1700" spc="-35">
                <a:latin typeface="Calibri"/>
                <a:cs typeface="Calibri"/>
              </a:rPr>
              <a:t> </a:t>
            </a:r>
            <a:r>
              <a:rPr dirty="0" sz="1700" spc="-10">
                <a:latin typeface="Calibri"/>
                <a:cs typeface="Calibri"/>
              </a:rPr>
              <a:t>access: Admin/User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810000"/>
            <a:ext cx="3105150" cy="220980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3800475" y="3790950"/>
            <a:ext cx="5267325" cy="2247900"/>
            <a:chOff x="3800475" y="3790950"/>
            <a:chExt cx="5267325" cy="22479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0475" y="3790950"/>
              <a:ext cx="3076575" cy="224790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543675" y="4752975"/>
              <a:ext cx="57150" cy="419100"/>
            </a:xfrm>
            <a:custGeom>
              <a:avLst/>
              <a:gdLst/>
              <a:ahLst/>
              <a:cxnLst/>
              <a:rect l="l" t="t" r="r" b="b"/>
              <a:pathLst>
                <a:path w="57150" h="419100">
                  <a:moveTo>
                    <a:pt x="5715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57150" y="4191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1F467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548501" y="4757800"/>
              <a:ext cx="57150" cy="419100"/>
            </a:xfrm>
            <a:custGeom>
              <a:avLst/>
              <a:gdLst/>
              <a:ahLst/>
              <a:cxnLst/>
              <a:rect l="l" t="t" r="r" b="b"/>
              <a:pathLst>
                <a:path w="57150" h="419100">
                  <a:moveTo>
                    <a:pt x="0" y="419100"/>
                  </a:moveTo>
                  <a:lnTo>
                    <a:pt x="57150" y="41910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25400">
              <a:solidFill>
                <a:srgbClr val="17375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43700" y="5400675"/>
              <a:ext cx="2324100" cy="19050"/>
            </a:xfrm>
            <a:custGeom>
              <a:avLst/>
              <a:gdLst/>
              <a:ahLst/>
              <a:cxnLst/>
              <a:rect l="l" t="t" r="r" b="b"/>
              <a:pathLst>
                <a:path w="2324100" h="19050">
                  <a:moveTo>
                    <a:pt x="23241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2324100" y="19050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743700" y="5400675"/>
              <a:ext cx="2324100" cy="19050"/>
            </a:xfrm>
            <a:custGeom>
              <a:avLst/>
              <a:gdLst/>
              <a:ahLst/>
              <a:cxnLst/>
              <a:rect l="l" t="t" r="r" b="b"/>
              <a:pathLst>
                <a:path w="2324100" h="19050">
                  <a:moveTo>
                    <a:pt x="23241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2324100" y="19050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2119" y="4267835"/>
            <a:ext cx="2242820" cy="1344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3479"/>
              </a:lnSpc>
              <a:spcBef>
                <a:spcPts val="130"/>
              </a:spcBef>
            </a:pPr>
            <a:r>
              <a:rPr dirty="0" sz="3050">
                <a:latin typeface="Calibri"/>
                <a:cs typeface="Calibri"/>
              </a:rPr>
              <a:t>09</a:t>
            </a:r>
            <a:r>
              <a:rPr dirty="0" sz="3050" spc="-100">
                <a:latin typeface="Calibri"/>
                <a:cs typeface="Calibri"/>
              </a:rPr>
              <a:t> </a:t>
            </a:r>
            <a:r>
              <a:rPr dirty="0" sz="3050">
                <a:latin typeface="Calibri"/>
                <a:cs typeface="Calibri"/>
              </a:rPr>
              <a:t>–</a:t>
            </a:r>
            <a:r>
              <a:rPr dirty="0" sz="3050" spc="-25">
                <a:latin typeface="Calibri"/>
                <a:cs typeface="Calibri"/>
              </a:rPr>
              <a:t> </a:t>
            </a:r>
            <a:r>
              <a:rPr dirty="0" sz="3050" spc="-10">
                <a:latin typeface="Calibri"/>
                <a:cs typeface="Calibri"/>
              </a:rPr>
              <a:t>Explore</a:t>
            </a:r>
            <a:endParaRPr sz="3050">
              <a:latin typeface="Calibri"/>
              <a:cs typeface="Calibri"/>
            </a:endParaRPr>
          </a:p>
          <a:p>
            <a:pPr marL="735965" marR="5080">
              <a:lnSpc>
                <a:spcPts val="3379"/>
              </a:lnSpc>
              <a:spcBef>
                <a:spcPts val="165"/>
              </a:spcBef>
            </a:pPr>
            <a:r>
              <a:rPr dirty="0" sz="3050">
                <a:latin typeface="Calibri"/>
                <a:cs typeface="Calibri"/>
              </a:rPr>
              <a:t>Classes</a:t>
            </a:r>
            <a:r>
              <a:rPr dirty="0" sz="3050" spc="40">
                <a:latin typeface="Calibri"/>
                <a:cs typeface="Calibri"/>
              </a:rPr>
              <a:t> </a:t>
            </a:r>
            <a:r>
              <a:rPr dirty="0" sz="3050" spc="-50">
                <a:latin typeface="Calibri"/>
                <a:cs typeface="Calibri"/>
              </a:rPr>
              <a:t>&amp; </a:t>
            </a:r>
            <a:r>
              <a:rPr dirty="0" sz="3050" spc="-10">
                <a:latin typeface="Calibri"/>
                <a:cs typeface="Calibri"/>
              </a:rPr>
              <a:t>Schedule</a:t>
            </a:r>
            <a:endParaRPr sz="305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47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292221" y="4586858"/>
            <a:ext cx="4566920" cy="7429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550">
                <a:latin typeface="Calibri"/>
                <a:cs typeface="Calibri"/>
              </a:rPr>
              <a:t>6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55">
                <a:latin typeface="Calibri"/>
                <a:cs typeface="Calibri"/>
              </a:rPr>
              <a:t>Yoga</a:t>
            </a:r>
            <a:r>
              <a:rPr dirty="0" sz="1550" spc="-10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styles</a:t>
            </a:r>
            <a:r>
              <a:rPr dirty="0" sz="1550" spc="13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–</a:t>
            </a:r>
            <a:r>
              <a:rPr dirty="0" sz="1550" spc="4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Each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with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description,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level,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instructor</a:t>
            </a:r>
            <a:endParaRPr sz="1550">
              <a:latin typeface="Calibri"/>
              <a:cs typeface="Calibri"/>
            </a:endParaRPr>
          </a:p>
          <a:p>
            <a:pPr marL="240665" indent="-227965">
              <a:lnSpc>
                <a:spcPts val="1830"/>
              </a:lnSpc>
              <a:spcBef>
                <a:spcPts val="9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550">
                <a:latin typeface="Calibri"/>
                <a:cs typeface="Calibri"/>
              </a:rPr>
              <a:t>Filters</a:t>
            </a:r>
            <a:r>
              <a:rPr dirty="0" sz="1550" spc="1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+</a:t>
            </a:r>
            <a:r>
              <a:rPr dirty="0" sz="1550" spc="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calendar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view</a:t>
            </a:r>
            <a:r>
              <a:rPr dirty="0" sz="1550" spc="10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(FullCalendar)</a:t>
            </a:r>
            <a:endParaRPr sz="1550">
              <a:latin typeface="Calibri"/>
              <a:cs typeface="Calibri"/>
            </a:endParaRPr>
          </a:p>
          <a:p>
            <a:pPr marL="240665" indent="-227965">
              <a:lnSpc>
                <a:spcPts val="183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1550">
                <a:latin typeface="Calibri"/>
                <a:cs typeface="Calibri"/>
              </a:rPr>
              <a:t>Date/time</a:t>
            </a:r>
            <a:r>
              <a:rPr dirty="0" sz="1550" spc="2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selection</a:t>
            </a:r>
            <a:r>
              <a:rPr dirty="0" sz="1550" spc="-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for</a:t>
            </a:r>
            <a:r>
              <a:rPr dirty="0" sz="1550" spc="30">
                <a:latin typeface="Calibri"/>
                <a:cs typeface="Calibri"/>
              </a:rPr>
              <a:t> </a:t>
            </a:r>
            <a:r>
              <a:rPr dirty="0" sz="1550" spc="-10">
                <a:latin typeface="Calibri"/>
                <a:cs typeface="Calibri"/>
              </a:rPr>
              <a:t>registration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3999" cy="457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2025-05-11T07:20:36Z</dcterms:created>
  <dcterms:modified xsi:type="dcterms:W3CDTF">2025-05-11T07:20:36Z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2025-05-11T00:00:00Z</vt:filetime>
  </property>
  <property fmtid="{D5CDD505-2E9C-101B-9397-08002B2CF9AE}" pid="3" name="LastSaved">
    <vt:filetime>2025-05-11T00:00:00Z</vt:filetime>
  </property>
</Properties>
</file>