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57" r:id="rId4"/>
    <p:sldId id="269" r:id="rId5"/>
    <p:sldId id="262" r:id="rId6"/>
    <p:sldId id="283" r:id="rId7"/>
    <p:sldId id="284" r:id="rId8"/>
    <p:sldId id="286" r:id="rId9"/>
    <p:sldId id="287" r:id="rId10"/>
    <p:sldId id="288" r:id="rId11"/>
    <p:sldId id="289" r:id="rId12"/>
    <p:sldId id="291" r:id="rId13"/>
    <p:sldId id="290" r:id="rId14"/>
    <p:sldId id="303" r:id="rId15"/>
    <p:sldId id="292" r:id="rId16"/>
    <p:sldId id="293" r:id="rId17"/>
    <p:sldId id="295" r:id="rId18"/>
    <p:sldId id="294" r:id="rId19"/>
    <p:sldId id="298" r:id="rId20"/>
    <p:sldId id="296" r:id="rId21"/>
    <p:sldId id="300" r:id="rId22"/>
    <p:sldId id="299" r:id="rId23"/>
    <p:sldId id="270" r:id="rId24"/>
    <p:sldId id="271" r:id="rId25"/>
    <p:sldId id="274" r:id="rId26"/>
    <p:sldId id="301" r:id="rId27"/>
    <p:sldId id="282" r:id="rId28"/>
    <p:sldId id="275" r:id="rId29"/>
    <p:sldId id="280" r:id="rId30"/>
    <p:sldId id="278" r:id="rId31"/>
    <p:sldId id="276" r:id="rId32"/>
    <p:sldId id="30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554"/>
    <a:srgbClr val="758AA7"/>
    <a:srgbClr val="0F1217"/>
    <a:srgbClr val="4E6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20" autoAdjust="0"/>
  </p:normalViewPr>
  <p:slideViewPr>
    <p:cSldViewPr snapToGrid="0">
      <p:cViewPr varScale="1">
        <p:scale>
          <a:sx n="139" d="100"/>
          <a:sy n="139" d="100"/>
        </p:scale>
        <p:origin x="3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F66F0-D7B0-48DA-B61D-1460F4CA8F43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168CA-816C-487F-AAA7-3B09BF26B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8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4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10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16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5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08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6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4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04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44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11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9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FFT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통해 복잡한 신호에서 주파수 성분을 분석할 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있습니다</a:t>
            </a: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그래서 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FFT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통해서 잡음과 신호를 분리할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6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FFT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사용하여 시간 도메인의 신호를 주파수 도메인으로 변환합니다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신호가 각기 다른 주파수에서 얼마나 많은 에너지를 갖는지를 표시</a:t>
            </a: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잡음이 주파수 스펙트럼에 어떻게 분포하는지 확인할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8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100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으로 설정</a:t>
            </a:r>
            <a:endParaRPr lang="en-US" altLang="ko-KR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중요한 성분만 남기고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노이즈는 제거하거나 크게 감소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7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노이즈가 감소된 주파수 성분을 사용하여 역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FFT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수행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노이즈가 감소된 주파수 성분을 사용하여 역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FFT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수행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0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보안 음성 통신</a:t>
            </a:r>
            <a:endParaRPr lang="en-US" altLang="ko-KR" b="1" i="0" dirty="0">
              <a:effectLst/>
              <a:latin typeface="Söhne"/>
            </a:endParaRPr>
          </a:p>
          <a:p>
            <a:r>
              <a:rPr lang="ko-KR" altLang="en-US" b="1" i="0" dirty="0">
                <a:effectLst/>
                <a:latin typeface="Söhne"/>
              </a:rPr>
              <a:t>의료 분야의 원격 진료</a:t>
            </a:r>
            <a:endParaRPr lang="en-US" altLang="ko-KR" b="1" i="0" dirty="0">
              <a:effectLst/>
              <a:latin typeface="Söhne"/>
            </a:endParaRPr>
          </a:p>
          <a:p>
            <a:r>
              <a:rPr lang="ko-KR" altLang="en-US" b="1" i="0" dirty="0">
                <a:effectLst/>
                <a:latin typeface="Söhne"/>
              </a:rPr>
              <a:t>스마트 홈 디바이스</a:t>
            </a:r>
            <a:endParaRPr lang="en-US" altLang="ko-KR" b="1" i="0" dirty="0">
              <a:effectLst/>
              <a:latin typeface="Söhne"/>
            </a:endParaRPr>
          </a:p>
          <a:p>
            <a:r>
              <a:rPr lang="ko-KR" altLang="en-US" b="1" i="0" dirty="0">
                <a:effectLst/>
                <a:latin typeface="Söhne"/>
              </a:rPr>
              <a:t>모스부호 신호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2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68CA-816C-487F-AAA7-3B09BF26B2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F55D-EBB1-F74D-9443-2B687F74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83D6B-B893-B9A0-512B-FAB1F59E8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C9352-9F8C-9447-395D-14999F4D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3F35F-0853-2D50-7AE3-82BA3B5C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3425F-439E-8BF9-C53D-1457764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AA8C8-3A32-CAA2-B177-8D5D701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32C9E-A4D1-4F9E-1C91-F81379E38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2A1EA-479E-5899-D162-0D8592AD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31F17-8FB0-AA60-85E3-6CD7DCEF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0A40C-96F1-3EDC-205A-5C52E880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8A0E-6178-15B5-0C19-95B205414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00C0F-68D2-69AE-54F4-179B2461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AE5C9-ACBF-EFF6-60C0-2FD1D73A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EF721-5A44-AE74-E613-03D2E85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6E8AE-C203-17A6-46BC-A729419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42C3-1AB0-3399-D1A2-07243F3F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65379-F33E-5EA5-AB58-8261627AC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A5C24-57FF-835B-8547-D5C778CF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985E6-0F79-0658-9100-3B1BE9A9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1BDB-3BEF-1572-C005-AF5ED242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546A-C187-687B-B9B4-903FC106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AC7C9-0319-0605-E939-20E33150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CAF8-C0B4-A50B-C10E-E8D7531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3E03D-F578-BD71-1EC7-A2FAD91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4869D-B661-8213-C80C-EAE8D469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22179-8B7C-A143-F336-50BE7CE6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0FA56-DF67-6768-BD32-A8A7E111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F1783-D36F-716A-BDA8-116CFFBA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2963B-94E5-1543-6646-0C284F9F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E2986-96E5-3842-DDC1-2DE5AB86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67D4D-3F25-8314-D3CE-4CEBA15F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7CDF-4D93-DA50-8CE8-1605D51A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94855-D2EB-C612-0434-0FBEC2F9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7BF6B-FB09-3308-BFB9-7881897B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028E32-B3FC-A346-598C-49976385D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401F5F-706E-9A9F-09C1-80AF92F33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0A9EE8-16AA-07DE-A2C0-0115BA51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32AD7A-49DD-AE67-1F48-062C3B09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587DBC-743F-9112-2C09-C601628F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7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4EB6F-E4C8-E377-68C1-22292BF0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71501D-35D8-7320-DD4C-16AEE2E3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A057D-3B45-5665-F169-5A14C5CB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944F59-95AA-CD22-A3C9-8A247FFD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B12C75-F087-E1C1-26C2-2C4C97B1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625143-3869-8EBC-75C5-95A7E976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3E119-5138-0F14-F88B-129CF91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0D7E-6635-4C1E-89C0-090E903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B631B-A4CA-69E7-BB40-E3F952E8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B146DA-90E0-8FD5-6FD7-25D94FEDB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8159D-9972-8621-DDFF-DB713ECC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ECC97-9C7C-FCA9-756D-BA56EC8B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E6726-E9A6-6EB9-DB80-547C10A8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AD07-AA33-4872-52FC-FFAF4B73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2FC1EF-397A-4A17-36D4-1D2CD36E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1ABDF-6714-0873-767E-1727B5E5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ED4F4-5E4D-00B1-FC64-7F3343B4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3A8A8-4A69-DFD4-72F1-13CA76E7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2ADB8-6B9F-3052-0018-65D86029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F1217"/>
            </a:gs>
            <a:gs pos="24000">
              <a:srgbClr val="0F1217"/>
            </a:gs>
            <a:gs pos="65000">
              <a:srgbClr val="3A4554"/>
            </a:gs>
            <a:gs pos="100000">
              <a:srgbClr val="758AA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C6EA8-03D8-65B4-7339-EAB78258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E9209-56A4-E60F-DE02-2D92BABD8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E114F-9185-4144-836D-C879777BF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F6F7-1B18-48E6-999C-5DBF81674FAB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9512-75EE-68B2-A5F8-355EF4A9F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BFC71-F1DC-7929-C649-8CC21BB5D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3185-0B56-44E4-97A3-43C31BF85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9/1234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ce15/PET-Applications-Research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AD2D9-FD00-878B-CDA8-A7E195CFD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</a:rPr>
              <a:t>개별연구</a:t>
            </a:r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b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</a:br>
            <a:endParaRPr lang="ko-KR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5F458-3F86-BDF1-14FA-944E83D6C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CS Privacy Enhancing Technology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</a:rPr>
              <a:t>응용 사례 연구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  <a:p>
            <a:endParaRPr lang="en-US" altLang="ko-KR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동국대학교 컴퓨터공학전공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문정훈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8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utput image">
            <a:extLst>
              <a:ext uri="{FF2B5EF4-FFF2-40B4-BE49-F238E27FC236}">
                <a16:creationId xmlns:a16="http://schemas.microsoft.com/office/drawing/2014/main" id="{4E968435-1C01-6C0B-143D-6B0D8D6AA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48"/>
          <a:stretch/>
        </p:blipFill>
        <p:spPr bwMode="auto">
          <a:xfrm>
            <a:off x="163198" y="1354017"/>
            <a:ext cx="11865600" cy="24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70372A-5E96-C430-DC83-A3738B33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131"/>
            <a:ext cx="10515600" cy="8236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노이즈 제거된 오디오 신호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순수 신호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EC131-2679-B062-5825-863C44B385A1}"/>
              </a:ext>
            </a:extLst>
          </p:cNvPr>
          <p:cNvSpPr txBox="1"/>
          <p:nvPr/>
        </p:nvSpPr>
        <p:spPr>
          <a:xfrm>
            <a:off x="1546197" y="4345966"/>
            <a:ext cx="909960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ffilt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.fft.ifft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fhat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필터링된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신호를 역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FFT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시간 도메인으로 변환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8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utput image">
            <a:extLst>
              <a:ext uri="{FF2B5EF4-FFF2-40B4-BE49-F238E27FC236}">
                <a16:creationId xmlns:a16="http://schemas.microsoft.com/office/drawing/2014/main" id="{4E968435-1C01-6C0B-143D-6B0D8D6AA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48"/>
          <a:stretch/>
        </p:blipFill>
        <p:spPr bwMode="auto">
          <a:xfrm>
            <a:off x="85556" y="3661118"/>
            <a:ext cx="11865600" cy="24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utput image">
            <a:extLst>
              <a:ext uri="{FF2B5EF4-FFF2-40B4-BE49-F238E27FC236}">
                <a16:creationId xmlns:a16="http://schemas.microsoft.com/office/drawing/2014/main" id="{D20BB709-2EE0-FB8D-B9D0-586E6CA6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62"/>
          <a:stretch/>
        </p:blipFill>
        <p:spPr bwMode="auto">
          <a:xfrm>
            <a:off x="86099" y="903852"/>
            <a:ext cx="11865057" cy="24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5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Noise Cancelling for Encrypted Audio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9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Comparison Methods within 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293411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DF560-7298-9AED-71FC-1AC8EFC9A948}"/>
              </a:ext>
            </a:extLst>
          </p:cNvPr>
          <p:cNvSpPr txBox="1"/>
          <p:nvPr/>
        </p:nvSpPr>
        <p:spPr>
          <a:xfrm>
            <a:off x="2247326" y="564730"/>
            <a:ext cx="7697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0" i="0" u="none" strike="noStrike" dirty="0">
                <a:effectLst/>
                <a:latin typeface="AppleSDGothicNeo-Regular"/>
                <a:hlinkClick r:id="rId3"/>
              </a:rPr>
              <a:t>https://eprint.iacr.org/2019/1234.pdf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DDD806-3B11-38FF-0E92-53690557D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843" y="1424192"/>
            <a:ext cx="7768314" cy="49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2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9536ECB-B3CB-ED5F-BE69-1E4DFB78C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98"/>
          <a:stretch/>
        </p:blipFill>
        <p:spPr>
          <a:xfrm>
            <a:off x="2189472" y="2060917"/>
            <a:ext cx="7813055" cy="30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2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831FA2-8E50-DEB6-6E74-D15F74E0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861654"/>
            <a:ext cx="915480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2ACC37-8717-7A2F-E9C8-766155A9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67" y="1710757"/>
            <a:ext cx="10442266" cy="34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6CB96B-D41B-660A-C995-20FD6AB5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80" y="492029"/>
            <a:ext cx="6955238" cy="3892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161F0C-3B88-B22C-8709-3ED1278E46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13" r="1508"/>
          <a:stretch/>
        </p:blipFill>
        <p:spPr>
          <a:xfrm>
            <a:off x="2908084" y="4623753"/>
            <a:ext cx="6375829" cy="13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6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DA3AF3-2825-6A4F-29A0-E1DAFBA2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6" y="353830"/>
            <a:ext cx="10901807" cy="61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</a:rPr>
              <a:t>암호화된 오디오에서의 노이즈 캔슬링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4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84F04C2-0CAB-CB63-AF9C-940C17FD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7" y="2753898"/>
            <a:ext cx="11091866" cy="1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E2A45B-A7AA-4E51-7CC5-6CF2F5C2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88" y="688082"/>
            <a:ext cx="6216221" cy="26950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F2D4CC-B732-A066-E511-B7E2E2634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101" y="3636693"/>
            <a:ext cx="8041797" cy="21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DB7377-4373-8129-B3B1-F75A597F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73" y="1306614"/>
            <a:ext cx="11613053" cy="424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09744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29196D-1B29-1512-FE0B-3BE19D04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2" y="0"/>
            <a:ext cx="1104777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509D4E-A1AD-A4B1-803E-E314941D5637}"/>
              </a:ext>
            </a:extLst>
          </p:cNvPr>
          <p:cNvSpPr/>
          <p:nvPr/>
        </p:nvSpPr>
        <p:spPr>
          <a:xfrm>
            <a:off x="7975218" y="1540042"/>
            <a:ext cx="2901329" cy="11619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4DB5FD-571C-6BE8-304B-A08782EC7718}"/>
              </a:ext>
            </a:extLst>
          </p:cNvPr>
          <p:cNvSpPr/>
          <p:nvPr/>
        </p:nvSpPr>
        <p:spPr>
          <a:xfrm>
            <a:off x="7975218" y="4827528"/>
            <a:ext cx="2901329" cy="9270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401726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1724DF7-6FB6-E5F0-0FC5-FF28BE03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62" y="653907"/>
            <a:ext cx="9698276" cy="55501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ED6E60-C427-F0CC-CA26-7550485E9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62" y="653907"/>
            <a:ext cx="6365246" cy="5550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607C79-6CE3-636E-3D3F-EC5CF7E5B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80"/>
          <a:stretch/>
        </p:blipFill>
        <p:spPr>
          <a:xfrm>
            <a:off x="7135446" y="653907"/>
            <a:ext cx="3809692" cy="5550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516ACD-31A5-D001-36B0-311180D4B036}"/>
              </a:ext>
            </a:extLst>
          </p:cNvPr>
          <p:cNvSpPr/>
          <p:nvPr/>
        </p:nvSpPr>
        <p:spPr>
          <a:xfrm>
            <a:off x="1477108" y="1055078"/>
            <a:ext cx="4939323" cy="18756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276B6E-7825-BADC-B7CC-8A694C1F29FD}"/>
              </a:ext>
            </a:extLst>
          </p:cNvPr>
          <p:cNvSpPr/>
          <p:nvPr/>
        </p:nvSpPr>
        <p:spPr>
          <a:xfrm>
            <a:off x="1869639" y="3312403"/>
            <a:ext cx="4734361" cy="149405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D84F13-6527-746C-C470-1B3336B24B25}"/>
              </a:ext>
            </a:extLst>
          </p:cNvPr>
          <p:cNvSpPr/>
          <p:nvPr/>
        </p:nvSpPr>
        <p:spPr>
          <a:xfrm>
            <a:off x="1869639" y="4842236"/>
            <a:ext cx="4734361" cy="13618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53D9FC-6520-9868-AF88-BC5C18530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393" y="1539759"/>
            <a:ext cx="3805608" cy="453279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B71E9D-1195-C204-C052-6F10405E740F}"/>
              </a:ext>
            </a:extLst>
          </p:cNvPr>
          <p:cNvCxnSpPr>
            <a:cxnSpLocks/>
          </p:cNvCxnSpPr>
          <p:nvPr/>
        </p:nvCxnSpPr>
        <p:spPr>
          <a:xfrm>
            <a:off x="6416431" y="2219568"/>
            <a:ext cx="62277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146B2B-8A98-C432-5434-32DEF3242A6E}"/>
              </a:ext>
            </a:extLst>
          </p:cNvPr>
          <p:cNvCxnSpPr>
            <a:cxnSpLocks/>
          </p:cNvCxnSpPr>
          <p:nvPr/>
        </p:nvCxnSpPr>
        <p:spPr>
          <a:xfrm>
            <a:off x="6604000" y="3961741"/>
            <a:ext cx="42739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F46ACD-5844-FB33-55DA-04FED5409712}"/>
              </a:ext>
            </a:extLst>
          </p:cNvPr>
          <p:cNvCxnSpPr>
            <a:cxnSpLocks/>
          </p:cNvCxnSpPr>
          <p:nvPr/>
        </p:nvCxnSpPr>
        <p:spPr>
          <a:xfrm>
            <a:off x="6603999" y="5356789"/>
            <a:ext cx="42739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8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45C81-9D6F-EFF2-A88C-B5F4A205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  <a:hlinkClick r:id="rId3"/>
              </a:rPr>
              <a:t>https://github.com/Dice15/PET-Applications-Research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89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3815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7185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061"/>
            <a:ext cx="10515600" cy="5509845"/>
          </a:xfrm>
        </p:spPr>
        <p:txBody>
          <a:bodyPr>
            <a:normAutofit/>
          </a:bodyPr>
          <a:lstStyle/>
          <a:p>
            <a:pPr marL="514350" indent="-514350" fontAlgn="base">
              <a:lnSpc>
                <a:spcPct val="11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Signal Transformation 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신호 변환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)</a:t>
            </a:r>
          </a:p>
          <a:p>
            <a:pPr marL="514350" indent="-514350" fontAlgn="base">
              <a:lnSpc>
                <a:spcPct val="110000"/>
              </a:lnSpc>
              <a:buAutoNum type="arabicParenR"/>
            </a:pPr>
            <a:endParaRPr lang="en-US" altLang="ko-KR" b="0" i="0" dirty="0">
              <a:solidFill>
                <a:schemeClr val="bg1"/>
              </a:solidFill>
              <a:effectLst/>
              <a:latin typeface="se-nanumgothic"/>
            </a:endParaRPr>
          </a:p>
          <a:p>
            <a:pPr marL="514350" indent="-514350" fontAlgn="base">
              <a:lnSpc>
                <a:spcPct val="11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Noise Identification 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노이즈 식별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)</a:t>
            </a:r>
          </a:p>
          <a:p>
            <a:pPr marL="514350" indent="-514350" fontAlgn="base">
              <a:lnSpc>
                <a:spcPct val="110000"/>
              </a:lnSpc>
              <a:buAutoNum type="arabicParenR"/>
            </a:pPr>
            <a:endParaRPr lang="en-US" altLang="ko-KR" dirty="0">
              <a:solidFill>
                <a:schemeClr val="bg1"/>
              </a:solidFill>
              <a:latin typeface="se-nanumgothic"/>
            </a:endParaRPr>
          </a:p>
          <a:p>
            <a:pPr marL="514350" indent="-514350" fontAlgn="base">
              <a:lnSpc>
                <a:spcPct val="11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Noise Removal 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노이즈 제거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)</a:t>
            </a:r>
          </a:p>
          <a:p>
            <a:pPr marL="514350" indent="-514350" fontAlgn="base">
              <a:lnSpc>
                <a:spcPct val="110000"/>
              </a:lnSpc>
              <a:buAutoNum type="arabicParenR"/>
            </a:pPr>
            <a:endParaRPr lang="en-US" altLang="ko-KR" dirty="0">
              <a:solidFill>
                <a:schemeClr val="bg1"/>
              </a:solidFill>
              <a:latin typeface="se-nanumgothic"/>
            </a:endParaRPr>
          </a:p>
          <a:p>
            <a:pPr marL="514350" indent="-514350" fontAlgn="base">
              <a:lnSpc>
                <a:spcPct val="110000"/>
              </a:lnSpc>
              <a:buAutoNum type="arabicParenR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Inverse Transformation 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e-nanumgothic"/>
              </a:rPr>
              <a:t>역 변환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e-nanumgothic"/>
              </a:rPr>
              <a:t>)</a:t>
            </a:r>
            <a:endParaRPr lang="ko-KR" altLang="en-US" b="0" i="0" dirty="0">
              <a:solidFill>
                <a:schemeClr val="bg1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74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46C09-9BBA-952A-60DA-CD3E5F8C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53" y="1177838"/>
            <a:ext cx="10593894" cy="4702453"/>
          </a:xfrm>
        </p:spPr>
        <p:txBody>
          <a:bodyPr>
            <a:normAutofit/>
          </a:bodyPr>
          <a:lstStyle/>
          <a:p>
            <a:r>
              <a:rPr lang="fr-FR" altLang="ko-KR" sz="3200" dirty="0">
                <a:solidFill>
                  <a:schemeClr val="bg1">
                    <a:lumMod val="95000"/>
                  </a:schemeClr>
                </a:solidFill>
              </a:rPr>
              <a:t>Audio Noise Cancelling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UML Diagram</a:t>
            </a: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Code </a:t>
            </a:r>
            <a:r>
              <a:rPr lang="en-US" altLang="ko-KR" sz="3200" dirty="0">
                <a:solidFill>
                  <a:schemeClr val="bg1"/>
                </a:solidFill>
              </a:rPr>
              <a:t>File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7440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99F0D59-AD3E-AC54-1CAC-401333BE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1465594"/>
            <a:ext cx="11663414" cy="29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26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448814-06A8-35A8-EFAC-78810F33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556811"/>
            <a:ext cx="10307488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76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3815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</a:rPr>
              <a:t>개선 사항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3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172"/>
            <a:ext cx="10515600" cy="795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altLang="ko-KR" sz="4000" dirty="0">
                <a:solidFill>
                  <a:schemeClr val="bg1">
                    <a:lumMod val="95000"/>
                  </a:schemeClr>
                </a:solidFill>
              </a:rPr>
              <a:t>Audio Noise Cancelling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9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537530-43AF-B418-C1DC-18CCEA3B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7" b="29820"/>
          <a:stretch/>
        </p:blipFill>
        <p:spPr>
          <a:xfrm>
            <a:off x="1791222" y="371407"/>
            <a:ext cx="8609555" cy="61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6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8D2D5-85FF-7607-D96B-02FE84C1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7" y="2880256"/>
            <a:ext cx="11234225" cy="1097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altLang="ko-KR" sz="4000" dirty="0">
                <a:solidFill>
                  <a:schemeClr val="bg1">
                    <a:lumMod val="95000"/>
                  </a:schemeClr>
                </a:solidFill>
              </a:rPr>
              <a:t>Audio Noise Cancelling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</a:rPr>
              <a:t> via Fourier Transform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2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utput image">
            <a:extLst>
              <a:ext uri="{FF2B5EF4-FFF2-40B4-BE49-F238E27FC236}">
                <a16:creationId xmlns:a16="http://schemas.microsoft.com/office/drawing/2014/main" id="{EF4D9ED4-7101-D833-30EE-44FA5FEFF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62"/>
          <a:stretch/>
        </p:blipFill>
        <p:spPr bwMode="auto">
          <a:xfrm>
            <a:off x="163471" y="1354017"/>
            <a:ext cx="11865057" cy="24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70372A-5E96-C430-DC83-A3738B33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131"/>
            <a:ext cx="10515600" cy="8236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원본 오디오 신호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순수 신호 </a:t>
            </a:r>
            <a:r>
              <a:rPr lang="en-US" altLang="ko-KR" sz="3200" dirty="0">
                <a:solidFill>
                  <a:schemeClr val="bg1"/>
                </a:solidFill>
              </a:rPr>
              <a:t>+</a:t>
            </a:r>
            <a:r>
              <a:rPr lang="ko-KR" altLang="en-US" sz="3200" dirty="0">
                <a:solidFill>
                  <a:schemeClr val="bg1"/>
                </a:solidFill>
              </a:rPr>
              <a:t> 노이즈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8A6FC-99CA-8161-B3CC-5FF3A2511422}"/>
              </a:ext>
            </a:extLst>
          </p:cNvPr>
          <p:cNvSpPr txBox="1"/>
          <p:nvPr/>
        </p:nvSpPr>
        <p:spPr>
          <a:xfrm>
            <a:off x="1443698" y="4388169"/>
            <a:ext cx="1031689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Sampling interval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설정과 노이즈가 섞인 신호 생성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f_clean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순수 신호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f_noisy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f_clean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.random.randn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              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노이즈 신호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5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Output image">
            <a:extLst>
              <a:ext uri="{FF2B5EF4-FFF2-40B4-BE49-F238E27FC236}">
                <a16:creationId xmlns:a16="http://schemas.microsoft.com/office/drawing/2014/main" id="{7BB61E2B-668D-9103-0A69-CF04DFFF1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7" b="49762"/>
          <a:stretch/>
        </p:blipFill>
        <p:spPr bwMode="auto">
          <a:xfrm>
            <a:off x="163471" y="1354017"/>
            <a:ext cx="11865600" cy="242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70372A-5E96-C430-DC83-A3738B33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131"/>
            <a:ext cx="10515600" cy="8236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FFT</a:t>
            </a:r>
            <a:r>
              <a:rPr lang="ko-KR" altLang="en-US" sz="3200" dirty="0">
                <a:solidFill>
                  <a:schemeClr val="bg1"/>
                </a:solidFill>
              </a:rPr>
              <a:t>된 오디오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주파수 도메인 그래프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EC131-2679-B062-5825-863C44B385A1}"/>
              </a:ext>
            </a:extLst>
          </p:cNvPr>
          <p:cNvSpPr txBox="1"/>
          <p:nvPr/>
        </p:nvSpPr>
        <p:spPr>
          <a:xfrm>
            <a:off x="1285875" y="4191223"/>
            <a:ext cx="962025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                                 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신호 길이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fhat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.fft.fft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f_noisy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              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신호에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FFT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수행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PSD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fhat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.conj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fhat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            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주파수당 파워 스펙트럼 계산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.arange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       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Hz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단위의 주파수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축 생성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.arange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.floor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주파수 벡터의 절반만 사용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2BA0B-AF81-FDFE-CB84-93807F1F3185}"/>
              </a:ext>
            </a:extLst>
          </p:cNvPr>
          <p:cNvSpPr/>
          <p:nvPr/>
        </p:nvSpPr>
        <p:spPr>
          <a:xfrm>
            <a:off x="1385668" y="1624818"/>
            <a:ext cx="590843" cy="2060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C06920-77CB-E83F-A2FE-EE21AE88F6B6}"/>
              </a:ext>
            </a:extLst>
          </p:cNvPr>
          <p:cNvSpPr/>
          <p:nvPr/>
        </p:nvSpPr>
        <p:spPr>
          <a:xfrm>
            <a:off x="2994074" y="1624817"/>
            <a:ext cx="590843" cy="2060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5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utput image">
            <a:extLst>
              <a:ext uri="{FF2B5EF4-FFF2-40B4-BE49-F238E27FC236}">
                <a16:creationId xmlns:a16="http://schemas.microsoft.com/office/drawing/2014/main" id="{20C6982E-9615-7C86-1A00-39FAC1CB3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5" b="24839"/>
          <a:stretch/>
        </p:blipFill>
        <p:spPr bwMode="auto">
          <a:xfrm>
            <a:off x="163199" y="1354017"/>
            <a:ext cx="11865600" cy="24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70372A-5E96-C430-DC83-A3738B33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131"/>
            <a:ext cx="10515600" cy="8236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노이즈 제거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주파수 도메인 그래프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EC131-2679-B062-5825-863C44B385A1}"/>
              </a:ext>
            </a:extLst>
          </p:cNvPr>
          <p:cNvSpPr txBox="1"/>
          <p:nvPr/>
        </p:nvSpPr>
        <p:spPr>
          <a:xfrm>
            <a:off x="1887267" y="4395203"/>
            <a:ext cx="841746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임계값을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사용하여 유지할 주파수 선택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PSD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임계값보다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큰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PSD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값에 대한 마스크 생성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PSDclean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PSD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남은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PSD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값에 마스크 적용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fhat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indices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fhat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남은 주파수 성분에 마스크 적용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2BA0B-AF81-FDFE-CB84-93807F1F3185}"/>
              </a:ext>
            </a:extLst>
          </p:cNvPr>
          <p:cNvSpPr/>
          <p:nvPr/>
        </p:nvSpPr>
        <p:spPr>
          <a:xfrm>
            <a:off x="1385668" y="1624818"/>
            <a:ext cx="590843" cy="2060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C06920-77CB-E83F-A2FE-EE21AE88F6B6}"/>
              </a:ext>
            </a:extLst>
          </p:cNvPr>
          <p:cNvSpPr/>
          <p:nvPr/>
        </p:nvSpPr>
        <p:spPr>
          <a:xfrm>
            <a:off x="2994074" y="1624817"/>
            <a:ext cx="590843" cy="2060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3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460</Words>
  <Application>Microsoft Office PowerPoint</Application>
  <PresentationFormat>와이드스크린</PresentationFormat>
  <Paragraphs>82</Paragraphs>
  <Slides>32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AppleSDGothicNeo-Regular</vt:lpstr>
      <vt:lpstr>se-nanumgothic</vt:lpstr>
      <vt:lpstr>Söhne</vt:lpstr>
      <vt:lpstr>맑은 고딕</vt:lpstr>
      <vt:lpstr>Arial</vt:lpstr>
      <vt:lpstr>Consolas</vt:lpstr>
      <vt:lpstr>Office 테마</vt:lpstr>
      <vt:lpstr>개별연구2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개별연구 </dc:title>
  <dc:creator>정훈 문</dc:creator>
  <cp:lastModifiedBy>문정훈</cp:lastModifiedBy>
  <cp:revision>64</cp:revision>
  <dcterms:created xsi:type="dcterms:W3CDTF">2023-11-21T09:35:59Z</dcterms:created>
  <dcterms:modified xsi:type="dcterms:W3CDTF">2024-01-08T15:40:59Z</dcterms:modified>
</cp:coreProperties>
</file>