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2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74" r:id="rId11"/>
    <p:sldId id="275" r:id="rId12"/>
    <p:sldId id="280" r:id="rId13"/>
    <p:sldId id="271" r:id="rId14"/>
    <p:sldId id="277" r:id="rId15"/>
    <p:sldId id="288" r:id="rId16"/>
    <p:sldId id="289" r:id="rId17"/>
    <p:sldId id="29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4E8"/>
    <a:srgbClr val="893BC3"/>
    <a:srgbClr val="9A5582"/>
    <a:srgbClr val="F4705E"/>
    <a:srgbClr val="FCAF1B"/>
    <a:srgbClr val="6EBFC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86D6-1F71-47E3-82FC-B8E3C49FB32C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D528B-6085-44B8-88E6-5DB372A5E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7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383957" y="139679"/>
            <a:ext cx="6376086" cy="843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1383957" y="139680"/>
            <a:ext cx="6376086" cy="98268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0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9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4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6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2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14A2-F444-493F-A18D-043086B3919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0D37-AD08-42D9-823D-4D1A1D7C6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383957" y="139679"/>
            <a:ext cx="6376086" cy="843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제목 16"/>
          <p:cNvSpPr txBox="1">
            <a:spLocks/>
          </p:cNvSpPr>
          <p:nvPr userDrawn="1"/>
        </p:nvSpPr>
        <p:spPr>
          <a:xfrm>
            <a:off x="1383957" y="139680"/>
            <a:ext cx="6376086" cy="98268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98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0190" y="2166686"/>
            <a:ext cx="9123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cs typeface="Aharoni" panose="02010803020104030203" pitchFamily="2" charset="-79"/>
              </a:rPr>
              <a:t>CNN </a:t>
            </a:r>
            <a:r>
              <a:rPr lang="ko-KR" altLang="en-US" sz="4000" dirty="0">
                <a:cs typeface="Aharoni" panose="02010803020104030203" pitchFamily="2" charset="-79"/>
              </a:rPr>
              <a:t>기반 이미지 분류</a:t>
            </a:r>
            <a:endParaRPr lang="ko-KR" altLang="en-US" sz="4800" b="1" dirty="0"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4352" y="4057450"/>
            <a:ext cx="7355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2000" dirty="0">
              <a:cs typeface="Aharoni" panose="02010803020104030203" pitchFamily="2" charset="-79"/>
            </a:endParaRPr>
          </a:p>
          <a:p>
            <a:pPr algn="r"/>
            <a:r>
              <a:rPr lang="en-US" altLang="ko-KR" sz="2000" dirty="0">
                <a:cs typeface="Aharoni" panose="02010803020104030203" pitchFamily="2" charset="-79"/>
              </a:rPr>
              <a:t>15011044 </a:t>
            </a:r>
            <a:r>
              <a:rPr lang="ko-KR" altLang="en-US" sz="2000" dirty="0">
                <a:cs typeface="Aharoni" panose="02010803020104030203" pitchFamily="2" charset="-79"/>
              </a:rPr>
              <a:t>송창석</a:t>
            </a:r>
            <a:endParaRPr lang="en-US" altLang="ko-KR" sz="2000" dirty="0">
              <a:cs typeface="Aharoni" panose="02010803020104030203" pitchFamily="2" charset="-79"/>
            </a:endParaRPr>
          </a:p>
          <a:p>
            <a:pPr algn="r"/>
            <a:r>
              <a:rPr lang="en-US" altLang="ko-KR" sz="2000" dirty="0">
                <a:cs typeface="Aharoni" panose="02010803020104030203" pitchFamily="2" charset="-79"/>
              </a:rPr>
              <a:t>15011047 </a:t>
            </a:r>
            <a:r>
              <a:rPr lang="ko-KR" altLang="en-US" sz="2000" dirty="0">
                <a:cs typeface="Aharoni" panose="02010803020104030203" pitchFamily="2" charset="-79"/>
              </a:rPr>
              <a:t>최태호</a:t>
            </a:r>
            <a:endParaRPr lang="en-US" altLang="ko-KR" sz="2000" dirty="0">
              <a:cs typeface="Aharoni" panose="02010803020104030203" pitchFamily="2" charset="-79"/>
            </a:endParaRPr>
          </a:p>
          <a:p>
            <a:pPr algn="r"/>
            <a:r>
              <a:rPr lang="en-US" altLang="ko-KR" sz="2000" dirty="0">
                <a:cs typeface="Aharoni" panose="02010803020104030203" pitchFamily="2" charset="-79"/>
              </a:rPr>
              <a:t>15011050 </a:t>
            </a:r>
            <a:r>
              <a:rPr lang="ko-KR" altLang="en-US" sz="2000" dirty="0">
                <a:cs typeface="Aharoni" panose="02010803020104030203" pitchFamily="2" charset="-79"/>
              </a:rPr>
              <a:t>조한국</a:t>
            </a:r>
            <a:endParaRPr lang="ko-KR" altLang="en-US" sz="28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906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</a:t>
            </a:r>
            <a:endParaRPr lang="ko-KR" altLang="en-US" sz="4000" b="1" dirty="0"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A417E7-699D-4B86-AD5A-33E9A72B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58" y="1297505"/>
            <a:ext cx="6339922" cy="52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0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 local</a:t>
            </a:r>
            <a:r>
              <a:rPr lang="ko-KR" altLang="en-US" sz="3200" dirty="0">
                <a:cs typeface="Aharoni" panose="02010803020104030203" pitchFamily="2" charset="-79"/>
              </a:rPr>
              <a:t> </a:t>
            </a:r>
            <a:r>
              <a:rPr lang="en-US" altLang="ko-KR" sz="3200" dirty="0">
                <a:cs typeface="Aharoni" panose="02010803020104030203" pitchFamily="2" charset="-79"/>
              </a:rPr>
              <a:t>memory</a:t>
            </a:r>
            <a:endParaRPr lang="ko-KR" altLang="en-US" sz="4000" b="1" dirty="0"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FD0E1-5657-48F3-B1C0-5DE2708F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" y="1937265"/>
            <a:ext cx="7843261" cy="44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34222C93-AC31-4B7A-8507-28BBF1B6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3" y="1499058"/>
            <a:ext cx="8157114" cy="48235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74211E-9C4E-498E-BA03-ADBD3D0D83D1}"/>
              </a:ext>
            </a:extLst>
          </p:cNvPr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 </a:t>
            </a:r>
            <a:r>
              <a:rPr lang="ko-KR" altLang="en-US" sz="3200" dirty="0">
                <a:cs typeface="Aharoni" panose="02010803020104030203" pitchFamily="2" charset="-79"/>
              </a:rPr>
              <a:t>연산</a:t>
            </a:r>
            <a:endParaRPr lang="ko-KR" altLang="en-US" sz="40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267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4AAF9B-09BB-4885-AEE0-832BFDE5E180}"/>
              </a:ext>
            </a:extLst>
          </p:cNvPr>
          <p:cNvGrpSpPr/>
          <p:nvPr/>
        </p:nvGrpSpPr>
        <p:grpSpPr>
          <a:xfrm>
            <a:off x="3954946" y="1341196"/>
            <a:ext cx="4403218" cy="2348629"/>
            <a:chOff x="1128089" y="1690117"/>
            <a:chExt cx="6534976" cy="348568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369AE2A-C440-44B1-B674-F817923490BF}"/>
                </a:ext>
              </a:extLst>
            </p:cNvPr>
            <p:cNvSpPr/>
            <p:nvPr/>
          </p:nvSpPr>
          <p:spPr>
            <a:xfrm>
              <a:off x="1128089" y="1690117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AE841EC-A068-43EB-8A1A-F2351B632FD0}"/>
                </a:ext>
              </a:extLst>
            </p:cNvPr>
            <p:cNvSpPr/>
            <p:nvPr/>
          </p:nvSpPr>
          <p:spPr>
            <a:xfrm>
              <a:off x="4142128" y="1727293"/>
              <a:ext cx="506896" cy="50689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9DABF8C-334D-4CF4-B138-278CF65CC0C5}"/>
                </a:ext>
              </a:extLst>
            </p:cNvPr>
            <p:cNvSpPr/>
            <p:nvPr/>
          </p:nvSpPr>
          <p:spPr>
            <a:xfrm>
              <a:off x="7156169" y="2661201"/>
              <a:ext cx="506896" cy="50689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2E68EA8-64FF-467C-A868-158175ACA2D5}"/>
                </a:ext>
              </a:extLst>
            </p:cNvPr>
            <p:cNvSpPr/>
            <p:nvPr/>
          </p:nvSpPr>
          <p:spPr>
            <a:xfrm>
              <a:off x="1128089" y="2477323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4F08E25-92BE-45D4-8CC5-8E49F4011395}"/>
                </a:ext>
              </a:extLst>
            </p:cNvPr>
            <p:cNvSpPr/>
            <p:nvPr/>
          </p:nvSpPr>
          <p:spPr>
            <a:xfrm>
              <a:off x="1128089" y="4668907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AF5A733-3100-4727-8CD4-DC98C9EF227F}"/>
                </a:ext>
              </a:extLst>
            </p:cNvPr>
            <p:cNvSpPr/>
            <p:nvPr/>
          </p:nvSpPr>
          <p:spPr>
            <a:xfrm>
              <a:off x="4164411" y="2483834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D58D5B7-8F61-4B6B-82BC-8CDC9EE94A83}"/>
                </a:ext>
              </a:extLst>
            </p:cNvPr>
            <p:cNvSpPr/>
            <p:nvPr/>
          </p:nvSpPr>
          <p:spPr>
            <a:xfrm>
              <a:off x="4142127" y="4668907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8551C4C-1B88-4898-A438-64A9FEE276E8}"/>
                </a:ext>
              </a:extLst>
            </p:cNvPr>
            <p:cNvSpPr/>
            <p:nvPr/>
          </p:nvSpPr>
          <p:spPr>
            <a:xfrm>
              <a:off x="7156168" y="3965714"/>
              <a:ext cx="506896" cy="506896"/>
            </a:xfrm>
            <a:prstGeom prst="ellipse">
              <a:avLst/>
            </a:prstGeom>
            <a:solidFill>
              <a:srgbClr val="D774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DAADF04-F309-40F1-80AD-DD71BFEF6F87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634985" y="1943565"/>
              <a:ext cx="2507143" cy="37176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CF7FABD-EA55-48EC-825D-EA1CBFB6522E}"/>
                </a:ext>
              </a:extLst>
            </p:cNvPr>
            <p:cNvCxnSpPr>
              <a:stCxn id="38" idx="6"/>
              <a:endCxn id="36" idx="2"/>
            </p:cNvCxnSpPr>
            <p:nvPr/>
          </p:nvCxnSpPr>
          <p:spPr>
            <a:xfrm flipV="1">
              <a:off x="1634985" y="1980741"/>
              <a:ext cx="2507143" cy="750030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9BF0A1F-34A1-42C8-8B7C-430C4E0788DE}"/>
                </a:ext>
              </a:extLst>
            </p:cNvPr>
            <p:cNvCxnSpPr>
              <a:stCxn id="39" idx="6"/>
              <a:endCxn id="36" idx="2"/>
            </p:cNvCxnSpPr>
            <p:nvPr/>
          </p:nvCxnSpPr>
          <p:spPr>
            <a:xfrm flipV="1">
              <a:off x="1634985" y="1980741"/>
              <a:ext cx="2507143" cy="2941614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2782D4-E0BC-43FB-85CC-473CD1F38601}"/>
                </a:ext>
              </a:extLst>
            </p:cNvPr>
            <p:cNvSpPr txBox="1"/>
            <p:nvPr/>
          </p:nvSpPr>
          <p:spPr>
            <a:xfrm>
              <a:off x="1270208" y="2984220"/>
              <a:ext cx="369232" cy="1507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38233F-543D-467C-B37E-4BBC82380677}"/>
                </a:ext>
              </a:extLst>
            </p:cNvPr>
            <p:cNvSpPr txBox="1"/>
            <p:nvPr/>
          </p:nvSpPr>
          <p:spPr>
            <a:xfrm>
              <a:off x="4298590" y="2984220"/>
              <a:ext cx="369232" cy="1507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B358EC3-7CF8-4EA0-AD49-875FBF5C119E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1634985" y="2730771"/>
              <a:ext cx="2529426" cy="6511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8A4E2B0-7D3F-4025-8FEA-431C0B6864B9}"/>
                </a:ext>
              </a:extLst>
            </p:cNvPr>
            <p:cNvCxnSpPr>
              <a:stCxn id="35" idx="6"/>
              <a:endCxn id="40" idx="2"/>
            </p:cNvCxnSpPr>
            <p:nvPr/>
          </p:nvCxnSpPr>
          <p:spPr>
            <a:xfrm>
              <a:off x="1634985" y="1943565"/>
              <a:ext cx="2529426" cy="793717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5E56419-EE2F-4DB4-A6EE-A0F7F55CF4BA}"/>
                </a:ext>
              </a:extLst>
            </p:cNvPr>
            <p:cNvCxnSpPr>
              <a:stCxn id="35" idx="6"/>
              <a:endCxn id="41" idx="2"/>
            </p:cNvCxnSpPr>
            <p:nvPr/>
          </p:nvCxnSpPr>
          <p:spPr>
            <a:xfrm>
              <a:off x="1634985" y="1943565"/>
              <a:ext cx="2507142" cy="2978790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996B62C-D0D2-428F-8319-B6E399A77657}"/>
                </a:ext>
              </a:extLst>
            </p:cNvPr>
            <p:cNvCxnSpPr>
              <a:stCxn id="38" idx="6"/>
              <a:endCxn id="41" idx="2"/>
            </p:cNvCxnSpPr>
            <p:nvPr/>
          </p:nvCxnSpPr>
          <p:spPr>
            <a:xfrm>
              <a:off x="1634985" y="2730771"/>
              <a:ext cx="2507142" cy="2191584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BC1942E-4157-4BC6-B1FB-000CE8E6711E}"/>
                </a:ext>
              </a:extLst>
            </p:cNvPr>
            <p:cNvCxnSpPr>
              <a:stCxn id="39" idx="6"/>
              <a:endCxn id="41" idx="2"/>
            </p:cNvCxnSpPr>
            <p:nvPr/>
          </p:nvCxnSpPr>
          <p:spPr>
            <a:xfrm>
              <a:off x="1634985" y="4922355"/>
              <a:ext cx="2507142" cy="0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C968608-CCCB-4B09-B2CB-EB825A53B0CA}"/>
                </a:ext>
              </a:extLst>
            </p:cNvPr>
            <p:cNvSpPr txBox="1"/>
            <p:nvPr/>
          </p:nvSpPr>
          <p:spPr>
            <a:xfrm>
              <a:off x="2758474" y="2984220"/>
              <a:ext cx="369232" cy="1507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2F9047F-11FB-4EE5-BD0E-5A0645E8C193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 flipV="1">
              <a:off x="1634985" y="2737282"/>
              <a:ext cx="2529426" cy="2185073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B725FDC-927F-4776-9AED-D5DABF40535E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>
              <a:off x="4649024" y="1980741"/>
              <a:ext cx="2507145" cy="933908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08D93E0-24CE-4BAF-85BF-7D6C686D28CA}"/>
                </a:ext>
              </a:extLst>
            </p:cNvPr>
            <p:cNvCxnSpPr>
              <a:stCxn id="40" idx="6"/>
              <a:endCxn id="37" idx="2"/>
            </p:cNvCxnSpPr>
            <p:nvPr/>
          </p:nvCxnSpPr>
          <p:spPr>
            <a:xfrm>
              <a:off x="4671307" y="2737282"/>
              <a:ext cx="2484862" cy="177367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314BE42-A2B1-414A-B12D-FF940474E094}"/>
                </a:ext>
              </a:extLst>
            </p:cNvPr>
            <p:cNvCxnSpPr>
              <a:stCxn id="41" idx="6"/>
              <a:endCxn id="37" idx="2"/>
            </p:cNvCxnSpPr>
            <p:nvPr/>
          </p:nvCxnSpPr>
          <p:spPr>
            <a:xfrm flipV="1">
              <a:off x="4649023" y="2914649"/>
              <a:ext cx="2507146" cy="2007706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4E7CDF38-1006-48CB-A5BC-59BEF006191A}"/>
                </a:ext>
              </a:extLst>
            </p:cNvPr>
            <p:cNvCxnSpPr>
              <a:stCxn id="36" idx="6"/>
              <a:endCxn id="42" idx="2"/>
            </p:cNvCxnSpPr>
            <p:nvPr/>
          </p:nvCxnSpPr>
          <p:spPr>
            <a:xfrm>
              <a:off x="4649024" y="1980741"/>
              <a:ext cx="2507144" cy="2238421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44BDD41-033D-4DC5-B92F-23940B07D01E}"/>
                </a:ext>
              </a:extLst>
            </p:cNvPr>
            <p:cNvCxnSpPr>
              <a:stCxn id="40" idx="6"/>
              <a:endCxn id="42" idx="2"/>
            </p:cNvCxnSpPr>
            <p:nvPr/>
          </p:nvCxnSpPr>
          <p:spPr>
            <a:xfrm>
              <a:off x="4671307" y="2737282"/>
              <a:ext cx="2484861" cy="1481880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CB5B2EDB-76C9-4568-9C01-48B98975D33C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 flipV="1">
              <a:off x="4649023" y="4219162"/>
              <a:ext cx="2507145" cy="703193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Full Connection </a:t>
            </a:r>
            <a:r>
              <a:rPr lang="en-US" altLang="ko-KR" sz="3200" b="1" dirty="0">
                <a:cs typeface="Aharoni" panose="02010803020104030203" pitchFamily="2" charset="-79"/>
              </a:rPr>
              <a:t>{1, 250}</a:t>
            </a:r>
            <a:endParaRPr lang="ko-KR" altLang="en-US" sz="3200" b="1" dirty="0">
              <a:cs typeface="Aharoni" panose="02010803020104030203" pitchFamily="2" charset="-79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977075-3320-4E2F-A270-B755F114FAB1}"/>
              </a:ext>
            </a:extLst>
          </p:cNvPr>
          <p:cNvGrpSpPr/>
          <p:nvPr/>
        </p:nvGrpSpPr>
        <p:grpSpPr>
          <a:xfrm>
            <a:off x="539056" y="3677574"/>
            <a:ext cx="4403218" cy="2348629"/>
            <a:chOff x="1128089" y="1690117"/>
            <a:chExt cx="6534976" cy="348568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7516FC8-D29D-43FB-82F5-5BCBD82FDA97}"/>
                </a:ext>
              </a:extLst>
            </p:cNvPr>
            <p:cNvSpPr/>
            <p:nvPr/>
          </p:nvSpPr>
          <p:spPr>
            <a:xfrm>
              <a:off x="1128089" y="1690117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E894085-45EF-4E3E-8076-8D8AED4F686D}"/>
                </a:ext>
              </a:extLst>
            </p:cNvPr>
            <p:cNvSpPr/>
            <p:nvPr/>
          </p:nvSpPr>
          <p:spPr>
            <a:xfrm>
              <a:off x="4142128" y="1727293"/>
              <a:ext cx="506896" cy="50689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F1A699-1A61-42F9-8B10-2EA771A9AC5D}"/>
                </a:ext>
              </a:extLst>
            </p:cNvPr>
            <p:cNvSpPr/>
            <p:nvPr/>
          </p:nvSpPr>
          <p:spPr>
            <a:xfrm>
              <a:off x="7156169" y="2661201"/>
              <a:ext cx="506896" cy="50689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A780687-4BD8-4336-96BD-816718F8BB2D}"/>
                </a:ext>
              </a:extLst>
            </p:cNvPr>
            <p:cNvSpPr/>
            <p:nvPr/>
          </p:nvSpPr>
          <p:spPr>
            <a:xfrm>
              <a:off x="1128089" y="2477323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466A6A7-389F-437E-A03F-D98F63948B2D}"/>
                </a:ext>
              </a:extLst>
            </p:cNvPr>
            <p:cNvSpPr/>
            <p:nvPr/>
          </p:nvSpPr>
          <p:spPr>
            <a:xfrm>
              <a:off x="1128089" y="4668907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E9600F-D5A1-4BDD-83B4-72378B29F941}"/>
                </a:ext>
              </a:extLst>
            </p:cNvPr>
            <p:cNvSpPr/>
            <p:nvPr/>
          </p:nvSpPr>
          <p:spPr>
            <a:xfrm>
              <a:off x="4164411" y="2483834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88BB6C7-7929-4F11-A304-D27DDB3B6652}"/>
                </a:ext>
              </a:extLst>
            </p:cNvPr>
            <p:cNvSpPr/>
            <p:nvPr/>
          </p:nvSpPr>
          <p:spPr>
            <a:xfrm>
              <a:off x="4142127" y="4668907"/>
              <a:ext cx="506896" cy="5068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A7F5BA6-3C86-4DCA-A422-BB1E13D6CE9F}"/>
                </a:ext>
              </a:extLst>
            </p:cNvPr>
            <p:cNvSpPr/>
            <p:nvPr/>
          </p:nvSpPr>
          <p:spPr>
            <a:xfrm>
              <a:off x="7156168" y="3965714"/>
              <a:ext cx="506896" cy="506896"/>
            </a:xfrm>
            <a:prstGeom prst="ellipse">
              <a:avLst/>
            </a:prstGeom>
            <a:solidFill>
              <a:srgbClr val="D774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AD45F8B-A8DA-467B-9B6D-5F3A50C576C3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1634985" y="1943565"/>
              <a:ext cx="2507143" cy="37176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B92325F-0A86-4349-B86D-FF84CE3F3714}"/>
                </a:ext>
              </a:extLst>
            </p:cNvPr>
            <p:cNvCxnSpPr>
              <a:stCxn id="8" idx="6"/>
              <a:endCxn id="6" idx="2"/>
            </p:cNvCxnSpPr>
            <p:nvPr/>
          </p:nvCxnSpPr>
          <p:spPr>
            <a:xfrm flipV="1">
              <a:off x="1634985" y="1980741"/>
              <a:ext cx="2507143" cy="750030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437BD9A-B2BB-4CE1-AA4B-B57B2A8A62DF}"/>
                </a:ext>
              </a:extLst>
            </p:cNvPr>
            <p:cNvCxnSpPr>
              <a:stCxn id="9" idx="6"/>
              <a:endCxn id="6" idx="2"/>
            </p:cNvCxnSpPr>
            <p:nvPr/>
          </p:nvCxnSpPr>
          <p:spPr>
            <a:xfrm flipV="1">
              <a:off x="1634985" y="1980741"/>
              <a:ext cx="2507143" cy="2941614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4FF0F9-7F40-43D0-8C45-DBF7ED8F4E8E}"/>
                </a:ext>
              </a:extLst>
            </p:cNvPr>
            <p:cNvSpPr txBox="1"/>
            <p:nvPr/>
          </p:nvSpPr>
          <p:spPr>
            <a:xfrm>
              <a:off x="1270208" y="2984220"/>
              <a:ext cx="369232" cy="1507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3EFE67-BFD5-437D-8313-052EBD3BCD6C}"/>
                </a:ext>
              </a:extLst>
            </p:cNvPr>
            <p:cNvSpPr txBox="1"/>
            <p:nvPr/>
          </p:nvSpPr>
          <p:spPr>
            <a:xfrm>
              <a:off x="4298590" y="2984220"/>
              <a:ext cx="369232" cy="1507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43958E5-11CE-48C4-9A74-7B72BEB20330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1634985" y="2730771"/>
              <a:ext cx="2529426" cy="6511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5D92A3-2EFB-429C-9E45-518034A7980E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634985" y="1943565"/>
              <a:ext cx="2529426" cy="793717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A5DAD20-E47D-46D5-9DD4-1583AF05AF44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1634985" y="1943565"/>
              <a:ext cx="2507142" cy="2978790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430C9CB-4C14-47F1-9313-7D60E71E0C19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634985" y="2730771"/>
              <a:ext cx="2507142" cy="2191584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6AA635C-7D19-442C-81E8-557EC35AFFE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1634985" y="4922355"/>
              <a:ext cx="2507142" cy="0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14F76F-6385-493C-822E-4D106E078252}"/>
                </a:ext>
              </a:extLst>
            </p:cNvPr>
            <p:cNvSpPr txBox="1"/>
            <p:nvPr/>
          </p:nvSpPr>
          <p:spPr>
            <a:xfrm>
              <a:off x="2758474" y="2984220"/>
              <a:ext cx="369232" cy="1507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43CCBAA-392B-4741-B40A-EF49EE84B30A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1634985" y="2737282"/>
              <a:ext cx="2529426" cy="2185073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0E9F4E4-014B-4E72-96BD-189FE5FB13B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49024" y="1980741"/>
              <a:ext cx="2507145" cy="933908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33CD8B0-4482-413F-999E-887606CC82F5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4671307" y="2737282"/>
              <a:ext cx="2484862" cy="177367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B793765-C41C-4880-B454-B44640CB6413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 flipV="1">
              <a:off x="4649023" y="2914649"/>
              <a:ext cx="2507146" cy="2007706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94989D9-5776-4DF6-9059-BC06BAA91989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4649024" y="1980741"/>
              <a:ext cx="2507144" cy="2238421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0FB7DAD-97E2-4A51-8912-2A4E11DEA4F4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4671307" y="2737282"/>
              <a:ext cx="2484861" cy="1481880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C8CEE21-008E-495D-883B-5BA47C434AFA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 flipV="1">
              <a:off x="4649023" y="4219162"/>
              <a:ext cx="2507145" cy="703193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16C0D4E-AEF6-4C7B-AF23-AE6FC7B5AFFD}"/>
              </a:ext>
            </a:extLst>
          </p:cNvPr>
          <p:cNvSpPr txBox="1"/>
          <p:nvPr/>
        </p:nvSpPr>
        <p:spPr>
          <a:xfrm>
            <a:off x="75887" y="2565927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. . .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C1FC8D6-4D1A-4034-BD83-92AC8CD8822F}"/>
              </a:ext>
            </a:extLst>
          </p:cNvPr>
          <p:cNvSpPr/>
          <p:nvPr/>
        </p:nvSpPr>
        <p:spPr>
          <a:xfrm>
            <a:off x="852256" y="1365173"/>
            <a:ext cx="3201976" cy="2319060"/>
          </a:xfrm>
          <a:custGeom>
            <a:avLst/>
            <a:gdLst>
              <a:gd name="connsiteX0" fmla="*/ 0 w 3201976"/>
              <a:gd name="connsiteY0" fmla="*/ 2319060 h 2319060"/>
              <a:gd name="connsiteX1" fmla="*/ 1305018 w 3201976"/>
              <a:gd name="connsiteY1" fmla="*/ 800978 h 2319060"/>
              <a:gd name="connsiteX2" fmla="*/ 3009530 w 3201976"/>
              <a:gd name="connsiteY2" fmla="*/ 73010 h 2319060"/>
              <a:gd name="connsiteX3" fmla="*/ 3089429 w 3201976"/>
              <a:gd name="connsiteY3" fmla="*/ 64132 h 231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1976" h="2319060">
                <a:moveTo>
                  <a:pt x="0" y="2319060"/>
                </a:moveTo>
                <a:cubicBezTo>
                  <a:pt x="401715" y="1747190"/>
                  <a:pt x="803430" y="1175320"/>
                  <a:pt x="1305018" y="800978"/>
                </a:cubicBezTo>
                <a:cubicBezTo>
                  <a:pt x="1806606" y="426636"/>
                  <a:pt x="2712128" y="195818"/>
                  <a:pt x="3009530" y="73010"/>
                </a:cubicBezTo>
                <a:cubicBezTo>
                  <a:pt x="3306932" y="-49798"/>
                  <a:pt x="3198180" y="7167"/>
                  <a:pt x="3089429" y="64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91335D-9FB4-40D0-A742-612C73887B1F}"/>
              </a:ext>
            </a:extLst>
          </p:cNvPr>
          <p:cNvSpPr txBox="1"/>
          <p:nvPr/>
        </p:nvSpPr>
        <p:spPr>
          <a:xfrm>
            <a:off x="-1565071" y="1663141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3000 images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44235A4-C5B6-49C3-9C37-72DD0A5AEB48}"/>
              </a:ext>
            </a:extLst>
          </p:cNvPr>
          <p:cNvSpPr txBox="1"/>
          <p:nvPr/>
        </p:nvSpPr>
        <p:spPr>
          <a:xfrm>
            <a:off x="3656478" y="5303031"/>
            <a:ext cx="6339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3000%256 != 0</a:t>
            </a:r>
          </a:p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So set work group size 250</a:t>
            </a:r>
          </a:p>
        </p:txBody>
      </p:sp>
    </p:spTree>
    <p:extLst>
      <p:ext uri="{BB962C8B-B14F-4D97-AF65-F5344CB8AC3E}">
        <p14:creationId xmlns:p14="http://schemas.microsoft.com/office/powerpoint/2010/main" val="18358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Full Connection</a:t>
            </a:r>
            <a:endParaRPr lang="ko-KR" altLang="en-US" sz="4000" b="1" dirty="0">
              <a:cs typeface="Aharoni" panose="02010803020104030203" pitchFamily="2" charset="-79"/>
            </a:endParaRPr>
          </a:p>
        </p:txBody>
      </p: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447A8462-B1CD-4641-B614-5F1C4413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2" y="1287262"/>
            <a:ext cx="7772835" cy="53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7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9C833-C98C-4BA4-A3C5-FFB4E61A89F1}"/>
              </a:ext>
            </a:extLst>
          </p:cNvPr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Some </a:t>
            </a:r>
            <a:r>
              <a:rPr lang="en-US" altLang="ko-KR" sz="3200" dirty="0"/>
              <a:t>technics</a:t>
            </a:r>
            <a:endParaRPr lang="ko-KR" altLang="en-US" sz="3200" b="1" dirty="0"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295B2A-BAA1-498B-BC59-97000C87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83" y="1777477"/>
            <a:ext cx="4105275" cy="533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016447-B6AE-4180-A575-5BFDAC43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83" y="2310877"/>
            <a:ext cx="2019300" cy="638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7582E-1D68-48A0-ACC1-3AD934A65A3D}"/>
              </a:ext>
            </a:extLst>
          </p:cNvPr>
          <p:cNvSpPr txBox="1"/>
          <p:nvPr/>
        </p:nvSpPr>
        <p:spPr>
          <a:xfrm>
            <a:off x="-938945" y="1249167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cs typeface="Aharoni" panose="02010803020104030203" pitchFamily="2" charset="-79"/>
              </a:rPr>
              <a:t>Loop invariant code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6CD930-35C1-4440-8F20-06DF8CFBD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83" y="4254809"/>
            <a:ext cx="3343275" cy="127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5D696-7EF3-4A6A-8DAE-F5E61C26E35B}"/>
              </a:ext>
            </a:extLst>
          </p:cNvPr>
          <p:cNvSpPr txBox="1"/>
          <p:nvPr/>
        </p:nvSpPr>
        <p:spPr>
          <a:xfrm>
            <a:off x="-1318828" y="3720589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cs typeface="Aharoni" panose="02010803020104030203" pitchFamily="2" charset="-79"/>
              </a:rPr>
              <a:t>Loop unrolling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988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9C833-C98C-4BA4-A3C5-FFB4E61A89F1}"/>
              </a:ext>
            </a:extLst>
          </p:cNvPr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Some </a:t>
            </a:r>
            <a:r>
              <a:rPr lang="en-US" altLang="ko-KR" sz="3200" dirty="0"/>
              <a:t>technics</a:t>
            </a:r>
            <a:endParaRPr lang="ko-KR" altLang="en-US" sz="3200" b="1" dirty="0"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7582E-1D68-48A0-ACC1-3AD934A65A3D}"/>
              </a:ext>
            </a:extLst>
          </p:cNvPr>
          <p:cNvSpPr txBox="1"/>
          <p:nvPr/>
        </p:nvSpPr>
        <p:spPr>
          <a:xfrm>
            <a:off x="1412158" y="1785933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cs typeface="Aharoni" panose="02010803020104030203" pitchFamily="2" charset="-79"/>
              </a:rPr>
              <a:t>Set kernel argument properly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DF4438-3A00-4E57-A448-CC85C7353253}"/>
              </a:ext>
            </a:extLst>
          </p:cNvPr>
          <p:cNvGrpSpPr/>
          <p:nvPr/>
        </p:nvGrpSpPr>
        <p:grpSpPr>
          <a:xfrm>
            <a:off x="-873842" y="2546258"/>
            <a:ext cx="8615803" cy="1765483"/>
            <a:chOff x="-1757803" y="1794462"/>
            <a:chExt cx="8615803" cy="17654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E75514-4D66-439B-A533-C6A0D9E8E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256414"/>
              <a:ext cx="6400800" cy="381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939B145-5A44-49BF-8170-D0AA21A9B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3111624"/>
              <a:ext cx="6372225" cy="3524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7286CD-B102-469D-82AD-214D280D0E48}"/>
                </a:ext>
              </a:extLst>
            </p:cNvPr>
            <p:cNvSpPr txBox="1"/>
            <p:nvPr/>
          </p:nvSpPr>
          <p:spPr>
            <a:xfrm>
              <a:off x="-1757803" y="1794462"/>
              <a:ext cx="6339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cs typeface="Aharoni" panose="02010803020104030203" pitchFamily="2" charset="-79"/>
                </a:rPr>
                <a:t>Convolution 1-1</a:t>
              </a:r>
              <a:endParaRPr lang="ko-KR" altLang="en-US" sz="2400" b="1" dirty="0">
                <a:cs typeface="Aharoni" panose="02010803020104030203" pitchFamily="2" charset="-79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AB788A-05DB-4FC9-A5DC-48AAA949E76B}"/>
                </a:ext>
              </a:extLst>
            </p:cNvPr>
            <p:cNvSpPr txBox="1"/>
            <p:nvPr/>
          </p:nvSpPr>
          <p:spPr>
            <a:xfrm>
              <a:off x="-1757803" y="2666155"/>
              <a:ext cx="6339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cs typeface="Aharoni" panose="02010803020104030203" pitchFamily="2" charset="-79"/>
                </a:rPr>
                <a:t>Convolution 1-2</a:t>
              </a:r>
              <a:endParaRPr lang="ko-KR" altLang="en-US" sz="2400" b="1" dirty="0"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62CB3A-14DF-4F01-9F9D-8E51466AFD86}"/>
                </a:ext>
              </a:extLst>
            </p:cNvPr>
            <p:cNvSpPr/>
            <p:nvPr/>
          </p:nvSpPr>
          <p:spPr>
            <a:xfrm>
              <a:off x="5237824" y="2104007"/>
              <a:ext cx="399495" cy="14559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71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-114096" y="2705725"/>
            <a:ext cx="91237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err="1">
                <a:cs typeface="Aharoni" panose="02010803020104030203" pitchFamily="2" charset="-79"/>
              </a:rPr>
              <a:t>QnA</a:t>
            </a:r>
            <a:endParaRPr lang="ko-KR" altLang="en-US" sz="88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862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B20C7D0-77D2-402B-9FF4-B3026D27D0FB}"/>
              </a:ext>
            </a:extLst>
          </p:cNvPr>
          <p:cNvGrpSpPr/>
          <p:nvPr/>
        </p:nvGrpSpPr>
        <p:grpSpPr>
          <a:xfrm>
            <a:off x="1351231" y="572234"/>
            <a:ext cx="6441537" cy="4825767"/>
            <a:chOff x="1737012" y="292785"/>
            <a:chExt cx="8588716" cy="64343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DDFFF4-C0D0-4E22-BF35-898739B75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7012" y="292785"/>
              <a:ext cx="8588716" cy="6434356"/>
            </a:xfrm>
            <a:prstGeom prst="rect">
              <a:avLst/>
            </a:prstGeom>
          </p:spPr>
        </p:pic>
        <p:sp>
          <p:nvSpPr>
            <p:cNvPr id="5" name="별: 꼭짓점 5개 4">
              <a:extLst>
                <a:ext uri="{FF2B5EF4-FFF2-40B4-BE49-F238E27FC236}">
                  <a16:creationId xmlns:a16="http://schemas.microsoft.com/office/drawing/2014/main" id="{3C3F51E8-448B-45D9-AFCF-899FF4CA758B}"/>
                </a:ext>
              </a:extLst>
            </p:cNvPr>
            <p:cNvSpPr/>
            <p:nvPr/>
          </p:nvSpPr>
          <p:spPr>
            <a:xfrm>
              <a:off x="7832846" y="3746500"/>
              <a:ext cx="233983" cy="194986"/>
            </a:xfrm>
            <a:prstGeom prst="star5">
              <a:avLst>
                <a:gd name="adj" fmla="val 27935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FD52EFF-3095-46A2-A35C-84AAD5ADCD34}"/>
                </a:ext>
              </a:extLst>
            </p:cNvPr>
            <p:cNvSpPr/>
            <p:nvPr/>
          </p:nvSpPr>
          <p:spPr>
            <a:xfrm>
              <a:off x="7597499" y="3491655"/>
              <a:ext cx="704675" cy="70467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EC3EEF-40A3-40F4-A4DC-3FEAE0C402A8}"/>
                </a:ext>
              </a:extLst>
            </p:cNvPr>
            <p:cNvSpPr txBox="1"/>
            <p:nvPr/>
          </p:nvSpPr>
          <p:spPr>
            <a:xfrm>
              <a:off x="6934768" y="4306824"/>
              <a:ext cx="2030135" cy="40010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b="1" dirty="0"/>
                <a:t>3</a:t>
              </a:r>
              <a:r>
                <a:rPr lang="ko-KR" altLang="en-US" sz="1350" b="1" dirty="0"/>
                <a:t>팀 </a:t>
              </a:r>
              <a:r>
                <a:rPr lang="en-US" altLang="ko-KR" sz="1350" dirty="0">
                  <a:solidFill>
                    <a:srgbClr val="FF0000"/>
                  </a:solidFill>
                </a:rPr>
                <a:t>15.466</a:t>
              </a:r>
              <a:r>
                <a:rPr lang="ko-KR" altLang="en-US" sz="1350" dirty="0">
                  <a:solidFill>
                    <a:srgbClr val="FF0000"/>
                  </a:solidFill>
                </a:rPr>
                <a:t>초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EFF6AE9-CC26-4F5A-AFB2-C447FBCB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31" y="5692646"/>
            <a:ext cx="5511299" cy="8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1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52C13C-783A-4D21-8042-A2BE4497DAC7}"/>
              </a:ext>
            </a:extLst>
          </p:cNvPr>
          <p:cNvSpPr/>
          <p:nvPr/>
        </p:nvSpPr>
        <p:spPr>
          <a:xfrm>
            <a:off x="4193001" y="2173374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82563B-3F6D-46BB-9095-5D04D74F2143}"/>
              </a:ext>
            </a:extLst>
          </p:cNvPr>
          <p:cNvSpPr/>
          <p:nvPr/>
        </p:nvSpPr>
        <p:spPr>
          <a:xfrm>
            <a:off x="3293624" y="3096084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E82BA8-E318-4C1F-A7C5-FC290830FBC0}"/>
              </a:ext>
            </a:extLst>
          </p:cNvPr>
          <p:cNvSpPr/>
          <p:nvPr/>
        </p:nvSpPr>
        <p:spPr>
          <a:xfrm>
            <a:off x="3071678" y="3262542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04D8F7-110C-4EEB-B870-42FCF38697A7}"/>
              </a:ext>
            </a:extLst>
          </p:cNvPr>
          <p:cNvSpPr/>
          <p:nvPr/>
        </p:nvSpPr>
        <p:spPr>
          <a:xfrm>
            <a:off x="2849732" y="3429000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753D86-D78A-4E83-BF0F-FA2CAB1C9A0B}"/>
              </a:ext>
            </a:extLst>
          </p:cNvPr>
          <p:cNvSpPr/>
          <p:nvPr/>
        </p:nvSpPr>
        <p:spPr>
          <a:xfrm>
            <a:off x="2627786" y="3595458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0271-CE37-46D8-9F46-91BA0D506426}"/>
              </a:ext>
            </a:extLst>
          </p:cNvPr>
          <p:cNvSpPr txBox="1"/>
          <p:nvPr/>
        </p:nvSpPr>
        <p:spPr>
          <a:xfrm>
            <a:off x="-998289" y="3038680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1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B0051-3F8D-43B2-81CC-21F0F7352008}"/>
              </a:ext>
            </a:extLst>
          </p:cNvPr>
          <p:cNvSpPr txBox="1"/>
          <p:nvPr/>
        </p:nvSpPr>
        <p:spPr>
          <a:xfrm>
            <a:off x="-711471" y="2729617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2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4946E-845C-4E56-9AFC-416C714EFBF5}"/>
              </a:ext>
            </a:extLst>
          </p:cNvPr>
          <p:cNvSpPr txBox="1"/>
          <p:nvPr/>
        </p:nvSpPr>
        <p:spPr>
          <a:xfrm>
            <a:off x="-424653" y="2448389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3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3C2E8-C88E-4D78-88F5-FB68C51CCB58}"/>
              </a:ext>
            </a:extLst>
          </p:cNvPr>
          <p:cNvSpPr txBox="1"/>
          <p:nvPr/>
        </p:nvSpPr>
        <p:spPr>
          <a:xfrm>
            <a:off x="-98283" y="2141861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A3FFC-4B59-4BF9-8272-EC467CF23739}"/>
              </a:ext>
            </a:extLst>
          </p:cNvPr>
          <p:cNvSpPr txBox="1"/>
          <p:nvPr/>
        </p:nvSpPr>
        <p:spPr>
          <a:xfrm>
            <a:off x="238139" y="1859499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D1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C30CCB-A57D-40FC-9A3D-EC500CCCAFD8}"/>
              </a:ext>
            </a:extLst>
          </p:cNvPr>
          <p:cNvSpPr/>
          <p:nvPr/>
        </p:nvSpPr>
        <p:spPr>
          <a:xfrm rot="-2700000">
            <a:off x="2048984" y="2799290"/>
            <a:ext cx="2822977" cy="471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E49A2-89C5-4D8C-8B50-F366139E082F}"/>
              </a:ext>
            </a:extLst>
          </p:cNvPr>
          <p:cNvSpPr txBox="1"/>
          <p:nvPr/>
        </p:nvSpPr>
        <p:spPr>
          <a:xfrm>
            <a:off x="-1232107" y="3308190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0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280092-0081-40A6-9031-EEE93A3684AB}"/>
              </a:ext>
            </a:extLst>
          </p:cNvPr>
          <p:cNvSpPr/>
          <p:nvPr/>
        </p:nvSpPr>
        <p:spPr>
          <a:xfrm>
            <a:off x="2617192" y="3592153"/>
            <a:ext cx="115256" cy="123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FE3374-E9DD-4C57-B9BF-38AE969D52C4}"/>
              </a:ext>
            </a:extLst>
          </p:cNvPr>
          <p:cNvSpPr/>
          <p:nvPr/>
        </p:nvSpPr>
        <p:spPr>
          <a:xfrm>
            <a:off x="2849732" y="3429000"/>
            <a:ext cx="115256" cy="123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4A0DC4-6140-4765-A2C1-E120B492535A}"/>
              </a:ext>
            </a:extLst>
          </p:cNvPr>
          <p:cNvSpPr/>
          <p:nvPr/>
        </p:nvSpPr>
        <p:spPr>
          <a:xfrm>
            <a:off x="3071678" y="3270592"/>
            <a:ext cx="115256" cy="123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4C68-03ED-4185-A486-907F1A4E4164}"/>
              </a:ext>
            </a:extLst>
          </p:cNvPr>
          <p:cNvSpPr/>
          <p:nvPr/>
        </p:nvSpPr>
        <p:spPr>
          <a:xfrm>
            <a:off x="3292844" y="3108847"/>
            <a:ext cx="115256" cy="123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4036FE-EFD0-4D59-8443-69C0191C0726}"/>
              </a:ext>
            </a:extLst>
          </p:cNvPr>
          <p:cNvSpPr/>
          <p:nvPr/>
        </p:nvSpPr>
        <p:spPr>
          <a:xfrm>
            <a:off x="4193001" y="2176174"/>
            <a:ext cx="115256" cy="123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D3172-B4C8-4113-A08A-8D6468281FC7}"/>
              </a:ext>
            </a:extLst>
          </p:cNvPr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</a:t>
            </a:r>
            <a:endParaRPr lang="ko-KR" altLang="en-US" sz="4000" b="1" dirty="0"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A3FF4-2489-4F12-B91B-4F0A5BA69C05}"/>
              </a:ext>
            </a:extLst>
          </p:cNvPr>
          <p:cNvSpPr txBox="1"/>
          <p:nvPr/>
        </p:nvSpPr>
        <p:spPr>
          <a:xfrm>
            <a:off x="-1391706" y="1379962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Work item</a:t>
            </a:r>
            <a:endParaRPr lang="ko-KR" altLang="en-US" sz="40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366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CF5DA993-71F8-4C0C-BD32-B36ECC586D36}"/>
              </a:ext>
            </a:extLst>
          </p:cNvPr>
          <p:cNvSpPr/>
          <p:nvPr/>
        </p:nvSpPr>
        <p:spPr>
          <a:xfrm>
            <a:off x="2586147" y="2255493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DB03F3-BFB5-497E-B45D-F4108071AFD7}"/>
              </a:ext>
            </a:extLst>
          </p:cNvPr>
          <p:cNvSpPr/>
          <p:nvPr/>
        </p:nvSpPr>
        <p:spPr>
          <a:xfrm>
            <a:off x="1686770" y="3178203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</a:t>
            </a:r>
            <a:endParaRPr lang="ko-KR" altLang="en-US" sz="4000" b="1" dirty="0">
              <a:cs typeface="Aharoni" panose="02010803020104030203" pitchFamily="2" charset="-79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C998E8-1818-4FC8-BDBA-E73CCD27C2DD}"/>
              </a:ext>
            </a:extLst>
          </p:cNvPr>
          <p:cNvSpPr txBox="1"/>
          <p:nvPr/>
        </p:nvSpPr>
        <p:spPr>
          <a:xfrm>
            <a:off x="-2370338" y="3429000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0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D92DF6B-E758-413C-8F48-1FB63C9A6A9C}"/>
              </a:ext>
            </a:extLst>
          </p:cNvPr>
          <p:cNvSpPr/>
          <p:nvPr/>
        </p:nvSpPr>
        <p:spPr>
          <a:xfrm>
            <a:off x="1464824" y="3344661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FA29E3F-19E0-4243-9E6F-A7E5A0C69343}"/>
              </a:ext>
            </a:extLst>
          </p:cNvPr>
          <p:cNvSpPr/>
          <p:nvPr/>
        </p:nvSpPr>
        <p:spPr>
          <a:xfrm>
            <a:off x="1242878" y="3511119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3A8F27-5C63-4849-BC7B-59F2FF01FE38}"/>
              </a:ext>
            </a:extLst>
          </p:cNvPr>
          <p:cNvSpPr/>
          <p:nvPr/>
        </p:nvSpPr>
        <p:spPr>
          <a:xfrm>
            <a:off x="1020932" y="3677577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92D421-232D-43C8-A3CD-8E0DB29E6431}"/>
              </a:ext>
            </a:extLst>
          </p:cNvPr>
          <p:cNvSpPr txBox="1"/>
          <p:nvPr/>
        </p:nvSpPr>
        <p:spPr>
          <a:xfrm>
            <a:off x="-2031507" y="3112188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1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0ECB13-23A9-4476-9505-4B0A084866BD}"/>
              </a:ext>
            </a:extLst>
          </p:cNvPr>
          <p:cNvSpPr txBox="1"/>
          <p:nvPr/>
        </p:nvSpPr>
        <p:spPr>
          <a:xfrm>
            <a:off x="-1757803" y="2883586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2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D638D8-FD45-459A-A6A1-D4D909765043}"/>
              </a:ext>
            </a:extLst>
          </p:cNvPr>
          <p:cNvSpPr txBox="1"/>
          <p:nvPr/>
        </p:nvSpPr>
        <p:spPr>
          <a:xfrm>
            <a:off x="-1483191" y="2654437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3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818FB8-83BB-43DE-854A-26B96EDBA30A}"/>
              </a:ext>
            </a:extLst>
          </p:cNvPr>
          <p:cNvSpPr txBox="1"/>
          <p:nvPr/>
        </p:nvSpPr>
        <p:spPr>
          <a:xfrm>
            <a:off x="-1208579" y="2392281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D34ABF-353A-4F8E-8931-2CDC5093440D}"/>
              </a:ext>
            </a:extLst>
          </p:cNvPr>
          <p:cNvSpPr txBox="1"/>
          <p:nvPr/>
        </p:nvSpPr>
        <p:spPr>
          <a:xfrm>
            <a:off x="-844003" y="2027467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D1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AC69814-92ED-473D-8AB0-B5336F317E2E}"/>
              </a:ext>
            </a:extLst>
          </p:cNvPr>
          <p:cNvSpPr/>
          <p:nvPr/>
        </p:nvSpPr>
        <p:spPr>
          <a:xfrm>
            <a:off x="6439045" y="2311555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BF3223D-2FB9-41B7-8FE5-59D629165FC7}"/>
              </a:ext>
            </a:extLst>
          </p:cNvPr>
          <p:cNvSpPr/>
          <p:nvPr/>
        </p:nvSpPr>
        <p:spPr>
          <a:xfrm>
            <a:off x="5539668" y="3234265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A4FB86-AE53-480F-8791-0AC301D09080}"/>
              </a:ext>
            </a:extLst>
          </p:cNvPr>
          <p:cNvSpPr txBox="1"/>
          <p:nvPr/>
        </p:nvSpPr>
        <p:spPr>
          <a:xfrm>
            <a:off x="1482560" y="3485062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0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ABCC7C-BFEA-4590-96BB-A7430380A40F}"/>
              </a:ext>
            </a:extLst>
          </p:cNvPr>
          <p:cNvSpPr/>
          <p:nvPr/>
        </p:nvSpPr>
        <p:spPr>
          <a:xfrm>
            <a:off x="5317722" y="3400723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8D03F0A-1118-46F0-9BA4-13235DA576B2}"/>
              </a:ext>
            </a:extLst>
          </p:cNvPr>
          <p:cNvSpPr/>
          <p:nvPr/>
        </p:nvSpPr>
        <p:spPr>
          <a:xfrm>
            <a:off x="5095776" y="3567181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02C99E8-3023-404B-8B41-6532FCD00A2C}"/>
              </a:ext>
            </a:extLst>
          </p:cNvPr>
          <p:cNvSpPr/>
          <p:nvPr/>
        </p:nvSpPr>
        <p:spPr>
          <a:xfrm>
            <a:off x="4873830" y="3733639"/>
            <a:ext cx="1722268" cy="17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03AA0F-6824-4E43-B7EF-21738364D0C2}"/>
              </a:ext>
            </a:extLst>
          </p:cNvPr>
          <p:cNvSpPr txBox="1"/>
          <p:nvPr/>
        </p:nvSpPr>
        <p:spPr>
          <a:xfrm>
            <a:off x="1821391" y="3168250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0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6EDE78-5A68-4553-8E21-58F30AC77036}"/>
              </a:ext>
            </a:extLst>
          </p:cNvPr>
          <p:cNvSpPr txBox="1"/>
          <p:nvPr/>
        </p:nvSpPr>
        <p:spPr>
          <a:xfrm>
            <a:off x="2095095" y="2939648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0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4FE4953-09BD-48D1-A96A-CAA15A5C1046}"/>
              </a:ext>
            </a:extLst>
          </p:cNvPr>
          <p:cNvSpPr txBox="1"/>
          <p:nvPr/>
        </p:nvSpPr>
        <p:spPr>
          <a:xfrm>
            <a:off x="2369707" y="2710499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0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5FF133-9A6C-4E86-B1E9-6FE5D8FB742A}"/>
              </a:ext>
            </a:extLst>
          </p:cNvPr>
          <p:cNvSpPr txBox="1"/>
          <p:nvPr/>
        </p:nvSpPr>
        <p:spPr>
          <a:xfrm>
            <a:off x="2644319" y="2448343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EDA4FF-1E11-4565-AA03-42351C0A3FD1}"/>
              </a:ext>
            </a:extLst>
          </p:cNvPr>
          <p:cNvSpPr txBox="1"/>
          <p:nvPr/>
        </p:nvSpPr>
        <p:spPr>
          <a:xfrm>
            <a:off x="3008895" y="2083529"/>
            <a:ext cx="63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6B73FA-C480-4F3B-AD5D-0A3D6AB884DB}"/>
              </a:ext>
            </a:extLst>
          </p:cNvPr>
          <p:cNvSpPr txBox="1"/>
          <p:nvPr/>
        </p:nvSpPr>
        <p:spPr>
          <a:xfrm>
            <a:off x="2158333" y="2386159"/>
            <a:ext cx="633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cs typeface="Aharoni" panose="02010803020104030203" pitchFamily="2" charset="-79"/>
              </a:rPr>
              <a:t>3000 images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ED34412-9476-4BA5-B1EE-3DCA5E2BD3CD}"/>
              </a:ext>
            </a:extLst>
          </p:cNvPr>
          <p:cNvSpPr txBox="1"/>
          <p:nvPr/>
        </p:nvSpPr>
        <p:spPr>
          <a:xfrm>
            <a:off x="-1927083" y="1167088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Input order</a:t>
            </a:r>
            <a:endParaRPr lang="ko-KR" altLang="en-US" sz="4000" b="1" dirty="0">
              <a:cs typeface="Aharoni" panose="02010803020104030203" pitchFamily="2" charset="-79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1602C8-FFC4-4262-BB2C-1582DC9EE671}"/>
              </a:ext>
            </a:extLst>
          </p:cNvPr>
          <p:cNvSpPr txBox="1"/>
          <p:nvPr/>
        </p:nvSpPr>
        <p:spPr>
          <a:xfrm>
            <a:off x="-2087515" y="2427635"/>
            <a:ext cx="633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cs typeface="Aharoni" panose="02010803020104030203" pitchFamily="2" charset="-79"/>
              </a:rPr>
              <a:t>sequential</a:t>
            </a:r>
            <a:endParaRPr lang="ko-KR" altLang="en-US" sz="1600" b="1" dirty="0">
              <a:cs typeface="Aharoni" panose="02010803020104030203" pitchFamily="2" charset="-79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CC8EE1A-1EC9-40D3-A35A-3BBAC4513E04}"/>
              </a:ext>
            </a:extLst>
          </p:cNvPr>
          <p:cNvSpPr txBox="1"/>
          <p:nvPr/>
        </p:nvSpPr>
        <p:spPr>
          <a:xfrm>
            <a:off x="1699433" y="2739636"/>
            <a:ext cx="633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cs typeface="Aharoni" panose="02010803020104030203" pitchFamily="2" charset="-79"/>
              </a:rPr>
              <a:t>parallel</a:t>
            </a:r>
            <a:endParaRPr lang="ko-KR" altLang="en-US" sz="16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08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412158" y="28800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 </a:t>
            </a:r>
            <a:r>
              <a:rPr lang="en-US" altLang="ko-KR" sz="3200" b="1" dirty="0">
                <a:cs typeface="Aharoni" panose="02010803020104030203" pitchFamily="2" charset="-79"/>
              </a:rPr>
              <a:t>{16, 16, 1}</a:t>
            </a:r>
            <a:endParaRPr lang="ko-KR" altLang="en-US" sz="3200" b="1" dirty="0">
              <a:cs typeface="Aharoni" panose="02010803020104030203" pitchFamily="2" charset="-79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C998E8-1818-4FC8-BDBA-E73CCD27C2DD}"/>
              </a:ext>
            </a:extLst>
          </p:cNvPr>
          <p:cNvSpPr txBox="1"/>
          <p:nvPr/>
        </p:nvSpPr>
        <p:spPr>
          <a:xfrm>
            <a:off x="-2095581" y="1319796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32*32  image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DD8E8-040C-4FCD-9C08-4BB019063094}"/>
              </a:ext>
            </a:extLst>
          </p:cNvPr>
          <p:cNvSpPr txBox="1"/>
          <p:nvPr/>
        </p:nvSpPr>
        <p:spPr>
          <a:xfrm>
            <a:off x="-2112890" y="3973880"/>
            <a:ext cx="633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3000 images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use same filter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0A2631-2263-47DA-ABF1-072E08CD0C6F}"/>
              </a:ext>
            </a:extLst>
          </p:cNvPr>
          <p:cNvGrpSpPr/>
          <p:nvPr/>
        </p:nvGrpSpPr>
        <p:grpSpPr>
          <a:xfrm>
            <a:off x="1662423" y="1363008"/>
            <a:ext cx="6339922" cy="5206983"/>
            <a:chOff x="1662423" y="1363008"/>
            <a:chExt cx="6339922" cy="520698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66B36ED-F162-4075-ADE7-529C79ED342A}"/>
                </a:ext>
              </a:extLst>
            </p:cNvPr>
            <p:cNvSpPr/>
            <p:nvPr/>
          </p:nvSpPr>
          <p:spPr>
            <a:xfrm>
              <a:off x="3383560" y="1363008"/>
              <a:ext cx="4368520" cy="37785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5E9D066-04C2-43B0-A79C-73675991AAC9}"/>
                </a:ext>
              </a:extLst>
            </p:cNvPr>
            <p:cNvGrpSpPr/>
            <p:nvPr/>
          </p:nvGrpSpPr>
          <p:grpSpPr>
            <a:xfrm>
              <a:off x="2127355" y="2233619"/>
              <a:ext cx="4889290" cy="4336372"/>
              <a:chOff x="2043105" y="1226412"/>
              <a:chExt cx="5683378" cy="5040659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0AEB80A-3A72-4A42-AD9A-BDF08BDC69DC}"/>
                  </a:ext>
                </a:extLst>
              </p:cNvPr>
              <p:cNvSpPr/>
              <p:nvPr/>
            </p:nvSpPr>
            <p:spPr>
              <a:xfrm>
                <a:off x="2648455" y="1226412"/>
                <a:ext cx="5078028" cy="43922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A7119C1-ACE5-48C7-9A5B-D81831F2734A}"/>
                  </a:ext>
                </a:extLst>
              </p:cNvPr>
              <p:cNvSpPr/>
              <p:nvPr/>
            </p:nvSpPr>
            <p:spPr>
              <a:xfrm>
                <a:off x="2371274" y="1521216"/>
                <a:ext cx="5078028" cy="43922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87051C6-0CC1-4323-8EC6-4BE75436F8EF}"/>
                  </a:ext>
                </a:extLst>
              </p:cNvPr>
              <p:cNvSpPr/>
              <p:nvPr/>
            </p:nvSpPr>
            <p:spPr>
              <a:xfrm>
                <a:off x="2043105" y="1874844"/>
                <a:ext cx="5078028" cy="43922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B77E99BC-5793-451F-B2E4-B4613430FA32}"/>
                  </a:ext>
                </a:extLst>
              </p:cNvPr>
              <p:cNvCxnSpPr>
                <a:stCxn id="26" idx="1"/>
                <a:endCxn id="26" idx="3"/>
              </p:cNvCxnSpPr>
              <p:nvPr/>
            </p:nvCxnSpPr>
            <p:spPr>
              <a:xfrm>
                <a:off x="2043105" y="4070958"/>
                <a:ext cx="5078028" cy="0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E6D48A-964D-4E9D-A162-A6356ED15520}"/>
                  </a:ext>
                </a:extLst>
              </p:cNvPr>
              <p:cNvCxnSpPr>
                <a:cxnSpLocks/>
                <a:stCxn id="26" idx="0"/>
                <a:endCxn id="26" idx="2"/>
              </p:cNvCxnSpPr>
              <p:nvPr/>
            </p:nvCxnSpPr>
            <p:spPr>
              <a:xfrm>
                <a:off x="4582119" y="1874844"/>
                <a:ext cx="0" cy="439222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D7EFF2-AEE8-4812-9B59-A7D155AC40F6}"/>
                  </a:ext>
                </a:extLst>
              </p:cNvPr>
              <p:cNvSpPr txBox="1"/>
              <p:nvPr/>
            </p:nvSpPr>
            <p:spPr>
              <a:xfrm>
                <a:off x="5187469" y="2620553"/>
                <a:ext cx="12870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cs typeface="Aharoni" panose="02010803020104030203" pitchFamily="2" charset="-79"/>
                  </a:rPr>
                  <a:t>16*16</a:t>
                </a:r>
                <a:endParaRPr lang="ko-KR" altLang="en-US" sz="2800" b="1" dirty="0">
                  <a:cs typeface="Aharoni" panose="02010803020104030203" pitchFamily="2" charset="-79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887A60-575E-46C1-929F-F070CB221A35}"/>
                  </a:ext>
                </a:extLst>
              </p:cNvPr>
              <p:cNvSpPr txBox="1"/>
              <p:nvPr/>
            </p:nvSpPr>
            <p:spPr>
              <a:xfrm>
                <a:off x="2648455" y="2620553"/>
                <a:ext cx="12870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cs typeface="Aharoni" panose="02010803020104030203" pitchFamily="2" charset="-79"/>
                  </a:rPr>
                  <a:t>16*16</a:t>
                </a:r>
                <a:endParaRPr lang="ko-KR" altLang="en-US" sz="2800" b="1" dirty="0">
                  <a:cs typeface="Aharoni" panose="02010803020104030203" pitchFamily="2" charset="-79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474A54-2C9E-4DE5-B2CD-D3CE79CFB5FB}"/>
                  </a:ext>
                </a:extLst>
              </p:cNvPr>
              <p:cNvSpPr txBox="1"/>
              <p:nvPr/>
            </p:nvSpPr>
            <p:spPr>
              <a:xfrm>
                <a:off x="2669092" y="4835940"/>
                <a:ext cx="12870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cs typeface="Aharoni" panose="02010803020104030203" pitchFamily="2" charset="-79"/>
                  </a:rPr>
                  <a:t>16*16</a:t>
                </a:r>
                <a:endParaRPr lang="ko-KR" altLang="en-US" sz="2800" b="1" dirty="0">
                  <a:cs typeface="Aharoni" panose="02010803020104030203" pitchFamily="2" charset="-79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731BE7-F0D7-412A-9392-412E371FDAAF}"/>
                  </a:ext>
                </a:extLst>
              </p:cNvPr>
              <p:cNvSpPr txBox="1"/>
              <p:nvPr/>
            </p:nvSpPr>
            <p:spPr>
              <a:xfrm>
                <a:off x="5187468" y="4804877"/>
                <a:ext cx="12870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cs typeface="Aharoni" panose="02010803020104030203" pitchFamily="2" charset="-79"/>
                  </a:rPr>
                  <a:t>16*16</a:t>
                </a:r>
                <a:endParaRPr lang="ko-KR" altLang="en-US" sz="2800" b="1" dirty="0"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E5E6DF-52F8-4C02-B619-C67475DF04E5}"/>
                </a:ext>
              </a:extLst>
            </p:cNvPr>
            <p:cNvSpPr txBox="1"/>
            <p:nvPr/>
          </p:nvSpPr>
          <p:spPr>
            <a:xfrm>
              <a:off x="1662423" y="1682808"/>
              <a:ext cx="6339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haroni" panose="02010803020104030203" pitchFamily="2" charset="-79"/>
                </a:rPr>
                <a:t>…</a:t>
              </a:r>
              <a:endParaRPr lang="ko-KR" altLang="en-US" sz="2400" b="1" dirty="0"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88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352FF52-4AA5-4111-A718-CB0205C8685B}"/>
              </a:ext>
            </a:extLst>
          </p:cNvPr>
          <p:cNvGrpSpPr/>
          <p:nvPr/>
        </p:nvGrpSpPr>
        <p:grpSpPr>
          <a:xfrm>
            <a:off x="1662423" y="1363008"/>
            <a:ext cx="6339922" cy="5206983"/>
            <a:chOff x="1662423" y="1363008"/>
            <a:chExt cx="6339922" cy="520698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2DC8B4-3780-49F3-B1F3-592D57884BE4}"/>
                </a:ext>
              </a:extLst>
            </p:cNvPr>
            <p:cNvSpPr/>
            <p:nvPr/>
          </p:nvSpPr>
          <p:spPr>
            <a:xfrm>
              <a:off x="3383560" y="1363008"/>
              <a:ext cx="4368520" cy="37785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E1F8C69-54BA-40F1-91D0-770B964A828D}"/>
                </a:ext>
              </a:extLst>
            </p:cNvPr>
            <p:cNvGrpSpPr/>
            <p:nvPr/>
          </p:nvGrpSpPr>
          <p:grpSpPr>
            <a:xfrm>
              <a:off x="2127355" y="2233619"/>
              <a:ext cx="4889290" cy="4336372"/>
              <a:chOff x="2043105" y="1226412"/>
              <a:chExt cx="5683378" cy="504065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A2CFA43-3B23-450C-A87C-6D569546FFCB}"/>
                  </a:ext>
                </a:extLst>
              </p:cNvPr>
              <p:cNvSpPr/>
              <p:nvPr/>
            </p:nvSpPr>
            <p:spPr>
              <a:xfrm>
                <a:off x="2648455" y="1226412"/>
                <a:ext cx="5078028" cy="43922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207D56-2D2A-47B0-BE80-E23AC549E452}"/>
                  </a:ext>
                </a:extLst>
              </p:cNvPr>
              <p:cNvSpPr/>
              <p:nvPr/>
            </p:nvSpPr>
            <p:spPr>
              <a:xfrm>
                <a:off x="2371274" y="1521216"/>
                <a:ext cx="5078028" cy="43922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6FF75F0-5151-4B3E-B951-65C4CB5AB8D1}"/>
                  </a:ext>
                </a:extLst>
              </p:cNvPr>
              <p:cNvSpPr/>
              <p:nvPr/>
            </p:nvSpPr>
            <p:spPr>
              <a:xfrm>
                <a:off x="2043105" y="1874844"/>
                <a:ext cx="5078028" cy="43922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4543D-93FB-47C9-91E1-16E2346F6819}"/>
                  </a:ext>
                </a:extLst>
              </p:cNvPr>
              <p:cNvSpPr txBox="1"/>
              <p:nvPr/>
            </p:nvSpPr>
            <p:spPr>
              <a:xfrm>
                <a:off x="3938598" y="3717330"/>
                <a:ext cx="12870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cs typeface="Aharoni" panose="02010803020104030203" pitchFamily="2" charset="-79"/>
                  </a:rPr>
                  <a:t>16*16</a:t>
                </a:r>
                <a:endParaRPr lang="ko-KR" altLang="en-US" sz="2800" b="1" dirty="0"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09F1D9-AA99-4B61-960C-6C72841479E0}"/>
                </a:ext>
              </a:extLst>
            </p:cNvPr>
            <p:cNvSpPr txBox="1"/>
            <p:nvPr/>
          </p:nvSpPr>
          <p:spPr>
            <a:xfrm>
              <a:off x="1662423" y="1682808"/>
              <a:ext cx="6339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haroni" panose="02010803020104030203" pitchFamily="2" charset="-79"/>
                </a:rPr>
                <a:t>…</a:t>
              </a:r>
              <a:endParaRPr lang="ko-KR" altLang="en-US" sz="2400" b="1" dirty="0">
                <a:cs typeface="Aharoni" panose="02010803020104030203" pitchFamily="2" charset="-79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2207C0A-4AFD-409D-97C0-E687F2041C5A}"/>
              </a:ext>
            </a:extLst>
          </p:cNvPr>
          <p:cNvSpPr txBox="1"/>
          <p:nvPr/>
        </p:nvSpPr>
        <p:spPr>
          <a:xfrm>
            <a:off x="-2095581" y="1319796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16*16  image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9E6C6-60B2-4B45-8420-EE11535C2CEE}"/>
              </a:ext>
            </a:extLst>
          </p:cNvPr>
          <p:cNvSpPr txBox="1"/>
          <p:nvPr/>
        </p:nvSpPr>
        <p:spPr>
          <a:xfrm>
            <a:off x="-2112890" y="3973880"/>
            <a:ext cx="633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3000 images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use same filter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E4A48-24DD-41D0-8320-CF25D29EC898}"/>
              </a:ext>
            </a:extLst>
          </p:cNvPr>
          <p:cNvSpPr txBox="1"/>
          <p:nvPr/>
        </p:nvSpPr>
        <p:spPr>
          <a:xfrm>
            <a:off x="1402039" y="234883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 </a:t>
            </a:r>
            <a:r>
              <a:rPr lang="en-US" altLang="ko-KR" sz="3200" b="1" dirty="0">
                <a:cs typeface="Aharoni" panose="02010803020104030203" pitchFamily="2" charset="-79"/>
              </a:rPr>
              <a:t>{16, 16, 1}</a:t>
            </a:r>
            <a:endParaRPr lang="ko-KR" altLang="en-US" sz="32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630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2207C0A-4AFD-409D-97C0-E687F2041C5A}"/>
              </a:ext>
            </a:extLst>
          </p:cNvPr>
          <p:cNvSpPr txBox="1"/>
          <p:nvPr/>
        </p:nvSpPr>
        <p:spPr>
          <a:xfrm>
            <a:off x="-2095581" y="1319796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8*8  image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9E6C6-60B2-4B45-8420-EE11535C2CEE}"/>
              </a:ext>
            </a:extLst>
          </p:cNvPr>
          <p:cNvSpPr txBox="1"/>
          <p:nvPr/>
        </p:nvSpPr>
        <p:spPr>
          <a:xfrm>
            <a:off x="-2112890" y="3973880"/>
            <a:ext cx="633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3000 images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use same filter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E5DC6F-4E70-46BB-BE7D-C9679BDB06CC}"/>
              </a:ext>
            </a:extLst>
          </p:cNvPr>
          <p:cNvSpPr/>
          <p:nvPr/>
        </p:nvSpPr>
        <p:spPr>
          <a:xfrm>
            <a:off x="4899661" y="1781461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348CC1-B259-42CD-903E-002E178D4E9E}"/>
              </a:ext>
            </a:extLst>
          </p:cNvPr>
          <p:cNvSpPr/>
          <p:nvPr/>
        </p:nvSpPr>
        <p:spPr>
          <a:xfrm>
            <a:off x="4000284" y="2704171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232669-7D8D-4FEC-88BB-71B576B269EF}"/>
              </a:ext>
            </a:extLst>
          </p:cNvPr>
          <p:cNvSpPr/>
          <p:nvPr/>
        </p:nvSpPr>
        <p:spPr>
          <a:xfrm>
            <a:off x="3778338" y="2870629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21FE0-4F4A-4775-AA1F-412FABDE3332}"/>
              </a:ext>
            </a:extLst>
          </p:cNvPr>
          <p:cNvSpPr/>
          <p:nvPr/>
        </p:nvSpPr>
        <p:spPr>
          <a:xfrm>
            <a:off x="3556392" y="3037087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AAEBCC-FA5D-4095-95BD-7C7155BD367C}"/>
              </a:ext>
            </a:extLst>
          </p:cNvPr>
          <p:cNvSpPr/>
          <p:nvPr/>
        </p:nvSpPr>
        <p:spPr>
          <a:xfrm>
            <a:off x="3334446" y="3203545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9C262-FFF5-44DE-943C-B0A51E758C1B}"/>
              </a:ext>
            </a:extLst>
          </p:cNvPr>
          <p:cNvSpPr txBox="1"/>
          <p:nvPr/>
        </p:nvSpPr>
        <p:spPr>
          <a:xfrm>
            <a:off x="3673425" y="3798630"/>
            <a:ext cx="110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8*8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1778C-5672-44D5-B502-BDA6AE8F8A1C}"/>
              </a:ext>
            </a:extLst>
          </p:cNvPr>
          <p:cNvSpPr txBox="1"/>
          <p:nvPr/>
        </p:nvSpPr>
        <p:spPr>
          <a:xfrm>
            <a:off x="-1283208" y="5575212"/>
            <a:ext cx="633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Work</a:t>
            </a:r>
            <a:r>
              <a:rPr lang="ko-KR" altLang="en-US" sz="2400" b="1" dirty="0">
                <a:cs typeface="Aharoni" panose="02010803020104030203" pitchFamily="2" charset="-79"/>
              </a:rPr>
              <a:t> </a:t>
            </a:r>
            <a:r>
              <a:rPr lang="en-US" altLang="ko-KR" sz="2400" b="1" dirty="0">
                <a:cs typeface="Aharoni" panose="02010803020104030203" pitchFamily="2" charset="-79"/>
              </a:rPr>
              <a:t>group</a:t>
            </a:r>
            <a:r>
              <a:rPr lang="ko-KR" altLang="en-US" sz="2400" b="1" dirty="0">
                <a:cs typeface="Aharoni" panose="02010803020104030203" pitchFamily="2" charset="-79"/>
              </a:rPr>
              <a:t> </a:t>
            </a:r>
            <a:r>
              <a:rPr lang="en-US" altLang="ko-KR" sz="2400" b="1" dirty="0">
                <a:cs typeface="Aharoni" panose="02010803020104030203" pitchFamily="2" charset="-79"/>
              </a:rPr>
              <a:t>size:</a:t>
            </a:r>
            <a:r>
              <a:rPr lang="ko-KR" altLang="en-US" sz="2400" b="1" dirty="0">
                <a:cs typeface="Aharoni" panose="02010803020104030203" pitchFamily="2" charset="-79"/>
              </a:rPr>
              <a:t> </a:t>
            </a:r>
            <a:r>
              <a:rPr lang="en-US" altLang="ko-KR" sz="2400" b="1" dirty="0">
                <a:cs typeface="Aharoni" panose="02010803020104030203" pitchFamily="2" charset="-79"/>
              </a:rPr>
              <a:t>4 channel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3000%4 ==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124DA-63C7-448B-8604-D1A12849A9AB}"/>
              </a:ext>
            </a:extLst>
          </p:cNvPr>
          <p:cNvSpPr txBox="1"/>
          <p:nvPr/>
        </p:nvSpPr>
        <p:spPr>
          <a:xfrm>
            <a:off x="1729700" y="2128410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…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37C5599-AE26-482D-AE19-674DA16EA6DC}"/>
              </a:ext>
            </a:extLst>
          </p:cNvPr>
          <p:cNvSpPr/>
          <p:nvPr/>
        </p:nvSpPr>
        <p:spPr>
          <a:xfrm>
            <a:off x="3195123" y="2680798"/>
            <a:ext cx="799828" cy="506285"/>
          </a:xfrm>
          <a:custGeom>
            <a:avLst/>
            <a:gdLst>
              <a:gd name="connsiteX0" fmla="*/ 116248 w 799828"/>
              <a:gd name="connsiteY0" fmla="*/ 506285 h 506285"/>
              <a:gd name="connsiteX1" fmla="*/ 54104 w 799828"/>
              <a:gd name="connsiteY1" fmla="*/ 44647 h 506285"/>
              <a:gd name="connsiteX2" fmla="*/ 799828 w 799828"/>
              <a:gd name="connsiteY2" fmla="*/ 18014 h 506285"/>
              <a:gd name="connsiteX3" fmla="*/ 799828 w 799828"/>
              <a:gd name="connsiteY3" fmla="*/ 18014 h 5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828" h="506285">
                <a:moveTo>
                  <a:pt x="116248" y="506285"/>
                </a:moveTo>
                <a:cubicBezTo>
                  <a:pt x="28211" y="316155"/>
                  <a:pt x="-59826" y="126025"/>
                  <a:pt x="54104" y="44647"/>
                </a:cubicBezTo>
                <a:cubicBezTo>
                  <a:pt x="168034" y="-36731"/>
                  <a:pt x="799828" y="18014"/>
                  <a:pt x="799828" y="18014"/>
                </a:cubicBezTo>
                <a:lnTo>
                  <a:pt x="799828" y="180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2BFA1D-22D8-464F-AB05-D063E84D5967}"/>
              </a:ext>
            </a:extLst>
          </p:cNvPr>
          <p:cNvSpPr txBox="1"/>
          <p:nvPr/>
        </p:nvSpPr>
        <p:spPr>
          <a:xfrm>
            <a:off x="-701391" y="2336356"/>
            <a:ext cx="633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cs typeface="Aharoni" panose="02010803020104030203" pitchFamily="2" charset="-79"/>
              </a:rPr>
              <a:t>Max work group size</a:t>
            </a:r>
          </a:p>
          <a:p>
            <a:pPr algn="ctr"/>
            <a:r>
              <a:rPr lang="en-US" altLang="ko-KR" b="1" dirty="0">
                <a:cs typeface="Aharoni" panose="02010803020104030203" pitchFamily="2" charset="-79"/>
              </a:rPr>
              <a:t>256/(8*8) = 4</a:t>
            </a:r>
            <a:endParaRPr lang="ko-KR" altLang="en-US" b="1" dirty="0"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185611-0699-4D20-B9A0-4938D7042D10}"/>
              </a:ext>
            </a:extLst>
          </p:cNvPr>
          <p:cNvSpPr txBox="1"/>
          <p:nvPr/>
        </p:nvSpPr>
        <p:spPr>
          <a:xfrm>
            <a:off x="1402039" y="283979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 </a:t>
            </a:r>
            <a:r>
              <a:rPr lang="en-US" altLang="ko-KR" sz="3200" b="1" dirty="0">
                <a:cs typeface="Aharoni" panose="02010803020104030203" pitchFamily="2" charset="-79"/>
              </a:rPr>
              <a:t>{8, 8, 4}</a:t>
            </a:r>
            <a:endParaRPr lang="ko-KR" altLang="en-US" sz="32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645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E5DC6F-4E70-46BB-BE7D-C9679BDB06CC}"/>
              </a:ext>
            </a:extLst>
          </p:cNvPr>
          <p:cNvSpPr/>
          <p:nvPr/>
        </p:nvSpPr>
        <p:spPr>
          <a:xfrm>
            <a:off x="5252010" y="1397629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615FBD-8DF2-4D7A-BB47-71057AC5776F}"/>
              </a:ext>
            </a:extLst>
          </p:cNvPr>
          <p:cNvGrpSpPr/>
          <p:nvPr/>
        </p:nvGrpSpPr>
        <p:grpSpPr>
          <a:xfrm>
            <a:off x="4254536" y="2031837"/>
            <a:ext cx="2388106" cy="2212764"/>
            <a:chOff x="4195580" y="1895557"/>
            <a:chExt cx="2388106" cy="22127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9FC6BC-6C54-4F0E-B21C-3F863BCE65B8}"/>
                </a:ext>
              </a:extLst>
            </p:cNvPr>
            <p:cNvSpPr/>
            <p:nvPr/>
          </p:nvSpPr>
          <p:spPr>
            <a:xfrm>
              <a:off x="4861418" y="1895557"/>
              <a:ext cx="1722268" cy="17133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BD144F-54DE-4520-9D93-04A7633457B2}"/>
                </a:ext>
              </a:extLst>
            </p:cNvPr>
            <p:cNvSpPr/>
            <p:nvPr/>
          </p:nvSpPr>
          <p:spPr>
            <a:xfrm>
              <a:off x="4639472" y="2062015"/>
              <a:ext cx="1722268" cy="17133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895111-269B-46A9-8A9F-B035649A3C60}"/>
                </a:ext>
              </a:extLst>
            </p:cNvPr>
            <p:cNvSpPr/>
            <p:nvPr/>
          </p:nvSpPr>
          <p:spPr>
            <a:xfrm>
              <a:off x="4417526" y="2228473"/>
              <a:ext cx="1722268" cy="17133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9F07E45-1507-4FA0-8638-BE0E5EAB6791}"/>
                </a:ext>
              </a:extLst>
            </p:cNvPr>
            <p:cNvSpPr/>
            <p:nvPr/>
          </p:nvSpPr>
          <p:spPr>
            <a:xfrm>
              <a:off x="4195580" y="2394931"/>
              <a:ext cx="1722268" cy="17133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2207C0A-4AFD-409D-97C0-E687F2041C5A}"/>
              </a:ext>
            </a:extLst>
          </p:cNvPr>
          <p:cNvSpPr txBox="1"/>
          <p:nvPr/>
        </p:nvSpPr>
        <p:spPr>
          <a:xfrm>
            <a:off x="-2095581" y="1319796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4*4  image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9E6C6-60B2-4B45-8420-EE11535C2CEE}"/>
              </a:ext>
            </a:extLst>
          </p:cNvPr>
          <p:cNvSpPr txBox="1"/>
          <p:nvPr/>
        </p:nvSpPr>
        <p:spPr>
          <a:xfrm>
            <a:off x="-2112890" y="3973880"/>
            <a:ext cx="633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3000 images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use same filter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348CC1-B259-42CD-903E-002E178D4E9E}"/>
              </a:ext>
            </a:extLst>
          </p:cNvPr>
          <p:cNvSpPr/>
          <p:nvPr/>
        </p:nvSpPr>
        <p:spPr>
          <a:xfrm>
            <a:off x="4000284" y="2704171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232669-7D8D-4FEC-88BB-71B576B269EF}"/>
              </a:ext>
            </a:extLst>
          </p:cNvPr>
          <p:cNvSpPr/>
          <p:nvPr/>
        </p:nvSpPr>
        <p:spPr>
          <a:xfrm>
            <a:off x="3778338" y="2870629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21FE0-4F4A-4775-AA1F-412FABDE3332}"/>
              </a:ext>
            </a:extLst>
          </p:cNvPr>
          <p:cNvSpPr/>
          <p:nvPr/>
        </p:nvSpPr>
        <p:spPr>
          <a:xfrm>
            <a:off x="3556392" y="3037087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AAEBCC-FA5D-4095-95BD-7C7155BD367C}"/>
              </a:ext>
            </a:extLst>
          </p:cNvPr>
          <p:cNvSpPr/>
          <p:nvPr/>
        </p:nvSpPr>
        <p:spPr>
          <a:xfrm>
            <a:off x="3334446" y="3203545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9C262-FFF5-44DE-943C-B0A51E758C1B}"/>
              </a:ext>
            </a:extLst>
          </p:cNvPr>
          <p:cNvSpPr txBox="1"/>
          <p:nvPr/>
        </p:nvSpPr>
        <p:spPr>
          <a:xfrm>
            <a:off x="3673425" y="3798630"/>
            <a:ext cx="110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4*4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1778C-5672-44D5-B502-BDA6AE8F8A1C}"/>
              </a:ext>
            </a:extLst>
          </p:cNvPr>
          <p:cNvSpPr txBox="1"/>
          <p:nvPr/>
        </p:nvSpPr>
        <p:spPr>
          <a:xfrm>
            <a:off x="-1038191" y="5573750"/>
            <a:ext cx="6339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Max Work</a:t>
            </a:r>
            <a:r>
              <a:rPr lang="ko-KR" altLang="en-US" sz="2400" b="1" dirty="0">
                <a:cs typeface="Aharoni" panose="02010803020104030203" pitchFamily="2" charset="-79"/>
              </a:rPr>
              <a:t> </a:t>
            </a:r>
            <a:r>
              <a:rPr lang="en-US" altLang="ko-KR" sz="2400" b="1" dirty="0">
                <a:cs typeface="Aharoni" panose="02010803020104030203" pitchFamily="2" charset="-79"/>
              </a:rPr>
              <a:t>group</a:t>
            </a:r>
            <a:r>
              <a:rPr lang="ko-KR" altLang="en-US" sz="2400" b="1" dirty="0">
                <a:cs typeface="Aharoni" panose="02010803020104030203" pitchFamily="2" charset="-79"/>
              </a:rPr>
              <a:t> </a:t>
            </a:r>
            <a:r>
              <a:rPr lang="en-US" altLang="ko-KR" sz="2400" b="1" dirty="0">
                <a:cs typeface="Aharoni" panose="02010803020104030203" pitchFamily="2" charset="-79"/>
              </a:rPr>
              <a:t>size:</a:t>
            </a:r>
            <a:r>
              <a:rPr lang="ko-KR" altLang="en-US" sz="2400" b="1" dirty="0">
                <a:cs typeface="Aharoni" panose="02010803020104030203" pitchFamily="2" charset="-79"/>
              </a:rPr>
              <a:t> </a:t>
            </a:r>
            <a:r>
              <a:rPr lang="en-US" altLang="ko-KR" sz="2400" b="1" dirty="0">
                <a:cs typeface="Aharoni" panose="02010803020104030203" pitchFamily="2" charset="-79"/>
              </a:rPr>
              <a:t>16 channel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3000%16 != 0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So set work group size 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124DA-63C7-448B-8604-D1A12849A9AB}"/>
              </a:ext>
            </a:extLst>
          </p:cNvPr>
          <p:cNvSpPr txBox="1"/>
          <p:nvPr/>
        </p:nvSpPr>
        <p:spPr>
          <a:xfrm>
            <a:off x="1729700" y="2128410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…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48E2D4-D004-47D4-BA2E-3F12A4E3D9C7}"/>
              </a:ext>
            </a:extLst>
          </p:cNvPr>
          <p:cNvSpPr txBox="1"/>
          <p:nvPr/>
        </p:nvSpPr>
        <p:spPr>
          <a:xfrm>
            <a:off x="-609738" y="1970215"/>
            <a:ext cx="633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cs typeface="Aharoni" panose="02010803020104030203" pitchFamily="2" charset="-79"/>
              </a:rPr>
              <a:t> Max work group size</a:t>
            </a:r>
          </a:p>
          <a:p>
            <a:pPr algn="ctr"/>
            <a:r>
              <a:rPr lang="en-US" altLang="ko-KR" b="1" dirty="0">
                <a:cs typeface="Aharoni" panose="02010803020104030203" pitchFamily="2" charset="-79"/>
              </a:rPr>
              <a:t>256/(4*4) = 16</a:t>
            </a:r>
            <a:endParaRPr lang="ko-KR" altLang="en-US" b="1" dirty="0">
              <a:cs typeface="Aharoni" panose="02010803020104030203" pitchFamily="2" charset="-79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34CF0F66-CB9B-4B53-8F25-3B6C8771AAF0}"/>
              </a:ext>
            </a:extLst>
          </p:cNvPr>
          <p:cNvSpPr/>
          <p:nvPr/>
        </p:nvSpPr>
        <p:spPr>
          <a:xfrm>
            <a:off x="3311292" y="2003607"/>
            <a:ext cx="1697137" cy="1192354"/>
          </a:xfrm>
          <a:custGeom>
            <a:avLst/>
            <a:gdLst>
              <a:gd name="connsiteX0" fmla="*/ 79 w 1697137"/>
              <a:gd name="connsiteY0" fmla="*/ 1192354 h 1192354"/>
              <a:gd name="connsiteX1" fmla="*/ 257531 w 1697137"/>
              <a:gd name="connsiteY1" fmla="*/ 233566 h 1192354"/>
              <a:gd name="connsiteX2" fmla="*/ 1553671 w 1697137"/>
              <a:gd name="connsiteY2" fmla="*/ 20502 h 1192354"/>
              <a:gd name="connsiteX3" fmla="*/ 1606937 w 1697137"/>
              <a:gd name="connsiteY3" fmla="*/ 20502 h 119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137" h="1192354">
                <a:moveTo>
                  <a:pt x="79" y="1192354"/>
                </a:moveTo>
                <a:cubicBezTo>
                  <a:pt x="-661" y="810614"/>
                  <a:pt x="-1401" y="428875"/>
                  <a:pt x="257531" y="233566"/>
                </a:cubicBezTo>
                <a:cubicBezTo>
                  <a:pt x="516463" y="38257"/>
                  <a:pt x="1328770" y="56013"/>
                  <a:pt x="1553671" y="20502"/>
                </a:cubicBezTo>
                <a:cubicBezTo>
                  <a:pt x="1778572" y="-15009"/>
                  <a:pt x="1692754" y="2746"/>
                  <a:pt x="1606937" y="205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CFC9F-A5E9-402E-821E-98EA2D55535A}"/>
              </a:ext>
            </a:extLst>
          </p:cNvPr>
          <p:cNvSpPr txBox="1"/>
          <p:nvPr/>
        </p:nvSpPr>
        <p:spPr>
          <a:xfrm>
            <a:off x="1402039" y="258535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 </a:t>
            </a:r>
            <a:r>
              <a:rPr lang="en-US" altLang="ko-KR" sz="3200" b="1" dirty="0">
                <a:cs typeface="Aharoni" panose="02010803020104030203" pitchFamily="2" charset="-79"/>
              </a:rPr>
              <a:t>{4, 4, 15}</a:t>
            </a:r>
            <a:endParaRPr lang="ko-KR" altLang="en-US" sz="3200" b="1" dirty="0"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15B45C-F22F-4EBD-9970-050C2EEA21AF}"/>
              </a:ext>
            </a:extLst>
          </p:cNvPr>
          <p:cNvSpPr txBox="1"/>
          <p:nvPr/>
        </p:nvSpPr>
        <p:spPr>
          <a:xfrm>
            <a:off x="2683533" y="1561554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…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915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E5DC6F-4E70-46BB-BE7D-C9679BDB06CC}"/>
              </a:ext>
            </a:extLst>
          </p:cNvPr>
          <p:cNvSpPr/>
          <p:nvPr/>
        </p:nvSpPr>
        <p:spPr>
          <a:xfrm>
            <a:off x="5252010" y="1397629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615FBD-8DF2-4D7A-BB47-71057AC5776F}"/>
              </a:ext>
            </a:extLst>
          </p:cNvPr>
          <p:cNvGrpSpPr/>
          <p:nvPr/>
        </p:nvGrpSpPr>
        <p:grpSpPr>
          <a:xfrm>
            <a:off x="4254536" y="2031837"/>
            <a:ext cx="2388106" cy="2212764"/>
            <a:chOff x="4195580" y="1895557"/>
            <a:chExt cx="2388106" cy="22127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9FC6BC-6C54-4F0E-B21C-3F863BCE65B8}"/>
                </a:ext>
              </a:extLst>
            </p:cNvPr>
            <p:cNvSpPr/>
            <p:nvPr/>
          </p:nvSpPr>
          <p:spPr>
            <a:xfrm>
              <a:off x="4861418" y="1895557"/>
              <a:ext cx="1722268" cy="17133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BD144F-54DE-4520-9D93-04A7633457B2}"/>
                </a:ext>
              </a:extLst>
            </p:cNvPr>
            <p:cNvSpPr/>
            <p:nvPr/>
          </p:nvSpPr>
          <p:spPr>
            <a:xfrm>
              <a:off x="4639472" y="2062015"/>
              <a:ext cx="1722268" cy="17133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895111-269B-46A9-8A9F-B035649A3C60}"/>
                </a:ext>
              </a:extLst>
            </p:cNvPr>
            <p:cNvSpPr/>
            <p:nvPr/>
          </p:nvSpPr>
          <p:spPr>
            <a:xfrm>
              <a:off x="4417526" y="2228473"/>
              <a:ext cx="1722268" cy="17133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9F07E45-1507-4FA0-8638-BE0E5EAB6791}"/>
                </a:ext>
              </a:extLst>
            </p:cNvPr>
            <p:cNvSpPr/>
            <p:nvPr/>
          </p:nvSpPr>
          <p:spPr>
            <a:xfrm>
              <a:off x="4195580" y="2394931"/>
              <a:ext cx="1722268" cy="17133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2207C0A-4AFD-409D-97C0-E687F2041C5A}"/>
              </a:ext>
            </a:extLst>
          </p:cNvPr>
          <p:cNvSpPr txBox="1"/>
          <p:nvPr/>
        </p:nvSpPr>
        <p:spPr>
          <a:xfrm>
            <a:off x="-2095581" y="1319796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2*2  image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9E6C6-60B2-4B45-8420-EE11535C2CEE}"/>
              </a:ext>
            </a:extLst>
          </p:cNvPr>
          <p:cNvSpPr txBox="1"/>
          <p:nvPr/>
        </p:nvSpPr>
        <p:spPr>
          <a:xfrm>
            <a:off x="-2112890" y="3973880"/>
            <a:ext cx="633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3000 images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use same filter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348CC1-B259-42CD-903E-002E178D4E9E}"/>
              </a:ext>
            </a:extLst>
          </p:cNvPr>
          <p:cNvSpPr/>
          <p:nvPr/>
        </p:nvSpPr>
        <p:spPr>
          <a:xfrm>
            <a:off x="4000284" y="2704171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232669-7D8D-4FEC-88BB-71B576B269EF}"/>
              </a:ext>
            </a:extLst>
          </p:cNvPr>
          <p:cNvSpPr/>
          <p:nvPr/>
        </p:nvSpPr>
        <p:spPr>
          <a:xfrm>
            <a:off x="3778338" y="2870629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21FE0-4F4A-4775-AA1F-412FABDE3332}"/>
              </a:ext>
            </a:extLst>
          </p:cNvPr>
          <p:cNvSpPr/>
          <p:nvPr/>
        </p:nvSpPr>
        <p:spPr>
          <a:xfrm>
            <a:off x="3556392" y="3037087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AAEBCC-FA5D-4095-95BD-7C7155BD367C}"/>
              </a:ext>
            </a:extLst>
          </p:cNvPr>
          <p:cNvSpPr/>
          <p:nvPr/>
        </p:nvSpPr>
        <p:spPr>
          <a:xfrm>
            <a:off x="3334446" y="3203545"/>
            <a:ext cx="1722268" cy="1713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9C262-FFF5-44DE-943C-B0A51E758C1B}"/>
              </a:ext>
            </a:extLst>
          </p:cNvPr>
          <p:cNvSpPr txBox="1"/>
          <p:nvPr/>
        </p:nvSpPr>
        <p:spPr>
          <a:xfrm>
            <a:off x="3673425" y="3798630"/>
            <a:ext cx="110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haroni" panose="02010803020104030203" pitchFamily="2" charset="-79"/>
              </a:rPr>
              <a:t>2*2</a:t>
            </a:r>
            <a:endParaRPr lang="ko-KR" altLang="en-US" sz="2800" b="1" dirty="0"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1778C-5672-44D5-B502-BDA6AE8F8A1C}"/>
              </a:ext>
            </a:extLst>
          </p:cNvPr>
          <p:cNvSpPr txBox="1"/>
          <p:nvPr/>
        </p:nvSpPr>
        <p:spPr>
          <a:xfrm>
            <a:off x="-1038191" y="5573750"/>
            <a:ext cx="6339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Max Work</a:t>
            </a:r>
            <a:r>
              <a:rPr lang="ko-KR" altLang="en-US" sz="2400" b="1" dirty="0">
                <a:cs typeface="Aharoni" panose="02010803020104030203" pitchFamily="2" charset="-79"/>
              </a:rPr>
              <a:t> </a:t>
            </a:r>
            <a:r>
              <a:rPr lang="en-US" altLang="ko-KR" sz="2400" b="1" dirty="0">
                <a:cs typeface="Aharoni" panose="02010803020104030203" pitchFamily="2" charset="-79"/>
              </a:rPr>
              <a:t>group</a:t>
            </a:r>
            <a:r>
              <a:rPr lang="ko-KR" altLang="en-US" sz="2400" b="1" dirty="0">
                <a:cs typeface="Aharoni" panose="02010803020104030203" pitchFamily="2" charset="-79"/>
              </a:rPr>
              <a:t> </a:t>
            </a:r>
            <a:r>
              <a:rPr lang="en-US" altLang="ko-KR" sz="2400" b="1" dirty="0">
                <a:cs typeface="Aharoni" panose="02010803020104030203" pitchFamily="2" charset="-79"/>
              </a:rPr>
              <a:t>size:</a:t>
            </a:r>
            <a:r>
              <a:rPr lang="ko-KR" altLang="en-US" sz="2400" b="1" dirty="0">
                <a:cs typeface="Aharoni" panose="02010803020104030203" pitchFamily="2" charset="-79"/>
              </a:rPr>
              <a:t> </a:t>
            </a:r>
            <a:r>
              <a:rPr lang="en-US" altLang="ko-KR" sz="2400" b="1" dirty="0">
                <a:cs typeface="Aharoni" panose="02010803020104030203" pitchFamily="2" charset="-79"/>
              </a:rPr>
              <a:t>16 channel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3000%64 != 0</a:t>
            </a:r>
          </a:p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So set work group size 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124DA-63C7-448B-8604-D1A12849A9AB}"/>
              </a:ext>
            </a:extLst>
          </p:cNvPr>
          <p:cNvSpPr txBox="1"/>
          <p:nvPr/>
        </p:nvSpPr>
        <p:spPr>
          <a:xfrm>
            <a:off x="1729700" y="2128410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…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48E2D4-D004-47D4-BA2E-3F12A4E3D9C7}"/>
              </a:ext>
            </a:extLst>
          </p:cNvPr>
          <p:cNvSpPr txBox="1"/>
          <p:nvPr/>
        </p:nvSpPr>
        <p:spPr>
          <a:xfrm>
            <a:off x="-609738" y="1970215"/>
            <a:ext cx="633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cs typeface="Aharoni" panose="02010803020104030203" pitchFamily="2" charset="-79"/>
              </a:rPr>
              <a:t> Max work group size</a:t>
            </a:r>
          </a:p>
          <a:p>
            <a:pPr algn="ctr"/>
            <a:r>
              <a:rPr lang="en-US" altLang="ko-KR" b="1" dirty="0">
                <a:cs typeface="Aharoni" panose="02010803020104030203" pitchFamily="2" charset="-79"/>
              </a:rPr>
              <a:t>256/(2*2) = 64</a:t>
            </a:r>
            <a:endParaRPr lang="ko-KR" altLang="en-US" b="1" dirty="0">
              <a:cs typeface="Aharoni" panose="02010803020104030203" pitchFamily="2" charset="-79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34CF0F66-CB9B-4B53-8F25-3B6C8771AAF0}"/>
              </a:ext>
            </a:extLst>
          </p:cNvPr>
          <p:cNvSpPr/>
          <p:nvPr/>
        </p:nvSpPr>
        <p:spPr>
          <a:xfrm>
            <a:off x="3311292" y="2003607"/>
            <a:ext cx="1697137" cy="1192354"/>
          </a:xfrm>
          <a:custGeom>
            <a:avLst/>
            <a:gdLst>
              <a:gd name="connsiteX0" fmla="*/ 79 w 1697137"/>
              <a:gd name="connsiteY0" fmla="*/ 1192354 h 1192354"/>
              <a:gd name="connsiteX1" fmla="*/ 257531 w 1697137"/>
              <a:gd name="connsiteY1" fmla="*/ 233566 h 1192354"/>
              <a:gd name="connsiteX2" fmla="*/ 1553671 w 1697137"/>
              <a:gd name="connsiteY2" fmla="*/ 20502 h 1192354"/>
              <a:gd name="connsiteX3" fmla="*/ 1606937 w 1697137"/>
              <a:gd name="connsiteY3" fmla="*/ 20502 h 119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137" h="1192354">
                <a:moveTo>
                  <a:pt x="79" y="1192354"/>
                </a:moveTo>
                <a:cubicBezTo>
                  <a:pt x="-661" y="810614"/>
                  <a:pt x="-1401" y="428875"/>
                  <a:pt x="257531" y="233566"/>
                </a:cubicBezTo>
                <a:cubicBezTo>
                  <a:pt x="516463" y="38257"/>
                  <a:pt x="1328770" y="56013"/>
                  <a:pt x="1553671" y="20502"/>
                </a:cubicBezTo>
                <a:cubicBezTo>
                  <a:pt x="1778572" y="-15009"/>
                  <a:pt x="1692754" y="2746"/>
                  <a:pt x="1606937" y="205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3C932F-4E70-43DE-8BC3-13EDD9A673B0}"/>
              </a:ext>
            </a:extLst>
          </p:cNvPr>
          <p:cNvSpPr txBox="1"/>
          <p:nvPr/>
        </p:nvSpPr>
        <p:spPr>
          <a:xfrm>
            <a:off x="1402039" y="258535"/>
            <a:ext cx="633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cs typeface="Aharoni" panose="02010803020104030203" pitchFamily="2" charset="-79"/>
              </a:rPr>
              <a:t>Convolution </a:t>
            </a:r>
            <a:r>
              <a:rPr lang="en-US" altLang="ko-KR" sz="3200" b="1" dirty="0">
                <a:cs typeface="Aharoni" panose="02010803020104030203" pitchFamily="2" charset="-79"/>
              </a:rPr>
              <a:t>{2, 2, 60}</a:t>
            </a:r>
            <a:endParaRPr lang="ko-KR" altLang="en-US" sz="3200" b="1" dirty="0"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7F2515-14CB-48DA-BD37-CA2A91A4FC45}"/>
              </a:ext>
            </a:extLst>
          </p:cNvPr>
          <p:cNvSpPr txBox="1"/>
          <p:nvPr/>
        </p:nvSpPr>
        <p:spPr>
          <a:xfrm>
            <a:off x="2683533" y="1561554"/>
            <a:ext cx="633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haroni" panose="02010803020104030203" pitchFamily="2" charset="-79"/>
              </a:rPr>
              <a:t>…</a:t>
            </a:r>
            <a:endParaRPr lang="ko-KR" altLang="en-US" sz="24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936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270</Words>
  <Application>Microsoft Office PowerPoint</Application>
  <PresentationFormat>화면 슬라이드 쇼(4:3)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송 창석</cp:lastModifiedBy>
  <cp:revision>64</cp:revision>
  <dcterms:created xsi:type="dcterms:W3CDTF">2016-07-01T14:07:38Z</dcterms:created>
  <dcterms:modified xsi:type="dcterms:W3CDTF">2019-12-09T15:40:35Z</dcterms:modified>
</cp:coreProperties>
</file>