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2"/>
    <p:sldMasterId id="2147483649" r:id="rId3"/>
  </p:sldMasterIdLst>
  <p:notesMasterIdLst>
    <p:notesMasterId r:id="rId18"/>
  </p:notesMasterIdLst>
  <p:sldIdLst>
    <p:sldId id="257" r:id="rId4"/>
    <p:sldId id="258" r:id="rId5"/>
    <p:sldId id="259" r:id="rId6"/>
    <p:sldId id="270" r:id="rId7"/>
    <p:sldId id="287" r:id="rId8"/>
    <p:sldId id="285" r:id="rId9"/>
    <p:sldId id="260" r:id="rId10"/>
    <p:sldId id="261" r:id="rId11"/>
    <p:sldId id="262" r:id="rId12"/>
    <p:sldId id="263" r:id="rId13"/>
    <p:sldId id="269" r:id="rId14"/>
    <p:sldId id="265" r:id="rId15"/>
    <p:sldId id="266" r:id="rId16"/>
    <p:sldId id="26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64" d="100"/>
          <a:sy n="64" d="100"/>
        </p:scale>
        <p:origin x="68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2.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825"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1048826"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3567D-F28C-4BBF-AEE4-4DA77D62B334}" type="datetimeFigureOut">
              <a:rPr lang="en-ID" smtClean="0"/>
              <a:t>24/03/2022</a:t>
            </a:fld>
            <a:endParaRPr lang="en-ID"/>
          </a:p>
        </p:txBody>
      </p:sp>
      <p:sp>
        <p:nvSpPr>
          <p:cNvPr id="1048827"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1048828"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1048829"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1048830"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555863-A668-46CA-9A23-8ADB7C28E503}" type="slidenum">
              <a:rPr lang="en-ID" smtClean="0"/>
              <a:t>‹#›</a:t>
            </a:fld>
            <a:endParaRPr lang="en-ID"/>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Slide Image Placeholder 1"/>
          <p:cNvSpPr>
            <a:spLocks noGrp="1" noRot="1" noChangeAspect="1"/>
          </p:cNvSpPr>
          <p:nvPr>
            <p:ph type="sldImg"/>
          </p:nvPr>
        </p:nvSpPr>
        <p:spPr/>
      </p:sp>
      <p:sp>
        <p:nvSpPr>
          <p:cNvPr id="1048615" name="Notes Placeholder 2"/>
          <p:cNvSpPr>
            <a:spLocks noGrp="1"/>
          </p:cNvSpPr>
          <p:nvPr>
            <p:ph type="body" idx="1"/>
          </p:nvPr>
        </p:nvSpPr>
        <p:spPr/>
        <p:txBody>
          <a:bodyPr/>
          <a:lstStyle/>
          <a:p>
            <a:pPr marL="228874" indent="-228874">
              <a:buAutoNum type="arabicPeriod"/>
            </a:pPr>
            <a:r>
              <a:rPr lang="en-GB" dirty="0"/>
              <a:t>Global</a:t>
            </a:r>
            <a:r>
              <a:rPr lang="en-GB" baseline="0" dirty="0"/>
              <a:t> / regional industry outlook</a:t>
            </a:r>
          </a:p>
          <a:p>
            <a:pPr marL="228874" indent="-228874">
              <a:buAutoNum type="arabicPeriod"/>
            </a:pPr>
            <a:r>
              <a:rPr lang="en-GB" baseline="0" dirty="0"/>
              <a:t>Industry trend – 5G, </a:t>
            </a:r>
            <a:r>
              <a:rPr lang="en-GB" baseline="0" dirty="0" err="1"/>
              <a:t>etc</a:t>
            </a:r>
            <a:r>
              <a:rPr lang="en-GB" baseline="0" dirty="0"/>
              <a:t> thus impact on financial issues (</a:t>
            </a:r>
            <a:r>
              <a:rPr lang="en-GB" baseline="0" dirty="0" err="1"/>
              <a:t>e.g</a:t>
            </a:r>
            <a:r>
              <a:rPr lang="en-GB" baseline="0" dirty="0"/>
              <a:t> </a:t>
            </a:r>
            <a:r>
              <a:rPr lang="en-GB" baseline="0" dirty="0" err="1"/>
              <a:t>capex</a:t>
            </a:r>
            <a:r>
              <a:rPr lang="en-GB" baseline="0" dirty="0"/>
              <a:t>)</a:t>
            </a:r>
          </a:p>
          <a:p>
            <a:pPr marL="228874" indent="-228874">
              <a:buAutoNum type="arabicPeriod"/>
            </a:pPr>
            <a:r>
              <a:rPr lang="en-GB" baseline="0" dirty="0"/>
              <a:t>National industry outlook</a:t>
            </a:r>
          </a:p>
          <a:p>
            <a:pPr marL="228874" indent="-228874">
              <a:buAutoNum type="arabicPeriod"/>
            </a:pPr>
            <a:r>
              <a:rPr lang="en-GB" dirty="0"/>
              <a:t>Nationalism wave impact on business</a:t>
            </a:r>
          </a:p>
        </p:txBody>
      </p:sp>
      <p:sp>
        <p:nvSpPr>
          <p:cNvPr id="1048616" name="Slide Number Placeholder 3"/>
          <p:cNvSpPr>
            <a:spLocks noGrp="1"/>
          </p:cNvSpPr>
          <p:nvPr>
            <p:ph type="sldNum" sz="quarter" idx="10"/>
          </p:nvPr>
        </p:nvSpPr>
        <p:spPr/>
        <p:txBody>
          <a:bodyPr/>
          <a:lstStyle/>
          <a:p>
            <a:pPr marL="0" marR="0" lvl="0" indent="0" algn="r" defTabSz="946599" rtl="0" eaLnBrk="1" fontAlgn="base" latinLnBrk="0" hangingPunct="1">
              <a:lnSpc>
                <a:spcPct val="100000"/>
              </a:lnSpc>
              <a:spcBef>
                <a:spcPct val="0"/>
              </a:spcBef>
              <a:spcAft>
                <a:spcPct val="0"/>
              </a:spcAft>
              <a:buClrTx/>
              <a:buSzTx/>
              <a:buFontTx/>
              <a:buNone/>
            </a:pPr>
            <a:fld id="{44E315D7-E9F6-4BF8-8FAF-96B2852CAA02}" type="slidenum">
              <a:rPr kumimoji="0" lang="en-US" sz="1200" b="0" i="0" u="none" strike="noStrike" kern="1200" cap="none" spc="0" normalizeH="0" baseline="0" noProof="0" smtClean="0">
                <a:ln>
                  <a:noFill/>
                </a:ln>
                <a:solidFill>
                  <a:srgbClr val="000000"/>
                </a:solidFill>
                <a:effectLst/>
                <a:uLnTx/>
                <a:uFillTx/>
                <a:latin typeface="Arial" pitchFamily="34" charset="0"/>
                <a:ea typeface="+mn-ea"/>
                <a:cs typeface="+mn-cs"/>
              </a:rPr>
              <a:pPr marL="0" marR="0" lvl="0" indent="0" algn="r" defTabSz="946599" rtl="0" eaLnBrk="1" fontAlgn="base" latinLnBrk="0" hangingPunct="1">
                <a:lnSpc>
                  <a:spcPct val="100000"/>
                </a:lnSpc>
                <a:spcBef>
                  <a:spcPct val="0"/>
                </a:spcBef>
                <a:spcAft>
                  <a:spcPct val="0"/>
                </a:spcAft>
                <a:buClrTx/>
                <a:buSzTx/>
                <a:buFontTx/>
                <a:buNone/>
              </a:pPr>
              <a:t>2</a:t>
            </a:fld>
            <a:endParaRPr kumimoji="0" lang="en-US" sz="1200" b="0" i="0" u="none" strike="noStrike" kern="1200" cap="none" spc="0" normalizeH="0" baseline="0" noProof="0">
              <a:ln>
                <a:noFill/>
              </a:ln>
              <a:solidFill>
                <a:srgbClr val="000000"/>
              </a:solidFill>
              <a:effectLst/>
              <a:uLnTx/>
              <a:uFillTx/>
              <a:latin typeface="Arial" pitchFamily="34" charset="0"/>
              <a:ea typeface="+mn-ea"/>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2"/>
        <p:cNvGrpSpPr/>
        <p:nvPr/>
      </p:nvGrpSpPr>
      <p:grpSpPr>
        <a:xfrm>
          <a:off x="0" y="0"/>
          <a:ext cx="0" cy="0"/>
          <a:chOff x="0" y="0"/>
          <a:chExt cx="0" cy="0"/>
        </a:xfrm>
      </p:grpSpPr>
      <p:sp>
        <p:nvSpPr>
          <p:cNvPr id="1048705" name="Google Shape;783;g8bc00f6a12_0_2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706" name="Google Shape;784;g8bc00f6a12_0_2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3" name="Slide Image Placeholder 1"/>
          <p:cNvSpPr>
            <a:spLocks noGrp="1" noRot="1" noChangeAspect="1"/>
          </p:cNvSpPr>
          <p:nvPr>
            <p:ph type="sldImg"/>
          </p:nvPr>
        </p:nvSpPr>
        <p:spPr/>
      </p:sp>
      <p:sp>
        <p:nvSpPr>
          <p:cNvPr id="1048624" name="Notes Placeholder 2"/>
          <p:cNvSpPr>
            <a:spLocks noGrp="1"/>
          </p:cNvSpPr>
          <p:nvPr>
            <p:ph type="body" idx="1"/>
          </p:nvPr>
        </p:nvSpPr>
        <p:spPr/>
        <p:txBody>
          <a:bodyPr/>
          <a:lstStyle/>
          <a:p>
            <a:pPr marL="228874" indent="-228874">
              <a:buAutoNum type="arabicPeriod"/>
            </a:pPr>
            <a:r>
              <a:rPr lang="en-GB" dirty="0"/>
              <a:t>Global</a:t>
            </a:r>
            <a:r>
              <a:rPr lang="en-GB" baseline="0" dirty="0"/>
              <a:t> / regional industry outlook</a:t>
            </a:r>
          </a:p>
          <a:p>
            <a:pPr marL="228874" indent="-228874">
              <a:buAutoNum type="arabicPeriod"/>
            </a:pPr>
            <a:r>
              <a:rPr lang="en-GB" baseline="0" dirty="0"/>
              <a:t>Industry trend – 5G, </a:t>
            </a:r>
            <a:r>
              <a:rPr lang="en-GB" baseline="0" dirty="0" err="1"/>
              <a:t>etc</a:t>
            </a:r>
            <a:r>
              <a:rPr lang="en-GB" baseline="0" dirty="0"/>
              <a:t> thus impact on financial issues (</a:t>
            </a:r>
            <a:r>
              <a:rPr lang="en-GB" baseline="0" dirty="0" err="1"/>
              <a:t>e.g</a:t>
            </a:r>
            <a:r>
              <a:rPr lang="en-GB" baseline="0" dirty="0"/>
              <a:t> </a:t>
            </a:r>
            <a:r>
              <a:rPr lang="en-GB" baseline="0" dirty="0" err="1"/>
              <a:t>capex</a:t>
            </a:r>
            <a:r>
              <a:rPr lang="en-GB" baseline="0" dirty="0"/>
              <a:t>)</a:t>
            </a:r>
          </a:p>
          <a:p>
            <a:pPr marL="228874" indent="-228874">
              <a:buAutoNum type="arabicPeriod"/>
            </a:pPr>
            <a:r>
              <a:rPr lang="en-GB" baseline="0" dirty="0"/>
              <a:t>National industry outlook</a:t>
            </a:r>
          </a:p>
          <a:p>
            <a:pPr marL="228874" indent="-228874">
              <a:buAutoNum type="arabicPeriod"/>
            </a:pPr>
            <a:r>
              <a:rPr lang="en-GB" dirty="0"/>
              <a:t>Nationalism wave impact on business</a:t>
            </a:r>
          </a:p>
        </p:txBody>
      </p:sp>
      <p:sp>
        <p:nvSpPr>
          <p:cNvPr id="1048625" name="Slide Number Placeholder 3"/>
          <p:cNvSpPr>
            <a:spLocks noGrp="1"/>
          </p:cNvSpPr>
          <p:nvPr>
            <p:ph type="sldNum" sz="quarter" idx="10"/>
          </p:nvPr>
        </p:nvSpPr>
        <p:spPr/>
        <p:txBody>
          <a:bodyPr/>
          <a:lstStyle/>
          <a:p>
            <a:pPr marL="0" marR="0" lvl="0" indent="0" algn="r" defTabSz="946599" rtl="0" eaLnBrk="1" fontAlgn="base" latinLnBrk="0" hangingPunct="1">
              <a:lnSpc>
                <a:spcPct val="100000"/>
              </a:lnSpc>
              <a:spcBef>
                <a:spcPct val="0"/>
              </a:spcBef>
              <a:spcAft>
                <a:spcPct val="0"/>
              </a:spcAft>
              <a:buClrTx/>
              <a:buSzTx/>
              <a:buFontTx/>
              <a:buNone/>
            </a:pPr>
            <a:fld id="{44E315D7-E9F6-4BF8-8FAF-96B2852CAA02}" type="slidenum">
              <a:rPr kumimoji="0" lang="en-US" sz="1200" b="0" i="0" u="none" strike="noStrike" kern="1200" cap="none" spc="0" normalizeH="0" baseline="0" noProof="0" smtClean="0">
                <a:ln>
                  <a:noFill/>
                </a:ln>
                <a:solidFill>
                  <a:srgbClr val="000000"/>
                </a:solidFill>
                <a:effectLst/>
                <a:uLnTx/>
                <a:uFillTx/>
                <a:latin typeface="Arial" pitchFamily="34" charset="0"/>
                <a:ea typeface="+mn-ea"/>
                <a:cs typeface="+mn-cs"/>
              </a:rPr>
              <a:pPr marL="0" marR="0" lvl="0" indent="0" algn="r" defTabSz="946599" rtl="0" eaLnBrk="1" fontAlgn="base" latinLnBrk="0" hangingPunct="1">
                <a:lnSpc>
                  <a:spcPct val="100000"/>
                </a:lnSpc>
                <a:spcBef>
                  <a:spcPct val="0"/>
                </a:spcBef>
                <a:spcAft>
                  <a:spcPct val="0"/>
                </a:spcAft>
                <a:buClrTx/>
                <a:buSzTx/>
                <a:buFontTx/>
                <a:buNone/>
              </a:pPr>
              <a:t>3</a:t>
            </a:fld>
            <a:endParaRPr kumimoji="0" lang="en-US" sz="1200" b="0" i="0" u="none" strike="noStrike" kern="1200" cap="none" spc="0" normalizeH="0" baseline="0" noProof="0">
              <a:ln>
                <a:noFill/>
              </a:ln>
              <a:solidFill>
                <a:srgbClr val="000000"/>
              </a:solidFill>
              <a:effectLst/>
              <a:uLnTx/>
              <a:uFillTx/>
              <a:latin typeface="Arial" pitchFamily="34" charset="0"/>
              <a:ea typeface="+mn-ea"/>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965e2dad24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965e2dad24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8"/>
        <p:cNvGrpSpPr/>
        <p:nvPr/>
      </p:nvGrpSpPr>
      <p:grpSpPr>
        <a:xfrm>
          <a:off x="0" y="0"/>
          <a:ext cx="0" cy="0"/>
          <a:chOff x="0" y="0"/>
          <a:chExt cx="0" cy="0"/>
        </a:xfrm>
      </p:grpSpPr>
      <p:sp>
        <p:nvSpPr>
          <p:cNvPr id="1339" name="Google Shape;1339;gac1689e583_0_9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0" name="Google Shape;1340;gac1689e583_0_9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1" name="Slide Image Placeholder 1"/>
          <p:cNvSpPr>
            <a:spLocks noGrp="1" noRot="1" noChangeAspect="1"/>
          </p:cNvSpPr>
          <p:nvPr>
            <p:ph type="sldImg"/>
          </p:nvPr>
        </p:nvSpPr>
        <p:spPr/>
      </p:sp>
      <p:sp>
        <p:nvSpPr>
          <p:cNvPr id="1048632" name="Notes Placeholder 2"/>
          <p:cNvSpPr>
            <a:spLocks noGrp="1"/>
          </p:cNvSpPr>
          <p:nvPr>
            <p:ph type="body" idx="1"/>
          </p:nvPr>
        </p:nvSpPr>
        <p:spPr/>
        <p:txBody>
          <a:bodyPr/>
          <a:lstStyle/>
          <a:p>
            <a:pPr marL="228874" indent="-228874">
              <a:buAutoNum type="arabicPeriod"/>
            </a:pPr>
            <a:r>
              <a:rPr lang="en-GB" dirty="0"/>
              <a:t>Global</a:t>
            </a:r>
            <a:r>
              <a:rPr lang="en-GB" baseline="0" dirty="0"/>
              <a:t> / regional industry outlook</a:t>
            </a:r>
          </a:p>
          <a:p>
            <a:pPr marL="228874" indent="-228874">
              <a:buAutoNum type="arabicPeriod"/>
            </a:pPr>
            <a:r>
              <a:rPr lang="en-GB" baseline="0" dirty="0"/>
              <a:t>Industry trend – 5G, </a:t>
            </a:r>
            <a:r>
              <a:rPr lang="en-GB" baseline="0" dirty="0" err="1"/>
              <a:t>etc</a:t>
            </a:r>
            <a:r>
              <a:rPr lang="en-GB" baseline="0" dirty="0"/>
              <a:t> thus impact on financial issues (</a:t>
            </a:r>
            <a:r>
              <a:rPr lang="en-GB" baseline="0" dirty="0" err="1"/>
              <a:t>e.g</a:t>
            </a:r>
            <a:r>
              <a:rPr lang="en-GB" baseline="0" dirty="0"/>
              <a:t> </a:t>
            </a:r>
            <a:r>
              <a:rPr lang="en-GB" baseline="0" dirty="0" err="1"/>
              <a:t>capex</a:t>
            </a:r>
            <a:r>
              <a:rPr lang="en-GB" baseline="0" dirty="0"/>
              <a:t>)</a:t>
            </a:r>
          </a:p>
          <a:p>
            <a:pPr marL="228874" indent="-228874">
              <a:buAutoNum type="arabicPeriod"/>
            </a:pPr>
            <a:r>
              <a:rPr lang="en-GB" baseline="0" dirty="0"/>
              <a:t>National industry outlook</a:t>
            </a:r>
          </a:p>
          <a:p>
            <a:pPr marL="228874" indent="-228874">
              <a:buAutoNum type="arabicPeriod"/>
            </a:pPr>
            <a:r>
              <a:rPr lang="en-GB" dirty="0"/>
              <a:t>Nationalism wave impact on business</a:t>
            </a:r>
          </a:p>
        </p:txBody>
      </p:sp>
      <p:sp>
        <p:nvSpPr>
          <p:cNvPr id="1048633" name="Slide Number Placeholder 3"/>
          <p:cNvSpPr>
            <a:spLocks noGrp="1"/>
          </p:cNvSpPr>
          <p:nvPr>
            <p:ph type="sldNum" sz="quarter" idx="10"/>
          </p:nvPr>
        </p:nvSpPr>
        <p:spPr/>
        <p:txBody>
          <a:bodyPr/>
          <a:lstStyle/>
          <a:p>
            <a:pPr marL="0" marR="0" lvl="0" indent="0" algn="r" defTabSz="946599" rtl="0" eaLnBrk="1" fontAlgn="base" latinLnBrk="0" hangingPunct="1">
              <a:lnSpc>
                <a:spcPct val="100000"/>
              </a:lnSpc>
              <a:spcBef>
                <a:spcPct val="0"/>
              </a:spcBef>
              <a:spcAft>
                <a:spcPct val="0"/>
              </a:spcAft>
              <a:buClrTx/>
              <a:buSzTx/>
              <a:buFontTx/>
              <a:buNone/>
            </a:pPr>
            <a:fld id="{44E315D7-E9F6-4BF8-8FAF-96B2852CAA02}" type="slidenum">
              <a:rPr kumimoji="0" lang="en-US" sz="1200" b="0" i="0" u="none" strike="noStrike" kern="1200" cap="none" spc="0" normalizeH="0" baseline="0" noProof="0" smtClean="0">
                <a:ln>
                  <a:noFill/>
                </a:ln>
                <a:solidFill>
                  <a:srgbClr val="000000"/>
                </a:solidFill>
                <a:effectLst/>
                <a:uLnTx/>
                <a:uFillTx/>
                <a:latin typeface="Arial" pitchFamily="34" charset="0"/>
                <a:ea typeface="+mn-ea"/>
                <a:cs typeface="+mn-cs"/>
              </a:rPr>
              <a:pPr marL="0" marR="0" lvl="0" indent="0" algn="r" defTabSz="946599" rtl="0" eaLnBrk="1" fontAlgn="base" latinLnBrk="0" hangingPunct="1">
                <a:lnSpc>
                  <a:spcPct val="100000"/>
                </a:lnSpc>
                <a:spcBef>
                  <a:spcPct val="0"/>
                </a:spcBef>
                <a:spcAft>
                  <a:spcPct val="0"/>
                </a:spcAft>
                <a:buClrTx/>
                <a:buSzTx/>
                <a:buFontTx/>
                <a:buNone/>
              </a:pPr>
              <a:t>7</a:t>
            </a:fld>
            <a:endParaRPr kumimoji="0" lang="en-US" sz="1200" b="0" i="0" u="none" strike="noStrike" kern="1200" cap="none" spc="0" normalizeH="0" baseline="0" noProof="0">
              <a:ln>
                <a:noFill/>
              </a:ln>
              <a:solidFill>
                <a:srgbClr val="000000"/>
              </a:solidFill>
              <a:effectLst/>
              <a:uLnTx/>
              <a:uFillTx/>
              <a:latin typeface="Arial" pitchFamily="34" charset="0"/>
              <a:ea typeface="+mn-ea"/>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1" name="Slide Image Placeholder 1"/>
          <p:cNvSpPr>
            <a:spLocks noGrp="1" noRot="1" noChangeAspect="1"/>
          </p:cNvSpPr>
          <p:nvPr>
            <p:ph type="sldImg"/>
          </p:nvPr>
        </p:nvSpPr>
        <p:spPr/>
      </p:sp>
      <p:sp>
        <p:nvSpPr>
          <p:cNvPr id="1048642" name="Notes Placeholder 2"/>
          <p:cNvSpPr>
            <a:spLocks noGrp="1"/>
          </p:cNvSpPr>
          <p:nvPr>
            <p:ph type="body" idx="1"/>
          </p:nvPr>
        </p:nvSpPr>
        <p:spPr/>
        <p:txBody>
          <a:bodyPr/>
          <a:lstStyle/>
          <a:p>
            <a:pPr marL="228874" indent="-228874">
              <a:buAutoNum type="arabicPeriod"/>
            </a:pPr>
            <a:r>
              <a:rPr lang="en-GB" dirty="0"/>
              <a:t>Global</a:t>
            </a:r>
            <a:r>
              <a:rPr lang="en-GB" baseline="0" dirty="0"/>
              <a:t> / regional industry outlook</a:t>
            </a:r>
          </a:p>
          <a:p>
            <a:pPr marL="228874" indent="-228874">
              <a:buAutoNum type="arabicPeriod"/>
            </a:pPr>
            <a:r>
              <a:rPr lang="en-GB" baseline="0" dirty="0"/>
              <a:t>Industry trend – 5G, </a:t>
            </a:r>
            <a:r>
              <a:rPr lang="en-GB" baseline="0" dirty="0" err="1"/>
              <a:t>etc</a:t>
            </a:r>
            <a:r>
              <a:rPr lang="en-GB" baseline="0" dirty="0"/>
              <a:t> thus impact on financial issues (</a:t>
            </a:r>
            <a:r>
              <a:rPr lang="en-GB" baseline="0" dirty="0" err="1"/>
              <a:t>e.g</a:t>
            </a:r>
            <a:r>
              <a:rPr lang="en-GB" baseline="0" dirty="0"/>
              <a:t> </a:t>
            </a:r>
            <a:r>
              <a:rPr lang="en-GB" baseline="0" dirty="0" err="1"/>
              <a:t>capex</a:t>
            </a:r>
            <a:r>
              <a:rPr lang="en-GB" baseline="0" dirty="0"/>
              <a:t>)</a:t>
            </a:r>
          </a:p>
          <a:p>
            <a:pPr marL="228874" indent="-228874">
              <a:buAutoNum type="arabicPeriod"/>
            </a:pPr>
            <a:r>
              <a:rPr lang="en-GB" baseline="0" dirty="0"/>
              <a:t>National industry outlook</a:t>
            </a:r>
          </a:p>
          <a:p>
            <a:pPr marL="228874" indent="-228874">
              <a:buAutoNum type="arabicPeriod"/>
            </a:pPr>
            <a:r>
              <a:rPr lang="en-GB" dirty="0"/>
              <a:t>Nationalism wave impact on business</a:t>
            </a:r>
          </a:p>
        </p:txBody>
      </p:sp>
      <p:sp>
        <p:nvSpPr>
          <p:cNvPr id="1048643" name="Slide Number Placeholder 3"/>
          <p:cNvSpPr>
            <a:spLocks noGrp="1"/>
          </p:cNvSpPr>
          <p:nvPr>
            <p:ph type="sldNum" sz="quarter" idx="10"/>
          </p:nvPr>
        </p:nvSpPr>
        <p:spPr/>
        <p:txBody>
          <a:bodyPr/>
          <a:lstStyle/>
          <a:p>
            <a:pPr marL="0" marR="0" lvl="0" indent="0" algn="r" defTabSz="946599" rtl="0" eaLnBrk="1" fontAlgn="base" latinLnBrk="0" hangingPunct="1">
              <a:lnSpc>
                <a:spcPct val="100000"/>
              </a:lnSpc>
              <a:spcBef>
                <a:spcPct val="0"/>
              </a:spcBef>
              <a:spcAft>
                <a:spcPct val="0"/>
              </a:spcAft>
              <a:buClrTx/>
              <a:buSzTx/>
              <a:buFontTx/>
              <a:buNone/>
            </a:pPr>
            <a:fld id="{44E315D7-E9F6-4BF8-8FAF-96B2852CAA02}" type="slidenum">
              <a:rPr kumimoji="0" lang="en-US" sz="1200" b="0" i="0" u="none" strike="noStrike" kern="1200" cap="none" spc="0" normalizeH="0" baseline="0" noProof="0" smtClean="0">
                <a:ln>
                  <a:noFill/>
                </a:ln>
                <a:solidFill>
                  <a:srgbClr val="000000"/>
                </a:solidFill>
                <a:effectLst/>
                <a:uLnTx/>
                <a:uFillTx/>
                <a:latin typeface="Arial" pitchFamily="34" charset="0"/>
                <a:ea typeface="+mn-ea"/>
                <a:cs typeface="+mn-cs"/>
              </a:rPr>
              <a:pPr marL="0" marR="0" lvl="0" indent="0" algn="r" defTabSz="946599" rtl="0" eaLnBrk="1" fontAlgn="base" latinLnBrk="0" hangingPunct="1">
                <a:lnSpc>
                  <a:spcPct val="100000"/>
                </a:lnSpc>
                <a:spcBef>
                  <a:spcPct val="0"/>
                </a:spcBef>
                <a:spcAft>
                  <a:spcPct val="0"/>
                </a:spcAft>
                <a:buClrTx/>
                <a:buSzTx/>
                <a:buFontTx/>
                <a:buNone/>
              </a:pPr>
              <a:t>8</a:t>
            </a:fld>
            <a:endParaRPr kumimoji="0" lang="en-US" sz="1200" b="0" i="0" u="none" strike="noStrike" kern="1200" cap="none" spc="0" normalizeH="0" baseline="0" noProof="0">
              <a:ln>
                <a:noFill/>
              </a:ln>
              <a:solidFill>
                <a:srgbClr val="000000"/>
              </a:solidFill>
              <a:effectLst/>
              <a:uLnTx/>
              <a:uFillTx/>
              <a:latin typeface="Arial" pitchFamily="34" charset="0"/>
              <a:ea typeface="+mn-ea"/>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9" name="Slide Image Placeholder 1"/>
          <p:cNvSpPr>
            <a:spLocks noGrp="1" noRot="1" noChangeAspect="1"/>
          </p:cNvSpPr>
          <p:nvPr>
            <p:ph type="sldImg"/>
          </p:nvPr>
        </p:nvSpPr>
        <p:spPr/>
      </p:sp>
      <p:sp>
        <p:nvSpPr>
          <p:cNvPr id="1048650" name="Notes Placeholder 2"/>
          <p:cNvSpPr>
            <a:spLocks noGrp="1"/>
          </p:cNvSpPr>
          <p:nvPr>
            <p:ph type="body" idx="1"/>
          </p:nvPr>
        </p:nvSpPr>
        <p:spPr/>
        <p:txBody>
          <a:bodyPr/>
          <a:lstStyle/>
          <a:p>
            <a:pPr marL="228874" indent="-228874">
              <a:buAutoNum type="arabicPeriod"/>
            </a:pPr>
            <a:r>
              <a:rPr lang="en-GB" dirty="0"/>
              <a:t>Global</a:t>
            </a:r>
            <a:r>
              <a:rPr lang="en-GB" baseline="0" dirty="0"/>
              <a:t> / regional industry outlook</a:t>
            </a:r>
          </a:p>
          <a:p>
            <a:pPr marL="228874" indent="-228874">
              <a:buAutoNum type="arabicPeriod"/>
            </a:pPr>
            <a:r>
              <a:rPr lang="en-GB" baseline="0" dirty="0"/>
              <a:t>Industry trend – 5G, </a:t>
            </a:r>
            <a:r>
              <a:rPr lang="en-GB" baseline="0" dirty="0" err="1"/>
              <a:t>etc</a:t>
            </a:r>
            <a:r>
              <a:rPr lang="en-GB" baseline="0" dirty="0"/>
              <a:t> thus impact on financial issues (</a:t>
            </a:r>
            <a:r>
              <a:rPr lang="en-GB" baseline="0" dirty="0" err="1"/>
              <a:t>e.g</a:t>
            </a:r>
            <a:r>
              <a:rPr lang="en-GB" baseline="0" dirty="0"/>
              <a:t> </a:t>
            </a:r>
            <a:r>
              <a:rPr lang="en-GB" baseline="0" dirty="0" err="1"/>
              <a:t>capex</a:t>
            </a:r>
            <a:r>
              <a:rPr lang="en-GB" baseline="0" dirty="0"/>
              <a:t>)</a:t>
            </a:r>
          </a:p>
          <a:p>
            <a:pPr marL="228874" indent="-228874">
              <a:buAutoNum type="arabicPeriod"/>
            </a:pPr>
            <a:r>
              <a:rPr lang="en-GB" baseline="0" dirty="0"/>
              <a:t>National industry outlook</a:t>
            </a:r>
          </a:p>
          <a:p>
            <a:pPr marL="228874" indent="-228874">
              <a:buAutoNum type="arabicPeriod"/>
            </a:pPr>
            <a:r>
              <a:rPr lang="en-GB" dirty="0"/>
              <a:t>Nationalism wave impact on business</a:t>
            </a:r>
          </a:p>
        </p:txBody>
      </p:sp>
      <p:sp>
        <p:nvSpPr>
          <p:cNvPr id="1048651" name="Slide Number Placeholder 3"/>
          <p:cNvSpPr>
            <a:spLocks noGrp="1"/>
          </p:cNvSpPr>
          <p:nvPr>
            <p:ph type="sldNum" sz="quarter" idx="10"/>
          </p:nvPr>
        </p:nvSpPr>
        <p:spPr/>
        <p:txBody>
          <a:bodyPr/>
          <a:lstStyle/>
          <a:p>
            <a:pPr marL="0" marR="0" lvl="0" indent="0" algn="r" defTabSz="946599" rtl="0" eaLnBrk="1" fontAlgn="base" latinLnBrk="0" hangingPunct="1">
              <a:lnSpc>
                <a:spcPct val="100000"/>
              </a:lnSpc>
              <a:spcBef>
                <a:spcPct val="0"/>
              </a:spcBef>
              <a:spcAft>
                <a:spcPct val="0"/>
              </a:spcAft>
              <a:buClrTx/>
              <a:buSzTx/>
              <a:buFontTx/>
              <a:buNone/>
            </a:pPr>
            <a:fld id="{44E315D7-E9F6-4BF8-8FAF-96B2852CAA02}" type="slidenum">
              <a:rPr kumimoji="0" lang="en-US" sz="1200" b="0" i="0" u="none" strike="noStrike" kern="1200" cap="none" spc="0" normalizeH="0" baseline="0" noProof="0" smtClean="0">
                <a:ln>
                  <a:noFill/>
                </a:ln>
                <a:solidFill>
                  <a:srgbClr val="000000"/>
                </a:solidFill>
                <a:effectLst/>
                <a:uLnTx/>
                <a:uFillTx/>
                <a:latin typeface="Arial" pitchFamily="34" charset="0"/>
                <a:ea typeface="+mn-ea"/>
                <a:cs typeface="+mn-cs"/>
              </a:rPr>
              <a:pPr marL="0" marR="0" lvl="0" indent="0" algn="r" defTabSz="946599" rtl="0" eaLnBrk="1" fontAlgn="base" latinLnBrk="0" hangingPunct="1">
                <a:lnSpc>
                  <a:spcPct val="100000"/>
                </a:lnSpc>
                <a:spcBef>
                  <a:spcPct val="0"/>
                </a:spcBef>
                <a:spcAft>
                  <a:spcPct val="0"/>
                </a:spcAft>
                <a:buClrTx/>
                <a:buSzTx/>
                <a:buFontTx/>
                <a:buNone/>
              </a:pPr>
              <a:t>9</a:t>
            </a:fld>
            <a:endParaRPr kumimoji="0" lang="en-US" sz="1200" b="0" i="0" u="none" strike="noStrike" kern="1200" cap="none" spc="0" normalizeH="0" baseline="0" noProof="0">
              <a:ln>
                <a:noFill/>
              </a:ln>
              <a:solidFill>
                <a:srgbClr val="000000"/>
              </a:solidFill>
              <a:effectLst/>
              <a:uLnTx/>
              <a:uFillTx/>
              <a:latin typeface="Arial" pitchFamily="34" charset="0"/>
              <a:ea typeface="+mn-ea"/>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2"/>
        <p:cNvGrpSpPr/>
        <p:nvPr/>
      </p:nvGrpSpPr>
      <p:grpSpPr>
        <a:xfrm>
          <a:off x="0" y="0"/>
          <a:ext cx="0" cy="0"/>
          <a:chOff x="0" y="0"/>
          <a:chExt cx="0" cy="0"/>
        </a:xfrm>
      </p:grpSpPr>
      <p:sp>
        <p:nvSpPr>
          <p:cNvPr id="1048670" name="Google Shape;783;g8bc00f6a12_0_2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71" name="Google Shape;784;g8bc00f6a12_0_2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2"/>
        <p:cNvGrpSpPr/>
        <p:nvPr/>
      </p:nvGrpSpPr>
      <p:grpSpPr>
        <a:xfrm>
          <a:off x="0" y="0"/>
          <a:ext cx="0" cy="0"/>
          <a:chOff x="0" y="0"/>
          <a:chExt cx="0" cy="0"/>
        </a:xfrm>
      </p:grpSpPr>
      <p:sp>
        <p:nvSpPr>
          <p:cNvPr id="1048705" name="Google Shape;783;g8bc00f6a12_0_2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706" name="Google Shape;784;g8bc00f6a12_0_2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7751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48582"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583"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1048584"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3145729" name="Straight Connector 8"/>
          <p:cNvCxnSpPr>
            <a:cxnSpLocks/>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048585" name="Date Placeholder 3"/>
          <p:cNvSpPr>
            <a:spLocks noGrp="1"/>
          </p:cNvSpPr>
          <p:nvPr>
            <p:ph type="dt" sz="half" idx="10"/>
          </p:nvPr>
        </p:nvSpPr>
        <p:spPr/>
        <p:txBody>
          <a:bodyPr/>
          <a:lstStyle/>
          <a:p>
            <a:fld id="{9184DA70-C731-4C70-880D-CCD4705E623C}" type="datetime1">
              <a:rPr lang="en-US" smtClean="0"/>
              <a:t>3/24/2022</a:t>
            </a:fld>
            <a:endParaRPr lang="en-US" dirty="0"/>
          </a:p>
        </p:txBody>
      </p:sp>
      <p:sp>
        <p:nvSpPr>
          <p:cNvPr id="1048586" name="Footer Placeholder 4"/>
          <p:cNvSpPr>
            <a:spLocks noGrp="1"/>
          </p:cNvSpPr>
          <p:nvPr>
            <p:ph type="ftr" sz="quarter" idx="11"/>
          </p:nvPr>
        </p:nvSpPr>
        <p:spPr/>
        <p:txBody>
          <a:bodyPr/>
          <a:lstStyle/>
          <a:p>
            <a:endParaRPr lang="en-US" dirty="0"/>
          </a:p>
        </p:txBody>
      </p:sp>
      <p:sp>
        <p:nvSpPr>
          <p:cNvPr id="1048587"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48768" name="Picture Placeholder 5"/>
          <p:cNvSpPr>
            <a:spLocks noGrp="1"/>
          </p:cNvSpPr>
          <p:nvPr>
            <p:ph type="pic" sz="quarter" idx="12"/>
          </p:nvPr>
        </p:nvSpPr>
        <p:spPr>
          <a:xfrm>
            <a:off x="0" y="0"/>
            <a:ext cx="12192000" cy="6858000"/>
          </a:xfrm>
        </p:spPr>
        <p:txBody>
          <a:bodyPr/>
          <a:lstStyle/>
          <a:p>
            <a:endParaRPr lang="en-US" dirty="0"/>
          </a:p>
        </p:txBody>
      </p:sp>
      <p:sp>
        <p:nvSpPr>
          <p:cNvPr id="1048769" name="Title 1"/>
          <p:cNvSpPr>
            <a:spLocks noGrp="1"/>
          </p:cNvSpPr>
          <p:nvPr>
            <p:ph type="ctrTitle"/>
          </p:nvPr>
        </p:nvSpPr>
        <p:spPr>
          <a:xfrm>
            <a:off x="736600" y="2300408"/>
            <a:ext cx="11150600" cy="369332"/>
          </a:xfrm>
        </p:spPr>
        <p:txBody>
          <a:bodyPr wrap="square">
            <a:spAutoFit/>
          </a:bodyPr>
          <a:lstStyle>
            <a:lvl1pPr>
              <a:lnSpc>
                <a:spcPct val="100000"/>
              </a:lnSpc>
              <a:defRPr sz="2400"/>
            </a:lvl1pPr>
          </a:lstStyle>
          <a:p>
            <a:r>
              <a:rPr lang="en-US" dirty="0"/>
              <a:t>Click to edit Master title style</a:t>
            </a:r>
          </a:p>
        </p:txBody>
      </p:sp>
      <p:sp>
        <p:nvSpPr>
          <p:cNvPr id="1048770" name="Subtitle 2"/>
          <p:cNvSpPr>
            <a:spLocks noGrp="1"/>
          </p:cNvSpPr>
          <p:nvPr>
            <p:ph type="subTitle" idx="1" hasCustomPrompt="1"/>
          </p:nvPr>
        </p:nvSpPr>
        <p:spPr>
          <a:xfrm>
            <a:off x="812800" y="4023364"/>
            <a:ext cx="11193272" cy="276999"/>
          </a:xfrm>
        </p:spPr>
        <p:txBody>
          <a:bodyPr/>
          <a:lstStyle>
            <a:lvl1pPr marL="0" indent="0" algn="l">
              <a:buNone/>
              <a:defRPr baseline="0">
                <a:solidFill>
                  <a:schemeClr val="tx1"/>
                </a:solidFill>
              </a:defRPr>
            </a:lvl1pPr>
            <a:lvl2pPr marL="342898" indent="0" algn="ctr">
              <a:buNone/>
              <a:defRPr>
                <a:solidFill>
                  <a:schemeClr val="tx1">
                    <a:tint val="75000"/>
                  </a:schemeClr>
                </a:solidFill>
              </a:defRPr>
            </a:lvl2pPr>
            <a:lvl3pPr marL="685796" indent="0" algn="ctr">
              <a:buNone/>
              <a:defRPr>
                <a:solidFill>
                  <a:schemeClr val="tx1">
                    <a:tint val="75000"/>
                  </a:schemeClr>
                </a:solidFill>
              </a:defRPr>
            </a:lvl3pPr>
            <a:lvl4pPr marL="1028694" indent="0" algn="ctr">
              <a:buNone/>
              <a:defRPr>
                <a:solidFill>
                  <a:schemeClr val="tx1">
                    <a:tint val="75000"/>
                  </a:schemeClr>
                </a:solidFill>
              </a:defRPr>
            </a:lvl4pPr>
            <a:lvl5pPr marL="1371592" indent="0" algn="ctr">
              <a:buNone/>
              <a:defRPr>
                <a:solidFill>
                  <a:schemeClr val="tx1">
                    <a:tint val="75000"/>
                  </a:schemeClr>
                </a:solidFill>
              </a:defRPr>
            </a:lvl5pPr>
            <a:lvl6pPr marL="1714490" indent="0" algn="ctr">
              <a:buNone/>
              <a:defRPr>
                <a:solidFill>
                  <a:schemeClr val="tx1">
                    <a:tint val="75000"/>
                  </a:schemeClr>
                </a:solidFill>
              </a:defRPr>
            </a:lvl6pPr>
            <a:lvl7pPr marL="2057388" indent="0" algn="ctr">
              <a:buNone/>
              <a:defRPr>
                <a:solidFill>
                  <a:schemeClr val="tx1">
                    <a:tint val="75000"/>
                  </a:schemeClr>
                </a:solidFill>
              </a:defRPr>
            </a:lvl7pPr>
            <a:lvl8pPr marL="2400286" indent="0" algn="ctr">
              <a:buNone/>
              <a:defRPr>
                <a:solidFill>
                  <a:schemeClr val="tx1">
                    <a:tint val="75000"/>
                  </a:schemeClr>
                </a:solidFill>
              </a:defRPr>
            </a:lvl8pPr>
            <a:lvl9pPr marL="2743184" indent="0" algn="ctr">
              <a:buNone/>
              <a:defRPr>
                <a:solidFill>
                  <a:schemeClr val="tx1">
                    <a:tint val="75000"/>
                  </a:schemeClr>
                </a:solidFill>
              </a:defRPr>
            </a:lvl9pPr>
          </a:lstStyle>
          <a:p>
            <a:r>
              <a:rPr lang="en-US" dirty="0"/>
              <a:t>Click to edit style</a:t>
            </a:r>
          </a:p>
        </p:txBody>
      </p:sp>
      <p:sp>
        <p:nvSpPr>
          <p:cNvPr id="1048771" name="Text Placeholder 14"/>
          <p:cNvSpPr>
            <a:spLocks noGrp="1"/>
          </p:cNvSpPr>
          <p:nvPr>
            <p:ph type="body" sz="quarter" idx="10"/>
          </p:nvPr>
        </p:nvSpPr>
        <p:spPr>
          <a:xfrm>
            <a:off x="812800" y="4480560"/>
            <a:ext cx="11193272" cy="274320"/>
          </a:xfrm>
        </p:spPr>
        <p:txBody>
          <a:bodyPr/>
          <a:lstStyle>
            <a:lvl1pPr marL="0" indent="0">
              <a:buNone/>
            </a:lvl1pPr>
          </a:lstStyle>
          <a:p>
            <a:pPr lvl="0"/>
            <a:r>
              <a:rPr lang="en-US" dirty="0"/>
              <a:t>Click to edit Master text styles</a:t>
            </a:r>
          </a:p>
        </p:txBody>
      </p:sp>
      <p:sp>
        <p:nvSpPr>
          <p:cNvPr id="1048772" name="Text Placeholder 16"/>
          <p:cNvSpPr>
            <a:spLocks noGrp="1"/>
          </p:cNvSpPr>
          <p:nvPr>
            <p:ph type="body" sz="quarter" idx="11"/>
          </p:nvPr>
        </p:nvSpPr>
        <p:spPr>
          <a:xfrm>
            <a:off x="812804" y="5394960"/>
            <a:ext cx="11193145" cy="274320"/>
          </a:xfrm>
        </p:spPr>
        <p:txBody>
          <a:bodyPr/>
          <a:lstStyle>
            <a:lvl1pPr marL="0" indent="0">
              <a:buNone/>
            </a:lvl1pPr>
          </a:lstStyle>
          <a:p>
            <a:pPr lvl="0"/>
            <a:r>
              <a:rPr lang="en-US" dirty="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726" name="Title 1"/>
          <p:cNvSpPr>
            <a:spLocks noGrp="1"/>
          </p:cNvSpPr>
          <p:nvPr>
            <p:ph type="title"/>
          </p:nvPr>
        </p:nvSpPr>
        <p:spPr/>
        <p:txBody>
          <a:bodyPr/>
          <a:lstStyle/>
          <a:p>
            <a:r>
              <a:rPr lang="en-US" dirty="0"/>
              <a:t>Click to edit Master title style</a:t>
            </a:r>
          </a:p>
        </p:txBody>
      </p:sp>
      <p:sp>
        <p:nvSpPr>
          <p:cNvPr id="1048727" name="Content Placeholder 2"/>
          <p:cNvSpPr>
            <a:spLocks noGrp="1"/>
          </p:cNvSpPr>
          <p:nvPr>
            <p:ph idx="1"/>
          </p:nvPr>
        </p:nvSpPr>
        <p:spPr>
          <a:xfrm>
            <a:off x="457200" y="1752600"/>
            <a:ext cx="11274552" cy="4556760"/>
          </a:xfrm>
        </p:spPr>
        <p:txBody>
          <a:bodyPr/>
          <a:lstStyle>
            <a:lvl1pPr marL="102869" indent="-102869">
              <a:buClr>
                <a:schemeClr val="tx1"/>
              </a:buClr>
              <a:buFont typeface="Arial" panose="020B0604020202020204" pitchFamily="34" charset="0"/>
              <a:buChar char="•"/>
            </a:lvl1pPr>
            <a:lvl2pPr marL="219455" indent="-102869">
              <a:buClr>
                <a:schemeClr val="tx1"/>
              </a:buClr>
              <a:buFont typeface="Arial" panose="020B0604020202020204" pitchFamily="34" charset="0"/>
              <a:buChar char="•"/>
            </a:lvl2pPr>
            <a:lvl3pPr marL="329182" indent="-102869">
              <a:spcBef>
                <a:spcPts val="225"/>
              </a:spcBef>
              <a:buClr>
                <a:schemeClr val="tx1"/>
              </a:buClr>
              <a:buFont typeface="Arial" panose="020B0604020202020204" pitchFamily="34" charset="0"/>
              <a:buChar char="•"/>
            </a:lvl3pPr>
            <a:lvl4pPr marL="425193" indent="-102869">
              <a:buClr>
                <a:schemeClr val="tx1"/>
              </a:buClr>
              <a:buFont typeface="Arial" panose="020B0604020202020204" pitchFamily="34" charset="0"/>
              <a:buChar char="•"/>
            </a:lvl4pPr>
            <a:lvl5pPr marL="521205" indent="-102869">
              <a:buClr>
                <a:schemeClr val="tx1"/>
              </a:buClr>
              <a:buFont typeface="Arial" panose="020B0604020202020204" pitchFamily="34" charset="0"/>
              <a:buChar cha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8728" name="TextBox 5"/>
          <p:cNvSpPr txBox="1"/>
          <p:nvPr/>
        </p:nvSpPr>
        <p:spPr>
          <a:xfrm>
            <a:off x="11168079" y="6492240"/>
            <a:ext cx="563676" cy="115416"/>
          </a:xfrm>
          <a:prstGeom prst="rect">
            <a:avLst/>
          </a:prstGeom>
          <a:noFill/>
        </p:spPr>
        <p:txBody>
          <a:bodyPr wrap="square" lIns="0" tIns="0" rIns="0" bIns="0" rtlCol="0">
            <a:spAutoFit/>
          </a:bodyPr>
          <a:lstStyle/>
          <a:p>
            <a:pPr algn="r"/>
            <a:fld id="{043534F5-8106-454C-A466-0C6DA036C846}" type="slidenum">
              <a:rPr lang="en-US" sz="750" smtClean="0">
                <a:solidFill>
                  <a:srgbClr val="000000"/>
                </a:solidFill>
                <a:cs typeface="Arial" pitchFamily="34" charset="0"/>
              </a:rPr>
              <a:pPr algn="r"/>
              <a:t>‹#›</a:t>
            </a:fld>
            <a:endParaRPr lang="en-US" sz="750" dirty="0">
              <a:solidFill>
                <a:srgbClr val="000000"/>
              </a:solidFill>
              <a:cs typeface="Arial" pitchFamily="34" charset="0"/>
            </a:endParaRPr>
          </a:p>
        </p:txBody>
      </p:sp>
      <p:sp>
        <p:nvSpPr>
          <p:cNvPr id="1048729" name="TextBox 4"/>
          <p:cNvSpPr txBox="1"/>
          <p:nvPr userDrawn="1"/>
        </p:nvSpPr>
        <p:spPr>
          <a:xfrm>
            <a:off x="11168079" y="6492240"/>
            <a:ext cx="563676" cy="115416"/>
          </a:xfrm>
          <a:prstGeom prst="rect">
            <a:avLst/>
          </a:prstGeom>
          <a:noFill/>
        </p:spPr>
        <p:txBody>
          <a:bodyPr wrap="square" lIns="0" tIns="0" rIns="0" bIns="0" rtlCol="0">
            <a:spAutoFit/>
          </a:bodyPr>
          <a:lstStyle/>
          <a:p>
            <a:pPr algn="r"/>
            <a:fld id="{043534F5-8106-454C-A466-0C6DA036C846}" type="slidenum">
              <a:rPr lang="en-US" sz="750" smtClean="0">
                <a:solidFill>
                  <a:srgbClr val="000000"/>
                </a:solidFill>
                <a:cs typeface="Arial" pitchFamily="34" charset="0"/>
              </a:rPr>
              <a:pPr algn="r"/>
              <a:t>‹#›</a:t>
            </a:fld>
            <a:endParaRPr lang="en-US" sz="750" dirty="0">
              <a:solidFill>
                <a:srgbClr val="000000"/>
              </a:solidFill>
              <a:cs typeface="Arial"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w/ graphic">
    <p:spTree>
      <p:nvGrpSpPr>
        <p:cNvPr id="1" name=""/>
        <p:cNvGrpSpPr/>
        <p:nvPr/>
      </p:nvGrpSpPr>
      <p:grpSpPr>
        <a:xfrm>
          <a:off x="0" y="0"/>
          <a:ext cx="0" cy="0"/>
          <a:chOff x="0" y="0"/>
          <a:chExt cx="0" cy="0"/>
        </a:xfrm>
      </p:grpSpPr>
      <p:sp>
        <p:nvSpPr>
          <p:cNvPr id="1048756" name="Title 1"/>
          <p:cNvSpPr>
            <a:spLocks noGrp="1"/>
          </p:cNvSpPr>
          <p:nvPr>
            <p:ph type="title"/>
          </p:nvPr>
        </p:nvSpPr>
        <p:spPr/>
        <p:txBody>
          <a:bodyPr/>
          <a:lstStyle/>
          <a:p>
            <a:r>
              <a:rPr lang="en-US" dirty="0"/>
              <a:t>Click to edit Master title style</a:t>
            </a:r>
          </a:p>
        </p:txBody>
      </p:sp>
      <p:sp>
        <p:nvSpPr>
          <p:cNvPr id="1048757" name="Content Placeholder 2"/>
          <p:cNvSpPr>
            <a:spLocks noGrp="1"/>
          </p:cNvSpPr>
          <p:nvPr>
            <p:ph idx="1"/>
          </p:nvPr>
        </p:nvSpPr>
        <p:spPr>
          <a:xfrm>
            <a:off x="457200" y="1752600"/>
            <a:ext cx="7312152" cy="4556760"/>
          </a:xfrm>
        </p:spPr>
        <p:txBody>
          <a:bodyPr/>
          <a:lstStyle>
            <a:lvl1pPr marL="102869" indent="-102869">
              <a:buClr>
                <a:schemeClr val="tx1"/>
              </a:buClr>
              <a:buFont typeface="Arial" panose="020B0604020202020204" pitchFamily="34" charset="0"/>
              <a:buChar char="•"/>
            </a:lvl1pPr>
            <a:lvl2pPr marL="219455" indent="-102869">
              <a:buClr>
                <a:schemeClr val="tx1"/>
              </a:buClr>
              <a:buFont typeface="Arial" panose="020B0604020202020204" pitchFamily="34" charset="0"/>
              <a:buChar char="•"/>
            </a:lvl2pPr>
            <a:lvl3pPr marL="329182" indent="-102869">
              <a:spcBef>
                <a:spcPts val="225"/>
              </a:spcBef>
              <a:buClr>
                <a:schemeClr val="tx1"/>
              </a:buClr>
              <a:buFont typeface="Arial" panose="020B0604020202020204" pitchFamily="34" charset="0"/>
              <a:buChar char="•"/>
            </a:lvl3pPr>
            <a:lvl4pPr marL="425193" indent="-102869">
              <a:buClr>
                <a:schemeClr val="tx1"/>
              </a:buClr>
              <a:buFont typeface="Arial" panose="020B0604020202020204" pitchFamily="34" charset="0"/>
              <a:buChar char="•"/>
            </a:lvl4pPr>
            <a:lvl5pPr marL="521205" indent="-102869">
              <a:buClr>
                <a:schemeClr val="tx1"/>
              </a:buClr>
              <a:buFont typeface="Arial" panose="020B0604020202020204" pitchFamily="34" charset="0"/>
              <a:buChar cha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8758" name="TextBox 5"/>
          <p:cNvSpPr txBox="1"/>
          <p:nvPr/>
        </p:nvSpPr>
        <p:spPr>
          <a:xfrm>
            <a:off x="11168079" y="6492240"/>
            <a:ext cx="563676" cy="115416"/>
          </a:xfrm>
          <a:prstGeom prst="rect">
            <a:avLst/>
          </a:prstGeom>
          <a:noFill/>
        </p:spPr>
        <p:txBody>
          <a:bodyPr wrap="square" lIns="0" tIns="0" rIns="0" bIns="0" rtlCol="0">
            <a:spAutoFit/>
          </a:bodyPr>
          <a:lstStyle/>
          <a:p>
            <a:pPr algn="r"/>
            <a:fld id="{043534F5-8106-454C-A466-0C6DA036C846}" type="slidenum">
              <a:rPr lang="en-US" sz="750" smtClean="0">
                <a:solidFill>
                  <a:srgbClr val="000000"/>
                </a:solidFill>
                <a:cs typeface="Arial" pitchFamily="34" charset="0"/>
              </a:rPr>
              <a:pPr algn="r"/>
              <a:t>‹#›</a:t>
            </a:fld>
            <a:endParaRPr lang="en-US" sz="750" dirty="0">
              <a:solidFill>
                <a:srgbClr val="000000"/>
              </a:solidFill>
              <a:cs typeface="Arial" pitchFamily="34" charset="0"/>
            </a:endParaRPr>
          </a:p>
        </p:txBody>
      </p:sp>
      <p:sp>
        <p:nvSpPr>
          <p:cNvPr id="1048759" name="TextBox 4"/>
          <p:cNvSpPr txBox="1"/>
          <p:nvPr userDrawn="1"/>
        </p:nvSpPr>
        <p:spPr>
          <a:xfrm>
            <a:off x="11168079" y="6492240"/>
            <a:ext cx="563676" cy="115416"/>
          </a:xfrm>
          <a:prstGeom prst="rect">
            <a:avLst/>
          </a:prstGeom>
          <a:noFill/>
        </p:spPr>
        <p:txBody>
          <a:bodyPr wrap="square" lIns="0" tIns="0" rIns="0" bIns="0" rtlCol="0">
            <a:spAutoFit/>
          </a:bodyPr>
          <a:lstStyle/>
          <a:p>
            <a:pPr algn="r"/>
            <a:fld id="{043534F5-8106-454C-A466-0C6DA036C846}" type="slidenum">
              <a:rPr lang="en-US" sz="750" smtClean="0">
                <a:solidFill>
                  <a:srgbClr val="000000"/>
                </a:solidFill>
                <a:cs typeface="Arial" pitchFamily="34" charset="0"/>
              </a:rPr>
              <a:pPr algn="r"/>
              <a:t>‹#›</a:t>
            </a:fld>
            <a:endParaRPr lang="en-US" sz="750" dirty="0">
              <a:solidFill>
                <a:srgbClr val="000000"/>
              </a:solidFill>
              <a:cs typeface="Arial"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ird Party Logo">
    <p:spTree>
      <p:nvGrpSpPr>
        <p:cNvPr id="1" name=""/>
        <p:cNvGrpSpPr/>
        <p:nvPr/>
      </p:nvGrpSpPr>
      <p:grpSpPr>
        <a:xfrm>
          <a:off x="0" y="0"/>
          <a:ext cx="0" cy="0"/>
          <a:chOff x="0" y="0"/>
          <a:chExt cx="0" cy="0"/>
        </a:xfrm>
      </p:grpSpPr>
      <p:sp>
        <p:nvSpPr>
          <p:cNvPr id="1048721" name="Title 1"/>
          <p:cNvSpPr>
            <a:spLocks noGrp="1"/>
          </p:cNvSpPr>
          <p:nvPr>
            <p:ph type="title"/>
          </p:nvPr>
        </p:nvSpPr>
        <p:spPr/>
        <p:txBody>
          <a:bodyPr/>
          <a:lstStyle/>
          <a:p>
            <a:r>
              <a:rPr lang="en-US"/>
              <a:t>Click to edit Master title style</a:t>
            </a:r>
            <a:endParaRPr lang="en-US" dirty="0"/>
          </a:p>
        </p:txBody>
      </p:sp>
      <p:sp>
        <p:nvSpPr>
          <p:cNvPr id="1048722" name="Content Placeholder 2"/>
          <p:cNvSpPr>
            <a:spLocks noGrp="1"/>
          </p:cNvSpPr>
          <p:nvPr>
            <p:ph idx="1"/>
          </p:nvPr>
        </p:nvSpPr>
        <p:spPr>
          <a:xfrm>
            <a:off x="457200" y="1752600"/>
            <a:ext cx="7312152" cy="1295400"/>
          </a:xfrm>
        </p:spPr>
        <p:txBody>
          <a:bodyPr/>
          <a:lstStyle>
            <a:lvl1pPr marL="102869" indent="-102869">
              <a:buClr>
                <a:schemeClr val="tx1"/>
              </a:buClr>
              <a:buFont typeface="Arial" panose="020B0604020202020204" pitchFamily="34" charset="0"/>
              <a:buChar char="•"/>
            </a:lvl1pPr>
            <a:lvl2pPr marL="219455" indent="-102869">
              <a:buClr>
                <a:schemeClr val="tx1"/>
              </a:buClr>
              <a:buFont typeface="Arial" panose="020B0604020202020204" pitchFamily="34" charset="0"/>
              <a:buChar char="•"/>
            </a:lvl2pPr>
            <a:lvl3pPr marL="329182" indent="-102869">
              <a:spcBef>
                <a:spcPts val="225"/>
              </a:spcBef>
              <a:buClr>
                <a:schemeClr val="tx1"/>
              </a:buClr>
              <a:buFont typeface="Arial" panose="020B0604020202020204" pitchFamily="34" charset="0"/>
              <a:buChar char="•"/>
            </a:lvl3pPr>
            <a:lvl4pPr marL="425193" indent="-102869">
              <a:buClr>
                <a:schemeClr val="tx1"/>
              </a:buClr>
              <a:buFont typeface="Arial" panose="020B0604020202020204" pitchFamily="34" charset="0"/>
              <a:buChar char="•"/>
            </a:lvl4pPr>
            <a:lvl5pPr marL="521205" indent="-102869">
              <a:buClr>
                <a:schemeClr val="tx1"/>
              </a:buClr>
              <a:buFont typeface="Arial" panose="020B0604020202020204" pitchFamily="34" charset="0"/>
              <a:buChar cha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8723" name="TextBox 5"/>
          <p:cNvSpPr txBox="1"/>
          <p:nvPr/>
        </p:nvSpPr>
        <p:spPr>
          <a:xfrm>
            <a:off x="11168079" y="6492240"/>
            <a:ext cx="563676" cy="115416"/>
          </a:xfrm>
          <a:prstGeom prst="rect">
            <a:avLst/>
          </a:prstGeom>
          <a:noFill/>
        </p:spPr>
        <p:txBody>
          <a:bodyPr wrap="square" lIns="0" tIns="0" rIns="0" bIns="0" rtlCol="0">
            <a:spAutoFit/>
          </a:bodyPr>
          <a:lstStyle/>
          <a:p>
            <a:pPr algn="r"/>
            <a:fld id="{043534F5-8106-454C-A466-0C6DA036C846}" type="slidenum">
              <a:rPr lang="en-US" sz="750" smtClean="0">
                <a:solidFill>
                  <a:srgbClr val="000000"/>
                </a:solidFill>
                <a:cs typeface="Arial" pitchFamily="34" charset="0"/>
              </a:rPr>
              <a:pPr algn="r"/>
              <a:t>‹#›</a:t>
            </a:fld>
            <a:endParaRPr lang="en-US" sz="750" dirty="0">
              <a:solidFill>
                <a:srgbClr val="000000"/>
              </a:solidFill>
              <a:cs typeface="Arial" pitchFamily="34" charset="0"/>
            </a:endParaRPr>
          </a:p>
        </p:txBody>
      </p:sp>
      <p:sp>
        <p:nvSpPr>
          <p:cNvPr id="1048724" name="TextBox 4"/>
          <p:cNvSpPr txBox="1"/>
          <p:nvPr userDrawn="1"/>
        </p:nvSpPr>
        <p:spPr>
          <a:xfrm>
            <a:off x="11168079" y="6492240"/>
            <a:ext cx="563676" cy="115416"/>
          </a:xfrm>
          <a:prstGeom prst="rect">
            <a:avLst/>
          </a:prstGeom>
          <a:noFill/>
        </p:spPr>
        <p:txBody>
          <a:bodyPr wrap="square" lIns="0" tIns="0" rIns="0" bIns="0" rtlCol="0">
            <a:spAutoFit/>
          </a:bodyPr>
          <a:lstStyle/>
          <a:p>
            <a:pPr algn="r"/>
            <a:fld id="{043534F5-8106-454C-A466-0C6DA036C846}" type="slidenum">
              <a:rPr lang="en-US" sz="750" smtClean="0">
                <a:solidFill>
                  <a:srgbClr val="000000"/>
                </a:solidFill>
                <a:cs typeface="Arial" pitchFamily="34" charset="0"/>
              </a:rPr>
              <a:pPr algn="r"/>
              <a:t>‹#›</a:t>
            </a:fld>
            <a:endParaRPr lang="en-US" sz="750" dirty="0">
              <a:solidFill>
                <a:srgbClr val="000000"/>
              </a:solidFill>
              <a:cs typeface="Arial" pitchFamily="34" charset="0"/>
            </a:endParaRPr>
          </a:p>
        </p:txBody>
      </p:sp>
      <p:sp>
        <p:nvSpPr>
          <p:cNvPr id="1048725" name="Picture Placeholder 7"/>
          <p:cNvSpPr>
            <a:spLocks noGrp="1"/>
          </p:cNvSpPr>
          <p:nvPr>
            <p:ph type="pic" sz="quarter" idx="10"/>
          </p:nvPr>
        </p:nvSpPr>
        <p:spPr>
          <a:xfrm>
            <a:off x="6172200" y="3059667"/>
            <a:ext cx="5257800" cy="1828800"/>
          </a:xfrm>
          <a:solidFill>
            <a:schemeClr val="bg1">
              <a:lumMod val="95000"/>
            </a:schemeClr>
          </a:solidFill>
        </p:spPr>
        <p:txBody>
          <a:bodyPr anchor="ctr" anchorCtr="0"/>
          <a:lstStyle>
            <a:lvl1pPr algn="ctr"/>
          </a:lstStyle>
          <a:p>
            <a:endParaRPr lang="en-US" dirty="0"/>
          </a:p>
        </p:txBody>
      </p:sp>
      <p:pic>
        <p:nvPicPr>
          <p:cNvPr id="2097179" name="Picture 8"/>
          <p:cNvPicPr>
            <a:picLocks noChangeAspect="1"/>
          </p:cNvPicPr>
          <p:nvPr userDrawn="1"/>
        </p:nvPicPr>
        <p:blipFill>
          <a:blip r:embed="rId2" cstate="print"/>
          <a:stretch>
            <a:fillRect/>
          </a:stretch>
        </p:blipFill>
        <p:spPr>
          <a:xfrm>
            <a:off x="1066800" y="3839771"/>
            <a:ext cx="3810000" cy="453259"/>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73" name="Title 1"/>
          <p:cNvSpPr>
            <a:spLocks noGrp="1"/>
          </p:cNvSpPr>
          <p:nvPr>
            <p:ph type="title"/>
          </p:nvPr>
        </p:nvSpPr>
        <p:spPr>
          <a:xfrm>
            <a:off x="457200" y="457202"/>
            <a:ext cx="11274552" cy="369332"/>
          </a:xfrm>
        </p:spPr>
        <p:txBody>
          <a:bodyPr/>
          <a:lstStyle/>
          <a:p>
            <a:r>
              <a:rPr lang="en-US"/>
              <a:t>Click to edit Master title style</a:t>
            </a:r>
          </a:p>
        </p:txBody>
      </p:sp>
      <p:sp>
        <p:nvSpPr>
          <p:cNvPr id="1048774" name="Content Placeholder 2"/>
          <p:cNvSpPr>
            <a:spLocks noGrp="1"/>
          </p:cNvSpPr>
          <p:nvPr>
            <p:ph sz="half" idx="1"/>
          </p:nvPr>
        </p:nvSpPr>
        <p:spPr>
          <a:xfrm>
            <a:off x="457200" y="1752600"/>
            <a:ext cx="5410200" cy="4556760"/>
          </a:xfrm>
        </p:spPr>
        <p:txBody>
          <a:bodyPr/>
          <a:lstStyle>
            <a:lvl1pPr>
              <a:defRPr sz="1350"/>
            </a:lvl1pPr>
            <a:lvl2pPr>
              <a:defRPr sz="1200"/>
            </a:lvl2pPr>
            <a:lvl3pPr>
              <a:defRPr sz="1050"/>
            </a:lvl3pPr>
            <a:lvl4pPr>
              <a:defRPr sz="900"/>
            </a:lvl4pPr>
            <a:lvl5pPr>
              <a:defRPr sz="9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8775" name="Content Placeholder 3"/>
          <p:cNvSpPr>
            <a:spLocks noGrp="1"/>
          </p:cNvSpPr>
          <p:nvPr>
            <p:ph sz="half" idx="2"/>
          </p:nvPr>
        </p:nvSpPr>
        <p:spPr>
          <a:xfrm>
            <a:off x="6319321" y="1752600"/>
            <a:ext cx="5412433" cy="4556760"/>
          </a:xfrm>
        </p:spPr>
        <p:txBody>
          <a:bodyPr/>
          <a:lstStyle>
            <a:lvl1pPr>
              <a:defRPr sz="1350"/>
            </a:lvl1pPr>
            <a:lvl2pPr>
              <a:defRPr sz="1200"/>
            </a:lvl2pPr>
            <a:lvl3pPr>
              <a:defRPr sz="1050"/>
            </a:lvl3pPr>
            <a:lvl4pPr>
              <a:defRPr sz="900"/>
            </a:lvl4pPr>
            <a:lvl5pPr>
              <a:defRPr sz="9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8776" name="TextBox 6"/>
          <p:cNvSpPr txBox="1"/>
          <p:nvPr/>
        </p:nvSpPr>
        <p:spPr>
          <a:xfrm>
            <a:off x="11074402" y="6492240"/>
            <a:ext cx="563676" cy="115416"/>
          </a:xfrm>
          <a:prstGeom prst="rect">
            <a:avLst/>
          </a:prstGeom>
          <a:noFill/>
        </p:spPr>
        <p:txBody>
          <a:bodyPr wrap="square" lIns="0" tIns="0" rIns="0" bIns="0" rtlCol="0">
            <a:spAutoFit/>
          </a:bodyPr>
          <a:lstStyle/>
          <a:p>
            <a:pPr algn="r"/>
            <a:fld id="{043534F5-8106-454C-A466-0C6DA036C846}" type="slidenum">
              <a:rPr lang="en-US" sz="750" smtClean="0">
                <a:solidFill>
                  <a:srgbClr val="FFFFFF">
                    <a:lumMod val="50000"/>
                  </a:srgbClr>
                </a:solidFill>
                <a:cs typeface="Arial" pitchFamily="34" charset="0"/>
              </a:rPr>
              <a:pPr algn="r"/>
              <a:t>‹#›</a:t>
            </a:fld>
            <a:endParaRPr lang="en-US" sz="750" dirty="0">
              <a:solidFill>
                <a:srgbClr val="FFFFFF">
                  <a:lumMod val="50000"/>
                </a:srgbClr>
              </a:solidFill>
              <a:cs typeface="Arial" pitchFamily="34" charset="0"/>
            </a:endParaRPr>
          </a:p>
        </p:txBody>
      </p:sp>
      <p:sp>
        <p:nvSpPr>
          <p:cNvPr id="1048777" name="TextBox 5"/>
          <p:cNvSpPr txBox="1"/>
          <p:nvPr userDrawn="1"/>
        </p:nvSpPr>
        <p:spPr>
          <a:xfrm>
            <a:off x="11074402" y="6492240"/>
            <a:ext cx="563676" cy="115416"/>
          </a:xfrm>
          <a:prstGeom prst="rect">
            <a:avLst/>
          </a:prstGeom>
          <a:noFill/>
        </p:spPr>
        <p:txBody>
          <a:bodyPr wrap="square" lIns="0" tIns="0" rIns="0" bIns="0" rtlCol="0">
            <a:spAutoFit/>
          </a:bodyPr>
          <a:lstStyle/>
          <a:p>
            <a:pPr algn="r"/>
            <a:fld id="{043534F5-8106-454C-A466-0C6DA036C846}" type="slidenum">
              <a:rPr lang="en-US" sz="750" smtClean="0">
                <a:solidFill>
                  <a:srgbClr val="FFFFFF">
                    <a:lumMod val="50000"/>
                  </a:srgbClr>
                </a:solidFill>
                <a:cs typeface="Arial" pitchFamily="34" charset="0"/>
              </a:rPr>
              <a:pPr algn="r"/>
              <a:t>‹#›</a:t>
            </a:fld>
            <a:endParaRPr lang="en-US" sz="750" dirty="0">
              <a:solidFill>
                <a:srgbClr val="FFFFFF">
                  <a:lumMod val="50000"/>
                </a:srgbClr>
              </a:solidFill>
              <a:cs typeface="Arial"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40" name="Title 1"/>
          <p:cNvSpPr>
            <a:spLocks noGrp="1"/>
          </p:cNvSpPr>
          <p:nvPr>
            <p:ph type="title"/>
          </p:nvPr>
        </p:nvSpPr>
        <p:spPr>
          <a:xfrm>
            <a:off x="457200" y="457202"/>
            <a:ext cx="11274552" cy="369332"/>
          </a:xfrm>
        </p:spPr>
        <p:txBody>
          <a:bodyPr/>
          <a:lstStyle/>
          <a:p>
            <a:r>
              <a:rPr lang="en-US" dirty="0"/>
              <a:t>Click to edit Master title style</a:t>
            </a:r>
          </a:p>
        </p:txBody>
      </p:sp>
      <p:sp>
        <p:nvSpPr>
          <p:cNvPr id="1048741" name="Text Placeholder 2"/>
          <p:cNvSpPr>
            <a:spLocks noGrp="1"/>
          </p:cNvSpPr>
          <p:nvPr>
            <p:ph type="body" idx="1"/>
          </p:nvPr>
        </p:nvSpPr>
        <p:spPr>
          <a:xfrm>
            <a:off x="457200" y="1752600"/>
            <a:ext cx="5394960" cy="307777"/>
          </a:xfrm>
        </p:spPr>
        <p:txBody>
          <a:bodyPr anchor="b"/>
          <a:lstStyle>
            <a:lvl1pPr marL="0" indent="0">
              <a:buNone/>
              <a:defRPr sz="1500" b="1"/>
            </a:lvl1pPr>
            <a:lvl2pPr marL="342898" indent="0">
              <a:buNone/>
              <a:defRPr sz="1500" b="1"/>
            </a:lvl2pPr>
            <a:lvl3pPr marL="685796" indent="0">
              <a:buNone/>
              <a:defRPr sz="1350" b="1"/>
            </a:lvl3pPr>
            <a:lvl4pPr marL="1028694" indent="0">
              <a:buNone/>
              <a:defRPr sz="1200" b="1"/>
            </a:lvl4pPr>
            <a:lvl5pPr marL="1371592" indent="0">
              <a:buNone/>
              <a:defRPr sz="1200" b="1"/>
            </a:lvl5pPr>
            <a:lvl6pPr marL="1714490" indent="0">
              <a:buNone/>
              <a:defRPr sz="1200" b="1"/>
            </a:lvl6pPr>
            <a:lvl7pPr marL="2057388" indent="0">
              <a:buNone/>
              <a:defRPr sz="1200" b="1"/>
            </a:lvl7pPr>
            <a:lvl8pPr marL="2400286" indent="0">
              <a:buNone/>
              <a:defRPr sz="1200" b="1"/>
            </a:lvl8pPr>
            <a:lvl9pPr marL="2743184" indent="0">
              <a:buNone/>
              <a:defRPr sz="1200" b="1"/>
            </a:lvl9pPr>
          </a:lstStyle>
          <a:p>
            <a:pPr lvl="0"/>
            <a:r>
              <a:rPr lang="en-US" dirty="0"/>
              <a:t>Click to edit Master text styles</a:t>
            </a:r>
          </a:p>
        </p:txBody>
      </p:sp>
      <p:sp>
        <p:nvSpPr>
          <p:cNvPr id="1048742" name="Content Placeholder 3"/>
          <p:cNvSpPr>
            <a:spLocks noGrp="1"/>
          </p:cNvSpPr>
          <p:nvPr>
            <p:ph sz="half" idx="2"/>
          </p:nvPr>
        </p:nvSpPr>
        <p:spPr>
          <a:xfrm>
            <a:off x="457200" y="2194560"/>
            <a:ext cx="5394960" cy="4114800"/>
          </a:xfrm>
        </p:spPr>
        <p:txBody>
          <a:bodyPr/>
          <a:lstStyle>
            <a:lvl1pPr>
              <a:defRPr sz="1350"/>
            </a:lvl1pPr>
            <a:lvl2pPr>
              <a:defRPr sz="1200"/>
            </a:lvl2pPr>
            <a:lvl3pPr>
              <a:defRPr sz="1050"/>
            </a:lvl3pPr>
            <a:lvl4pPr>
              <a:defRPr sz="900"/>
            </a:lvl4pPr>
            <a:lvl5pPr>
              <a:defRPr sz="9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8743" name="Text Placeholder 4"/>
          <p:cNvSpPr>
            <a:spLocks noGrp="1"/>
          </p:cNvSpPr>
          <p:nvPr>
            <p:ph type="body" sz="quarter" idx="3"/>
          </p:nvPr>
        </p:nvSpPr>
        <p:spPr>
          <a:xfrm>
            <a:off x="6336795" y="1775949"/>
            <a:ext cx="5394960" cy="307777"/>
          </a:xfrm>
        </p:spPr>
        <p:txBody>
          <a:bodyPr anchor="b"/>
          <a:lstStyle>
            <a:lvl1pPr marL="0" indent="0">
              <a:buNone/>
              <a:defRPr sz="1500" b="1"/>
            </a:lvl1pPr>
            <a:lvl2pPr marL="342898" indent="0">
              <a:buNone/>
              <a:defRPr sz="1500" b="1"/>
            </a:lvl2pPr>
            <a:lvl3pPr marL="685796" indent="0">
              <a:buNone/>
              <a:defRPr sz="1350" b="1"/>
            </a:lvl3pPr>
            <a:lvl4pPr marL="1028694" indent="0">
              <a:buNone/>
              <a:defRPr sz="1200" b="1"/>
            </a:lvl4pPr>
            <a:lvl5pPr marL="1371592" indent="0">
              <a:buNone/>
              <a:defRPr sz="1200" b="1"/>
            </a:lvl5pPr>
            <a:lvl6pPr marL="1714490" indent="0">
              <a:buNone/>
              <a:defRPr sz="1200" b="1"/>
            </a:lvl6pPr>
            <a:lvl7pPr marL="2057388" indent="0">
              <a:buNone/>
              <a:defRPr sz="1200" b="1"/>
            </a:lvl7pPr>
            <a:lvl8pPr marL="2400286" indent="0">
              <a:buNone/>
              <a:defRPr sz="1200" b="1"/>
            </a:lvl8pPr>
            <a:lvl9pPr marL="2743184" indent="0">
              <a:buNone/>
              <a:defRPr sz="1200" b="1"/>
            </a:lvl9pPr>
          </a:lstStyle>
          <a:p>
            <a:pPr lvl="0"/>
            <a:r>
              <a:rPr lang="en-US" dirty="0"/>
              <a:t>Click to edit Master text styles</a:t>
            </a:r>
          </a:p>
        </p:txBody>
      </p:sp>
      <p:sp>
        <p:nvSpPr>
          <p:cNvPr id="1048744" name="Content Placeholder 5"/>
          <p:cNvSpPr>
            <a:spLocks noGrp="1"/>
          </p:cNvSpPr>
          <p:nvPr>
            <p:ph sz="quarter" idx="4"/>
          </p:nvPr>
        </p:nvSpPr>
        <p:spPr>
          <a:xfrm>
            <a:off x="6336795" y="2194560"/>
            <a:ext cx="5394960" cy="4114800"/>
          </a:xfrm>
        </p:spPr>
        <p:txBody>
          <a:bodyPr/>
          <a:lstStyle>
            <a:lvl1pPr>
              <a:defRPr sz="1350"/>
            </a:lvl1pPr>
            <a:lvl2pPr>
              <a:defRPr sz="1200"/>
            </a:lvl2pPr>
            <a:lvl3pPr>
              <a:defRPr sz="1050"/>
            </a:lvl3pPr>
            <a:lvl4pPr>
              <a:defRPr sz="900"/>
            </a:lvl4pPr>
            <a:lvl5pPr>
              <a:defRPr sz="9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8745" name="TextBox 8"/>
          <p:cNvSpPr txBox="1"/>
          <p:nvPr/>
        </p:nvSpPr>
        <p:spPr>
          <a:xfrm>
            <a:off x="11074402" y="6492240"/>
            <a:ext cx="563676" cy="115416"/>
          </a:xfrm>
          <a:prstGeom prst="rect">
            <a:avLst/>
          </a:prstGeom>
          <a:noFill/>
        </p:spPr>
        <p:txBody>
          <a:bodyPr wrap="square" lIns="0" tIns="0" rIns="0" bIns="0" rtlCol="0">
            <a:spAutoFit/>
          </a:bodyPr>
          <a:lstStyle/>
          <a:p>
            <a:pPr algn="r"/>
            <a:fld id="{043534F5-8106-454C-A466-0C6DA036C846}" type="slidenum">
              <a:rPr lang="en-US" sz="750" smtClean="0">
                <a:solidFill>
                  <a:srgbClr val="FFFFFF">
                    <a:lumMod val="50000"/>
                  </a:srgbClr>
                </a:solidFill>
                <a:cs typeface="Arial" pitchFamily="34" charset="0"/>
              </a:rPr>
              <a:pPr algn="r"/>
              <a:t>‹#›</a:t>
            </a:fld>
            <a:endParaRPr lang="en-US" sz="750" dirty="0">
              <a:solidFill>
                <a:srgbClr val="FFFFFF">
                  <a:lumMod val="50000"/>
                </a:srgbClr>
              </a:solidFill>
              <a:cs typeface="Arial" pitchFamily="34" charset="0"/>
            </a:endParaRPr>
          </a:p>
        </p:txBody>
      </p:sp>
      <p:sp>
        <p:nvSpPr>
          <p:cNvPr id="1048746" name="TextBox 7"/>
          <p:cNvSpPr txBox="1"/>
          <p:nvPr userDrawn="1"/>
        </p:nvSpPr>
        <p:spPr>
          <a:xfrm>
            <a:off x="11074402" y="6492240"/>
            <a:ext cx="563676" cy="115416"/>
          </a:xfrm>
          <a:prstGeom prst="rect">
            <a:avLst/>
          </a:prstGeom>
          <a:noFill/>
        </p:spPr>
        <p:txBody>
          <a:bodyPr wrap="square" lIns="0" tIns="0" rIns="0" bIns="0" rtlCol="0">
            <a:spAutoFit/>
          </a:bodyPr>
          <a:lstStyle/>
          <a:p>
            <a:pPr algn="r"/>
            <a:fld id="{043534F5-8106-454C-A466-0C6DA036C846}" type="slidenum">
              <a:rPr lang="en-US" sz="750" smtClean="0">
                <a:solidFill>
                  <a:srgbClr val="FFFFFF">
                    <a:lumMod val="50000"/>
                  </a:srgbClr>
                </a:solidFill>
                <a:cs typeface="Arial" pitchFamily="34" charset="0"/>
              </a:rPr>
              <a:pPr algn="r"/>
              <a:t>‹#›</a:t>
            </a:fld>
            <a:endParaRPr lang="en-US" sz="750" dirty="0">
              <a:solidFill>
                <a:srgbClr val="FFFFFF">
                  <a:lumMod val="50000"/>
                </a:srgbClr>
              </a:solidFill>
              <a:cs typeface="Arial"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595" name="Title 1"/>
          <p:cNvSpPr>
            <a:spLocks noGrp="1"/>
          </p:cNvSpPr>
          <p:nvPr>
            <p:ph type="title"/>
          </p:nvPr>
        </p:nvSpPr>
        <p:spPr/>
        <p:txBody>
          <a:bodyPr/>
          <a:lstStyle/>
          <a:p>
            <a:r>
              <a:rPr lang="en-US" dirty="0"/>
              <a:t>Click to edit Master title style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707" name="Do not remove" hidden="1"/>
          <p:cNvSpPr/>
          <p:nvPr userDrawn="1">
            <p:custDataLst>
              <p:tags r:id="rId1"/>
            </p:custDataLst>
          </p:nvPr>
        </p:nvSpPr>
        <p:spPr>
          <a:xfrm>
            <a:off x="0" y="0"/>
            <a:ext cx="16933" cy="12700"/>
          </a:xfrm>
          <a:prstGeom prst="octagon">
            <a:avLst/>
          </a:prstGeom>
          <a:no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Option">
    <p:spTree>
      <p:nvGrpSpPr>
        <p:cNvPr id="1" name=""/>
        <p:cNvGrpSpPr/>
        <p:nvPr/>
      </p:nvGrpSpPr>
      <p:grpSpPr>
        <a:xfrm>
          <a:off x="0" y="0"/>
          <a:ext cx="0" cy="0"/>
          <a:chOff x="0" y="0"/>
          <a:chExt cx="0" cy="0"/>
        </a:xfrm>
      </p:grpSpPr>
      <p:sp>
        <p:nvSpPr>
          <p:cNvPr id="1048716" name="TextBox 3"/>
          <p:cNvSpPr txBox="1"/>
          <p:nvPr/>
        </p:nvSpPr>
        <p:spPr>
          <a:xfrm>
            <a:off x="11074402" y="6492240"/>
            <a:ext cx="563676" cy="115416"/>
          </a:xfrm>
          <a:prstGeom prst="rect">
            <a:avLst/>
          </a:prstGeom>
          <a:noFill/>
        </p:spPr>
        <p:txBody>
          <a:bodyPr wrap="square" lIns="0" tIns="0" rIns="0" bIns="0" rtlCol="0">
            <a:spAutoFit/>
          </a:bodyPr>
          <a:lstStyle/>
          <a:p>
            <a:pPr algn="r"/>
            <a:fld id="{043534F5-8106-454C-A466-0C6DA036C846}" type="slidenum">
              <a:rPr lang="en-US" sz="750" smtClean="0">
                <a:solidFill>
                  <a:srgbClr val="FFFFFF">
                    <a:lumMod val="50000"/>
                  </a:srgbClr>
                </a:solidFill>
                <a:cs typeface="Arial" pitchFamily="34" charset="0"/>
              </a:rPr>
              <a:pPr algn="r"/>
              <a:t>‹#›</a:t>
            </a:fld>
            <a:endParaRPr lang="en-US" sz="750" dirty="0">
              <a:solidFill>
                <a:srgbClr val="FFFFFF">
                  <a:lumMod val="50000"/>
                </a:srgbClr>
              </a:solidFill>
              <a:cs typeface="Arial" pitchFamily="34" charset="0"/>
            </a:endParaRPr>
          </a:p>
        </p:txBody>
      </p:sp>
      <p:sp>
        <p:nvSpPr>
          <p:cNvPr id="1048717" name="TextBox 2"/>
          <p:cNvSpPr txBox="1"/>
          <p:nvPr userDrawn="1"/>
        </p:nvSpPr>
        <p:spPr>
          <a:xfrm>
            <a:off x="11074402" y="6492240"/>
            <a:ext cx="563676" cy="115416"/>
          </a:xfrm>
          <a:prstGeom prst="rect">
            <a:avLst/>
          </a:prstGeom>
          <a:noFill/>
        </p:spPr>
        <p:txBody>
          <a:bodyPr wrap="square" lIns="0" tIns="0" rIns="0" bIns="0" rtlCol="0">
            <a:spAutoFit/>
          </a:bodyPr>
          <a:lstStyle/>
          <a:p>
            <a:pPr algn="r"/>
            <a:fld id="{043534F5-8106-454C-A466-0C6DA036C846}" type="slidenum">
              <a:rPr lang="en-US" sz="750" smtClean="0">
                <a:solidFill>
                  <a:srgbClr val="FFFFFF">
                    <a:lumMod val="50000"/>
                  </a:srgbClr>
                </a:solidFill>
                <a:cs typeface="Arial" pitchFamily="34" charset="0"/>
              </a:rPr>
              <a:pPr algn="r"/>
              <a:t>‹#›</a:t>
            </a:fld>
            <a:endParaRPr lang="en-US" sz="750" dirty="0">
              <a:solidFill>
                <a:srgbClr val="FFFFFF">
                  <a:lumMod val="50000"/>
                </a:srgbClr>
              </a:solidFill>
              <a:cs typeface="Arial" pitchFamily="34" charset="0"/>
            </a:endParaRPr>
          </a:p>
        </p:txBody>
      </p:sp>
      <p:sp>
        <p:nvSpPr>
          <p:cNvPr id="1048718" name="Rectangle 1"/>
          <p:cNvSpPr/>
          <p:nvPr userDrawn="1"/>
        </p:nvSpPr>
        <p:spPr>
          <a:xfrm>
            <a:off x="0" y="0"/>
            <a:ext cx="12192000" cy="6400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rgbClr val="FFFFFF"/>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Image">
    <p:spTree>
      <p:nvGrpSpPr>
        <p:cNvPr id="1" name=""/>
        <p:cNvGrpSpPr/>
        <p:nvPr/>
      </p:nvGrpSpPr>
      <p:grpSpPr>
        <a:xfrm>
          <a:off x="0" y="0"/>
          <a:ext cx="0" cy="0"/>
          <a:chOff x="0" y="0"/>
          <a:chExt cx="0" cy="0"/>
        </a:xfrm>
      </p:grpSpPr>
      <p:sp>
        <p:nvSpPr>
          <p:cNvPr id="1048747" name="TextBox 3"/>
          <p:cNvSpPr txBox="1"/>
          <p:nvPr/>
        </p:nvSpPr>
        <p:spPr>
          <a:xfrm>
            <a:off x="11074402" y="6492240"/>
            <a:ext cx="563676" cy="115416"/>
          </a:xfrm>
          <a:prstGeom prst="rect">
            <a:avLst/>
          </a:prstGeom>
          <a:noFill/>
        </p:spPr>
        <p:txBody>
          <a:bodyPr wrap="square" lIns="0" tIns="0" rIns="0" bIns="0" rtlCol="0">
            <a:spAutoFit/>
          </a:bodyPr>
          <a:lstStyle/>
          <a:p>
            <a:pPr algn="r"/>
            <a:fld id="{043534F5-8106-454C-A466-0C6DA036C846}" type="slidenum">
              <a:rPr lang="en-US" sz="750" smtClean="0">
                <a:solidFill>
                  <a:srgbClr val="FFFFFF">
                    <a:lumMod val="50000"/>
                  </a:srgbClr>
                </a:solidFill>
                <a:cs typeface="Arial" pitchFamily="34" charset="0"/>
              </a:rPr>
              <a:pPr algn="r"/>
              <a:t>‹#›</a:t>
            </a:fld>
            <a:endParaRPr lang="en-US" sz="750" dirty="0">
              <a:solidFill>
                <a:srgbClr val="FFFFFF">
                  <a:lumMod val="50000"/>
                </a:srgbClr>
              </a:solidFill>
              <a:cs typeface="Arial" pitchFamily="34" charset="0"/>
            </a:endParaRPr>
          </a:p>
        </p:txBody>
      </p:sp>
      <p:sp>
        <p:nvSpPr>
          <p:cNvPr id="1048748" name="TextBox 2"/>
          <p:cNvSpPr txBox="1"/>
          <p:nvPr userDrawn="1"/>
        </p:nvSpPr>
        <p:spPr>
          <a:xfrm>
            <a:off x="11074402" y="6492240"/>
            <a:ext cx="563676" cy="115416"/>
          </a:xfrm>
          <a:prstGeom prst="rect">
            <a:avLst/>
          </a:prstGeom>
          <a:noFill/>
        </p:spPr>
        <p:txBody>
          <a:bodyPr wrap="square" lIns="0" tIns="0" rIns="0" bIns="0" rtlCol="0">
            <a:spAutoFit/>
          </a:bodyPr>
          <a:lstStyle/>
          <a:p>
            <a:pPr algn="r"/>
            <a:fld id="{043534F5-8106-454C-A466-0C6DA036C846}" type="slidenum">
              <a:rPr lang="en-US" sz="750" smtClean="0">
                <a:solidFill>
                  <a:srgbClr val="FFFFFF">
                    <a:lumMod val="50000"/>
                  </a:srgbClr>
                </a:solidFill>
                <a:cs typeface="Arial" pitchFamily="34" charset="0"/>
              </a:rPr>
              <a:pPr algn="r"/>
              <a:t>‹#›</a:t>
            </a:fld>
            <a:endParaRPr lang="en-US" sz="750" dirty="0">
              <a:solidFill>
                <a:srgbClr val="FFFFFF">
                  <a:lumMod val="50000"/>
                </a:srgbClr>
              </a:solidFill>
              <a:cs typeface="Arial" pitchFamily="34" charset="0"/>
            </a:endParaRPr>
          </a:p>
        </p:txBody>
      </p:sp>
      <p:sp>
        <p:nvSpPr>
          <p:cNvPr id="1048749" name="Text Placeholder 10"/>
          <p:cNvSpPr>
            <a:spLocks noGrp="1"/>
          </p:cNvSpPr>
          <p:nvPr>
            <p:ph type="body" sz="quarter" idx="11"/>
          </p:nvPr>
        </p:nvSpPr>
        <p:spPr>
          <a:xfrm>
            <a:off x="457200" y="2514600"/>
            <a:ext cx="11277600" cy="1600200"/>
          </a:xfrm>
        </p:spPr>
        <p:txBody>
          <a:bodyPr/>
          <a:lstStyle>
            <a:lvl1pPr marL="0" indent="0">
              <a:buFontTx/>
              <a:buNone/>
              <a:defRPr sz="6000"/>
            </a:lvl1pPr>
            <a:lvl2pPr marL="116586" indent="0">
              <a:buFontTx/>
              <a:buNone/>
            </a:lvl2pPr>
            <a:lvl3pPr marL="226312" indent="0">
              <a:buFontTx/>
              <a:buNone/>
            </a:lvl3pPr>
            <a:lvl4pPr marL="322324" indent="0">
              <a:buFontTx/>
              <a:buNone/>
            </a:lvl4pPr>
            <a:lvl5pPr marL="418336" indent="0">
              <a:buFontTx/>
              <a:buNone/>
            </a:lvl5pPr>
          </a:lstStyle>
          <a:p>
            <a:pPr lvl="0"/>
            <a:r>
              <a:rPr lang="en-US" dirty="0"/>
              <a:t>Click to edit Master text style</a:t>
            </a:r>
          </a:p>
        </p:txBody>
      </p:sp>
      <p:sp>
        <p:nvSpPr>
          <p:cNvPr id="1048750" name="Picture Placeholder 6"/>
          <p:cNvSpPr>
            <a:spLocks noGrp="1"/>
          </p:cNvSpPr>
          <p:nvPr>
            <p:ph type="pic" sz="quarter" idx="12"/>
          </p:nvPr>
        </p:nvSpPr>
        <p:spPr>
          <a:xfrm>
            <a:off x="0" y="0"/>
            <a:ext cx="12192000" cy="2514600"/>
          </a:xfrm>
        </p:spPr>
        <p:txBody>
          <a:body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782" name="Title 1"/>
          <p:cNvSpPr>
            <a:spLocks noGrp="1"/>
          </p:cNvSpPr>
          <p:nvPr>
            <p:ph type="title"/>
          </p:nvPr>
        </p:nvSpPr>
        <p:spPr/>
        <p:txBody>
          <a:bodyPr/>
          <a:lstStyle/>
          <a:p>
            <a:r>
              <a:rPr lang="en-US"/>
              <a:t>Click to edit Master title style</a:t>
            </a:r>
            <a:endParaRPr lang="en-US" dirty="0"/>
          </a:p>
        </p:txBody>
      </p:sp>
      <p:sp>
        <p:nvSpPr>
          <p:cNvPr id="104878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84" name="Date Placeholder 6"/>
          <p:cNvSpPr>
            <a:spLocks noGrp="1"/>
          </p:cNvSpPr>
          <p:nvPr>
            <p:ph type="dt" sz="half" idx="10"/>
          </p:nvPr>
        </p:nvSpPr>
        <p:spPr/>
        <p:txBody>
          <a:bodyPr/>
          <a:lstStyle/>
          <a:p>
            <a:fld id="{4BE1D723-8F53-4F53-90B0-1982A396982E}" type="datetime1">
              <a:rPr lang="en-US" smtClean="0"/>
              <a:t>3/24/2022</a:t>
            </a:fld>
            <a:endParaRPr lang="en-US" dirty="0"/>
          </a:p>
        </p:txBody>
      </p:sp>
      <p:sp>
        <p:nvSpPr>
          <p:cNvPr id="1048785" name="Footer Placeholder 7"/>
          <p:cNvSpPr>
            <a:spLocks noGrp="1"/>
          </p:cNvSpPr>
          <p:nvPr>
            <p:ph type="ftr" sz="quarter" idx="11"/>
          </p:nvPr>
        </p:nvSpPr>
        <p:spPr/>
        <p:txBody>
          <a:bodyPr/>
          <a:lstStyle/>
          <a:p>
            <a:endParaRPr lang="en-US" dirty="0"/>
          </a:p>
        </p:txBody>
      </p:sp>
      <p:sp>
        <p:nvSpPr>
          <p:cNvPr id="1048786"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Break Standard">
    <p:spTree>
      <p:nvGrpSpPr>
        <p:cNvPr id="1" name=""/>
        <p:cNvGrpSpPr/>
        <p:nvPr/>
      </p:nvGrpSpPr>
      <p:grpSpPr>
        <a:xfrm>
          <a:off x="0" y="0"/>
          <a:ext cx="0" cy="0"/>
          <a:chOff x="0" y="0"/>
          <a:chExt cx="0" cy="0"/>
        </a:xfrm>
      </p:grpSpPr>
      <p:sp>
        <p:nvSpPr>
          <p:cNvPr id="1048765" name="TextBox 3"/>
          <p:cNvSpPr txBox="1"/>
          <p:nvPr/>
        </p:nvSpPr>
        <p:spPr>
          <a:xfrm>
            <a:off x="11074402" y="6492240"/>
            <a:ext cx="563676" cy="115416"/>
          </a:xfrm>
          <a:prstGeom prst="rect">
            <a:avLst/>
          </a:prstGeom>
          <a:noFill/>
        </p:spPr>
        <p:txBody>
          <a:bodyPr wrap="square" lIns="0" tIns="0" rIns="0" bIns="0" rtlCol="0">
            <a:spAutoFit/>
          </a:bodyPr>
          <a:lstStyle/>
          <a:p>
            <a:pPr algn="r"/>
            <a:fld id="{043534F5-8106-454C-A466-0C6DA036C846}" type="slidenum">
              <a:rPr lang="en-US" sz="750" smtClean="0">
                <a:solidFill>
                  <a:srgbClr val="FFFFFF">
                    <a:lumMod val="50000"/>
                  </a:srgbClr>
                </a:solidFill>
                <a:cs typeface="Arial" pitchFamily="34" charset="0"/>
              </a:rPr>
              <a:pPr algn="r"/>
              <a:t>‹#›</a:t>
            </a:fld>
            <a:endParaRPr lang="en-US" sz="750" dirty="0">
              <a:solidFill>
                <a:srgbClr val="FFFFFF">
                  <a:lumMod val="50000"/>
                </a:srgbClr>
              </a:solidFill>
              <a:cs typeface="Arial" pitchFamily="34" charset="0"/>
            </a:endParaRPr>
          </a:p>
        </p:txBody>
      </p:sp>
      <p:sp>
        <p:nvSpPr>
          <p:cNvPr id="1048766" name="TextBox 2"/>
          <p:cNvSpPr txBox="1"/>
          <p:nvPr userDrawn="1"/>
        </p:nvSpPr>
        <p:spPr>
          <a:xfrm>
            <a:off x="11074402" y="6492240"/>
            <a:ext cx="563676" cy="115416"/>
          </a:xfrm>
          <a:prstGeom prst="rect">
            <a:avLst/>
          </a:prstGeom>
          <a:noFill/>
        </p:spPr>
        <p:txBody>
          <a:bodyPr wrap="square" lIns="0" tIns="0" rIns="0" bIns="0" rtlCol="0">
            <a:spAutoFit/>
          </a:bodyPr>
          <a:lstStyle/>
          <a:p>
            <a:pPr algn="r"/>
            <a:fld id="{043534F5-8106-454C-A466-0C6DA036C846}" type="slidenum">
              <a:rPr lang="en-US" sz="750" smtClean="0">
                <a:solidFill>
                  <a:srgbClr val="FFFFFF">
                    <a:lumMod val="50000"/>
                  </a:srgbClr>
                </a:solidFill>
                <a:cs typeface="Arial" pitchFamily="34" charset="0"/>
              </a:rPr>
              <a:pPr algn="r"/>
              <a:t>‹#›</a:t>
            </a:fld>
            <a:endParaRPr lang="en-US" sz="750" dirty="0">
              <a:solidFill>
                <a:srgbClr val="FFFFFF">
                  <a:lumMod val="50000"/>
                </a:srgbClr>
              </a:solidFill>
              <a:cs typeface="Arial" pitchFamily="34" charset="0"/>
            </a:endParaRPr>
          </a:p>
        </p:txBody>
      </p:sp>
      <p:sp>
        <p:nvSpPr>
          <p:cNvPr id="1048767" name="Text Placeholder 10"/>
          <p:cNvSpPr>
            <a:spLocks noGrp="1"/>
          </p:cNvSpPr>
          <p:nvPr>
            <p:ph type="body" sz="quarter" idx="11"/>
          </p:nvPr>
        </p:nvSpPr>
        <p:spPr>
          <a:xfrm>
            <a:off x="457200" y="2514600"/>
            <a:ext cx="11277600" cy="1600200"/>
          </a:xfrm>
        </p:spPr>
        <p:txBody>
          <a:bodyPr/>
          <a:lstStyle>
            <a:lvl1pPr marL="0" indent="0">
              <a:buFontTx/>
              <a:buNone/>
              <a:defRPr sz="6000"/>
            </a:lvl1pPr>
            <a:lvl2pPr marL="116586" indent="0">
              <a:buFontTx/>
              <a:buNone/>
            </a:lvl2pPr>
            <a:lvl3pPr marL="226312" indent="0">
              <a:buFontTx/>
              <a:buNone/>
            </a:lvl3pPr>
            <a:lvl4pPr marL="322324" indent="0">
              <a:buFontTx/>
              <a:buNone/>
            </a:lvl4pPr>
            <a:lvl5pPr marL="418336" indent="0">
              <a:buFontTx/>
              <a:buNone/>
            </a:lvl5pPr>
          </a:lstStyle>
          <a:p>
            <a:pPr lvl="0"/>
            <a:r>
              <a:rPr lang="en-US" dirty="0"/>
              <a:t>Click to edit Master text style</a:t>
            </a:r>
          </a:p>
        </p:txBody>
      </p:sp>
      <p:pic>
        <p:nvPicPr>
          <p:cNvPr id="2097181" name="Picture Placeholder 3"/>
          <p:cNvPicPr>
            <a:picLocks noChangeAspect="1"/>
          </p:cNvPicPr>
          <p:nvPr userDrawn="1"/>
        </p:nvPicPr>
        <p:blipFill rotWithShape="1">
          <a:blip r:embed="rId2" cstate="print"/>
          <a:srcRect l="625" r="24375" b="63333"/>
          <a:stretch>
            <a:fillRect/>
          </a:stretch>
        </p:blipFill>
        <p:spPr>
          <a:xfrm>
            <a:off x="0" y="0"/>
            <a:ext cx="12192000" cy="2514600"/>
          </a:xfrm>
          <a:prstGeom prst="rect">
            <a:avLst/>
          </a:prstGeom>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act/disclaimer">
    <p:spTree>
      <p:nvGrpSpPr>
        <p:cNvPr id="1" name=""/>
        <p:cNvGrpSpPr/>
        <p:nvPr/>
      </p:nvGrpSpPr>
      <p:grpSpPr>
        <a:xfrm>
          <a:off x="0" y="0"/>
          <a:ext cx="0" cy="0"/>
          <a:chOff x="0" y="0"/>
          <a:chExt cx="0" cy="0"/>
        </a:xfrm>
      </p:grpSpPr>
      <p:sp>
        <p:nvSpPr>
          <p:cNvPr id="1048730" name="TextBox 3"/>
          <p:cNvSpPr txBox="1"/>
          <p:nvPr/>
        </p:nvSpPr>
        <p:spPr>
          <a:xfrm>
            <a:off x="11074402" y="6492240"/>
            <a:ext cx="563676" cy="115416"/>
          </a:xfrm>
          <a:prstGeom prst="rect">
            <a:avLst/>
          </a:prstGeom>
          <a:noFill/>
        </p:spPr>
        <p:txBody>
          <a:bodyPr wrap="square" lIns="0" tIns="0" rIns="0" bIns="0" rtlCol="0">
            <a:spAutoFit/>
          </a:bodyPr>
          <a:lstStyle/>
          <a:p>
            <a:pPr algn="r"/>
            <a:fld id="{043534F5-8106-454C-A466-0C6DA036C846}" type="slidenum">
              <a:rPr lang="en-US" sz="750" smtClean="0">
                <a:solidFill>
                  <a:srgbClr val="FFFFFF">
                    <a:lumMod val="50000"/>
                  </a:srgbClr>
                </a:solidFill>
                <a:cs typeface="Arial" pitchFamily="34" charset="0"/>
              </a:rPr>
              <a:pPr algn="r"/>
              <a:t>‹#›</a:t>
            </a:fld>
            <a:endParaRPr lang="en-US" sz="750" dirty="0">
              <a:solidFill>
                <a:srgbClr val="FFFFFF">
                  <a:lumMod val="50000"/>
                </a:srgbClr>
              </a:solidFill>
              <a:cs typeface="Arial" pitchFamily="34" charset="0"/>
            </a:endParaRPr>
          </a:p>
        </p:txBody>
      </p:sp>
      <p:sp>
        <p:nvSpPr>
          <p:cNvPr id="1048731" name="TextBox 2"/>
          <p:cNvSpPr txBox="1"/>
          <p:nvPr userDrawn="1"/>
        </p:nvSpPr>
        <p:spPr>
          <a:xfrm>
            <a:off x="11074402" y="6492240"/>
            <a:ext cx="563676" cy="115416"/>
          </a:xfrm>
          <a:prstGeom prst="rect">
            <a:avLst/>
          </a:prstGeom>
          <a:noFill/>
        </p:spPr>
        <p:txBody>
          <a:bodyPr wrap="square" lIns="0" tIns="0" rIns="0" bIns="0" rtlCol="0">
            <a:spAutoFit/>
          </a:bodyPr>
          <a:lstStyle/>
          <a:p>
            <a:pPr algn="r"/>
            <a:fld id="{043534F5-8106-454C-A466-0C6DA036C846}" type="slidenum">
              <a:rPr lang="en-US" sz="750" smtClean="0">
                <a:solidFill>
                  <a:srgbClr val="FFFFFF">
                    <a:lumMod val="50000"/>
                  </a:srgbClr>
                </a:solidFill>
                <a:cs typeface="Arial" pitchFamily="34" charset="0"/>
              </a:rPr>
              <a:pPr algn="r"/>
              <a:t>‹#›</a:t>
            </a:fld>
            <a:endParaRPr lang="en-US" sz="750" dirty="0">
              <a:solidFill>
                <a:srgbClr val="FFFFFF">
                  <a:lumMod val="50000"/>
                </a:srgbClr>
              </a:solidFill>
              <a:cs typeface="Arial" pitchFamily="34" charset="0"/>
            </a:endParaRPr>
          </a:p>
        </p:txBody>
      </p:sp>
      <p:sp>
        <p:nvSpPr>
          <p:cNvPr id="1048732" name="Text Placeholder 5"/>
          <p:cNvSpPr>
            <a:spLocks noGrp="1"/>
          </p:cNvSpPr>
          <p:nvPr>
            <p:ph type="body" sz="quarter" idx="10"/>
          </p:nvPr>
        </p:nvSpPr>
        <p:spPr>
          <a:xfrm>
            <a:off x="457203" y="2514600"/>
            <a:ext cx="11180875" cy="2286000"/>
          </a:xfrm>
        </p:spPr>
        <p:txBody>
          <a:bodyPr/>
          <a:lstStyle>
            <a:lvl1pPr marL="0" indent="0">
              <a:buFontTx/>
              <a:buNone/>
              <a:defRPr sz="6000"/>
            </a:lvl1pPr>
          </a:lstStyle>
          <a:p>
            <a:pPr lvl="0"/>
            <a:r>
              <a:rPr lang="en-US" dirty="0"/>
              <a:t>Click to edit Master text styles</a:t>
            </a:r>
          </a:p>
        </p:txBody>
      </p:sp>
      <p:sp>
        <p:nvSpPr>
          <p:cNvPr id="1048733" name="Text Placeholder 7"/>
          <p:cNvSpPr>
            <a:spLocks noGrp="1"/>
          </p:cNvSpPr>
          <p:nvPr>
            <p:ph type="body" sz="quarter" idx="11"/>
          </p:nvPr>
        </p:nvSpPr>
        <p:spPr>
          <a:xfrm>
            <a:off x="457201" y="4206240"/>
            <a:ext cx="11180763" cy="1219200"/>
          </a:xfrm>
        </p:spPr>
        <p:txBody>
          <a:bodyPr/>
          <a:lstStyle>
            <a:lvl1pPr marL="0" indent="0">
              <a:buFontTx/>
              <a:buNone/>
              <a:defRPr sz="1200"/>
            </a:lvl1pPr>
            <a:lvl2pPr marL="0" indent="0">
              <a:buFontTx/>
              <a:buNone/>
              <a:defRPr sz="1200"/>
            </a:lvl2pPr>
            <a:lvl3pPr marL="0" indent="0">
              <a:buFontTx/>
              <a:buNone/>
              <a:defRPr sz="1200"/>
            </a:lvl3pPr>
            <a:lvl4pPr marL="0" indent="0">
              <a:buFontTx/>
              <a:buNone/>
              <a:defRPr sz="1200"/>
            </a:lvl4pPr>
            <a:lvl5pPr marL="0" indent="0">
              <a:buFontTx/>
              <a:buNone/>
              <a:defRPr sz="1200"/>
            </a:lvl5pPr>
          </a:lstStyle>
          <a:p>
            <a:pPr lvl="0"/>
            <a:r>
              <a:rPr lang="en-US" dirty="0"/>
              <a:t>Click to edit Master text styles</a:t>
            </a:r>
          </a:p>
          <a:p>
            <a:pPr lvl="1"/>
            <a:r>
              <a:rPr lang="en-US" dirty="0"/>
              <a:t>Second level</a:t>
            </a:r>
          </a:p>
          <a:p>
            <a:pPr lvl="2"/>
            <a:r>
              <a:rPr lang="en-US" dirty="0"/>
              <a:t>Third level</a:t>
            </a:r>
          </a:p>
        </p:txBody>
      </p:sp>
      <p:sp>
        <p:nvSpPr>
          <p:cNvPr id="1048734" name="TextBox 6"/>
          <p:cNvSpPr txBox="1"/>
          <p:nvPr userDrawn="1"/>
        </p:nvSpPr>
        <p:spPr>
          <a:xfrm>
            <a:off x="457200" y="6336433"/>
            <a:ext cx="10972800" cy="307777"/>
          </a:xfrm>
          <a:prstGeom prst="rect">
            <a:avLst/>
          </a:prstGeom>
          <a:solidFill>
            <a:schemeClr val="bg1"/>
          </a:solid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500" dirty="0">
                <a:solidFill>
                  <a:srgbClr val="000000"/>
                </a:solidFill>
              </a:rPr>
              <a:t>Crowe Horwath International is a leading international network of separate and independent accounting and consulting firms that may be licensed to use "Crowe," "Crowe Horwath" or "Horwath" in connection with the provision of accounting, auditing, tax, consulting or other professional services to their clients. Crowe Horwath International itself is a </a:t>
            </a:r>
            <a:r>
              <a:rPr lang="en-US" sz="500" dirty="0" err="1">
                <a:solidFill>
                  <a:srgbClr val="000000"/>
                </a:solidFill>
              </a:rPr>
              <a:t>nonpracticing</a:t>
            </a:r>
            <a:r>
              <a:rPr lang="en-US" sz="500" dirty="0">
                <a:solidFill>
                  <a:srgbClr val="000000"/>
                </a:solidFill>
              </a:rPr>
              <a:t> entity and does not provide professional services in its own right. Neither Crowe Horwath International nor any member is liable or responsible for the professional services performed by any other member.</a:t>
            </a:r>
          </a:p>
          <a:p>
            <a:endParaRPr lang="en-US" sz="500" dirty="0">
              <a:solidFill>
                <a:srgbClr val="000000"/>
              </a:solidFill>
            </a:endParaRPr>
          </a:p>
          <a:p>
            <a:r>
              <a:rPr lang="en-US" sz="500" dirty="0">
                <a:solidFill>
                  <a:srgbClr val="000000"/>
                </a:solidFill>
              </a:rPr>
              <a:t>© 2016 Crowe Horwath International.</a:t>
            </a:r>
          </a:p>
        </p:txBody>
      </p:sp>
      <p:pic>
        <p:nvPicPr>
          <p:cNvPr id="2097180" name="Picture 8"/>
          <p:cNvPicPr>
            <a:picLocks noChangeAspect="1"/>
          </p:cNvPicPr>
          <p:nvPr userDrawn="1"/>
        </p:nvPicPr>
        <p:blipFill>
          <a:blip r:embed="rId2" cstate="print"/>
          <a:stretch>
            <a:fillRect/>
          </a:stretch>
        </p:blipFill>
        <p:spPr>
          <a:xfrm>
            <a:off x="457203" y="457205"/>
            <a:ext cx="2844799" cy="338433"/>
          </a:xfrm>
          <a:prstGeom prst="rect">
            <a:avLst/>
          </a:prstGeom>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35" name="Title 1"/>
          <p:cNvSpPr>
            <a:spLocks noGrp="1"/>
          </p:cNvSpPr>
          <p:nvPr>
            <p:ph type="title"/>
          </p:nvPr>
        </p:nvSpPr>
        <p:spPr>
          <a:xfrm>
            <a:off x="609605" y="1752601"/>
            <a:ext cx="4011084" cy="230832"/>
          </a:xfrm>
        </p:spPr>
        <p:txBody>
          <a:bodyPr anchor="t" anchorCtr="0"/>
          <a:lstStyle>
            <a:lvl1pPr algn="l">
              <a:defRPr sz="1500" b="1"/>
            </a:lvl1pPr>
          </a:lstStyle>
          <a:p>
            <a:r>
              <a:rPr lang="en-US"/>
              <a:t>Click to edit Master title style</a:t>
            </a:r>
            <a:endParaRPr lang="en-US" dirty="0"/>
          </a:p>
        </p:txBody>
      </p:sp>
      <p:sp>
        <p:nvSpPr>
          <p:cNvPr id="1048736" name="Content Placeholder 2"/>
          <p:cNvSpPr>
            <a:spLocks noGrp="1"/>
          </p:cNvSpPr>
          <p:nvPr>
            <p:ph idx="1"/>
          </p:nvPr>
        </p:nvSpPr>
        <p:spPr>
          <a:xfrm>
            <a:off x="4766735" y="1752600"/>
            <a:ext cx="6815667" cy="1311128"/>
          </a:xfrm>
        </p:spPr>
        <p:txBody>
          <a:bodyPr anchor="t" anchorCtr="0"/>
          <a:lstStyle>
            <a:lvl1pPr>
              <a:defRPr sz="1350"/>
            </a:lvl1pPr>
            <a:lvl2pPr>
              <a:defRPr sz="1200"/>
            </a:lvl2pPr>
            <a:lvl3pPr>
              <a:defRPr sz="1050"/>
            </a:lvl3pPr>
            <a:lvl4pPr>
              <a:defRPr sz="900"/>
            </a:lvl4pPr>
            <a:lvl5pPr>
              <a:defRPr sz="9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8737" name="Text Placeholder 3"/>
          <p:cNvSpPr>
            <a:spLocks noGrp="1"/>
          </p:cNvSpPr>
          <p:nvPr>
            <p:ph type="body" sz="half" idx="2"/>
          </p:nvPr>
        </p:nvSpPr>
        <p:spPr>
          <a:xfrm>
            <a:off x="609605" y="2514600"/>
            <a:ext cx="4011084" cy="3776664"/>
          </a:xfrm>
        </p:spPr>
        <p:txBody>
          <a:bodyPr/>
          <a:lstStyle>
            <a:lvl1pPr marL="0" indent="0">
              <a:buNone/>
              <a:defRPr sz="1050"/>
            </a:lvl1pPr>
            <a:lvl2pPr marL="342898" indent="0">
              <a:buNone/>
              <a:defRPr sz="900"/>
            </a:lvl2pPr>
            <a:lvl3pPr marL="685796" indent="0">
              <a:buNone/>
              <a:defRPr sz="750"/>
            </a:lvl3pPr>
            <a:lvl4pPr marL="1028694" indent="0">
              <a:buNone/>
              <a:defRPr sz="675"/>
            </a:lvl4pPr>
            <a:lvl5pPr marL="1371592" indent="0">
              <a:buNone/>
              <a:defRPr sz="675"/>
            </a:lvl5pPr>
            <a:lvl6pPr marL="1714490" indent="0">
              <a:buNone/>
              <a:defRPr sz="675"/>
            </a:lvl6pPr>
            <a:lvl7pPr marL="2057388" indent="0">
              <a:buNone/>
              <a:defRPr sz="675"/>
            </a:lvl7pPr>
            <a:lvl8pPr marL="2400286" indent="0">
              <a:buNone/>
              <a:defRPr sz="675"/>
            </a:lvl8pPr>
            <a:lvl9pPr marL="2743184" indent="0">
              <a:buNone/>
              <a:defRPr sz="675"/>
            </a:lvl9pPr>
          </a:lstStyle>
          <a:p>
            <a:pPr lvl="0"/>
            <a:r>
              <a:rPr lang="en-US"/>
              <a:t>Click to edit Master text styles</a:t>
            </a:r>
          </a:p>
        </p:txBody>
      </p:sp>
      <p:sp>
        <p:nvSpPr>
          <p:cNvPr id="1048738" name="TextBox 6"/>
          <p:cNvSpPr txBox="1"/>
          <p:nvPr/>
        </p:nvSpPr>
        <p:spPr>
          <a:xfrm>
            <a:off x="11074402" y="6492240"/>
            <a:ext cx="563676" cy="115416"/>
          </a:xfrm>
          <a:prstGeom prst="rect">
            <a:avLst/>
          </a:prstGeom>
          <a:noFill/>
        </p:spPr>
        <p:txBody>
          <a:bodyPr wrap="square" lIns="0" tIns="0" rIns="0" bIns="0" rtlCol="0">
            <a:spAutoFit/>
          </a:bodyPr>
          <a:lstStyle/>
          <a:p>
            <a:pPr algn="r"/>
            <a:fld id="{043534F5-8106-454C-A466-0C6DA036C846}" type="slidenum">
              <a:rPr lang="en-US" sz="750" smtClean="0">
                <a:solidFill>
                  <a:srgbClr val="FFFFFF">
                    <a:lumMod val="50000"/>
                  </a:srgbClr>
                </a:solidFill>
                <a:cs typeface="Arial" pitchFamily="34" charset="0"/>
              </a:rPr>
              <a:pPr algn="r"/>
              <a:t>‹#›</a:t>
            </a:fld>
            <a:endParaRPr lang="en-US" sz="750" dirty="0">
              <a:solidFill>
                <a:srgbClr val="FFFFFF">
                  <a:lumMod val="50000"/>
                </a:srgbClr>
              </a:solidFill>
              <a:cs typeface="Arial" pitchFamily="34" charset="0"/>
            </a:endParaRPr>
          </a:p>
        </p:txBody>
      </p:sp>
      <p:sp>
        <p:nvSpPr>
          <p:cNvPr id="1048739" name="TextBox 5"/>
          <p:cNvSpPr txBox="1"/>
          <p:nvPr userDrawn="1"/>
        </p:nvSpPr>
        <p:spPr>
          <a:xfrm>
            <a:off x="11074402" y="6492240"/>
            <a:ext cx="563676" cy="115416"/>
          </a:xfrm>
          <a:prstGeom prst="rect">
            <a:avLst/>
          </a:prstGeom>
          <a:noFill/>
        </p:spPr>
        <p:txBody>
          <a:bodyPr wrap="square" lIns="0" tIns="0" rIns="0" bIns="0" rtlCol="0">
            <a:spAutoFit/>
          </a:bodyPr>
          <a:lstStyle/>
          <a:p>
            <a:pPr algn="r"/>
            <a:fld id="{043534F5-8106-454C-A466-0C6DA036C846}" type="slidenum">
              <a:rPr lang="en-US" sz="750" smtClean="0">
                <a:solidFill>
                  <a:srgbClr val="FFFFFF">
                    <a:lumMod val="50000"/>
                  </a:srgbClr>
                </a:solidFill>
                <a:cs typeface="Arial" pitchFamily="34" charset="0"/>
              </a:rPr>
              <a:pPr algn="r"/>
              <a:t>‹#›</a:t>
            </a:fld>
            <a:endParaRPr lang="en-US" sz="750" dirty="0">
              <a:solidFill>
                <a:srgbClr val="FFFFFF">
                  <a:lumMod val="50000"/>
                </a:srgbClr>
              </a:solidFill>
              <a:cs typeface="Arial" pitchFamily="34"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760" name="Title 1"/>
          <p:cNvSpPr>
            <a:spLocks noGrp="1"/>
          </p:cNvSpPr>
          <p:nvPr>
            <p:ph type="title"/>
          </p:nvPr>
        </p:nvSpPr>
        <p:spPr>
          <a:xfrm>
            <a:off x="2682240" y="5029203"/>
            <a:ext cx="7315200" cy="230832"/>
          </a:xfrm>
        </p:spPr>
        <p:txBody>
          <a:bodyPr anchor="t" anchorCtr="0"/>
          <a:lstStyle>
            <a:lvl1pPr algn="l">
              <a:defRPr sz="1500" b="1"/>
            </a:lvl1pPr>
          </a:lstStyle>
          <a:p>
            <a:r>
              <a:rPr lang="en-US"/>
              <a:t>Click to edit Master title style</a:t>
            </a:r>
            <a:endParaRPr lang="en-US" dirty="0"/>
          </a:p>
        </p:txBody>
      </p:sp>
      <p:sp>
        <p:nvSpPr>
          <p:cNvPr id="1048761" name="Picture Placeholder 2"/>
          <p:cNvSpPr>
            <a:spLocks noGrp="1"/>
          </p:cNvSpPr>
          <p:nvPr>
            <p:ph type="pic" idx="1"/>
          </p:nvPr>
        </p:nvSpPr>
        <p:spPr>
          <a:xfrm>
            <a:off x="2682240" y="1737360"/>
            <a:ext cx="7315200" cy="3200400"/>
          </a:xfrm>
        </p:spPr>
        <p:txBody>
          <a:bodyPr/>
          <a:lstStyle>
            <a:lvl1pPr marL="0" indent="0">
              <a:buNone/>
              <a:defRPr sz="2400"/>
            </a:lvl1pPr>
            <a:lvl2pPr marL="342898" indent="0">
              <a:buNone/>
              <a:defRPr sz="2101"/>
            </a:lvl2pPr>
            <a:lvl3pPr marL="685796" indent="0">
              <a:buNone/>
              <a:defRPr sz="1800"/>
            </a:lvl3pPr>
            <a:lvl4pPr marL="1028694" indent="0">
              <a:buNone/>
              <a:defRPr sz="1500"/>
            </a:lvl4pPr>
            <a:lvl5pPr marL="1371592" indent="0">
              <a:buNone/>
              <a:defRPr sz="1500"/>
            </a:lvl5pPr>
            <a:lvl6pPr marL="1714490" indent="0">
              <a:buNone/>
              <a:defRPr sz="1500"/>
            </a:lvl6pPr>
            <a:lvl7pPr marL="2057388" indent="0">
              <a:buNone/>
              <a:defRPr sz="1500"/>
            </a:lvl7pPr>
            <a:lvl8pPr marL="2400286" indent="0">
              <a:buNone/>
              <a:defRPr sz="1500"/>
            </a:lvl8pPr>
            <a:lvl9pPr marL="2743184" indent="0">
              <a:buNone/>
              <a:defRPr sz="1500"/>
            </a:lvl9pPr>
          </a:lstStyle>
          <a:p>
            <a:r>
              <a:rPr lang="en-US" dirty="0"/>
              <a:t>Click icon to add picture</a:t>
            </a:r>
          </a:p>
        </p:txBody>
      </p:sp>
      <p:sp>
        <p:nvSpPr>
          <p:cNvPr id="1048762" name="Text Placeholder 3"/>
          <p:cNvSpPr>
            <a:spLocks noGrp="1"/>
          </p:cNvSpPr>
          <p:nvPr>
            <p:ph type="body" sz="half" idx="2"/>
          </p:nvPr>
        </p:nvSpPr>
        <p:spPr>
          <a:xfrm>
            <a:off x="2682240" y="5486400"/>
            <a:ext cx="7315200" cy="914400"/>
          </a:xfrm>
        </p:spPr>
        <p:txBody>
          <a:bodyPr/>
          <a:lstStyle>
            <a:lvl1pPr marL="0" indent="0">
              <a:buNone/>
              <a:defRPr sz="900"/>
            </a:lvl1pPr>
            <a:lvl2pPr marL="342898" indent="0">
              <a:buNone/>
              <a:defRPr sz="900"/>
            </a:lvl2pPr>
            <a:lvl3pPr marL="685796" indent="0">
              <a:buNone/>
              <a:defRPr sz="750"/>
            </a:lvl3pPr>
            <a:lvl4pPr marL="1028694" indent="0">
              <a:buNone/>
              <a:defRPr sz="675"/>
            </a:lvl4pPr>
            <a:lvl5pPr marL="1371592" indent="0">
              <a:buNone/>
              <a:defRPr sz="675"/>
            </a:lvl5pPr>
            <a:lvl6pPr marL="1714490" indent="0">
              <a:buNone/>
              <a:defRPr sz="675"/>
            </a:lvl6pPr>
            <a:lvl7pPr marL="2057388" indent="0">
              <a:buNone/>
              <a:defRPr sz="675"/>
            </a:lvl7pPr>
            <a:lvl8pPr marL="2400286" indent="0">
              <a:buNone/>
              <a:defRPr sz="675"/>
            </a:lvl8pPr>
            <a:lvl9pPr marL="2743184" indent="0">
              <a:buNone/>
              <a:defRPr sz="675"/>
            </a:lvl9pPr>
          </a:lstStyle>
          <a:p>
            <a:pPr lvl="0"/>
            <a:r>
              <a:rPr lang="en-US"/>
              <a:t>Click to edit Master text styles</a:t>
            </a:r>
          </a:p>
        </p:txBody>
      </p:sp>
      <p:sp>
        <p:nvSpPr>
          <p:cNvPr id="1048763" name="TextBox 6"/>
          <p:cNvSpPr txBox="1"/>
          <p:nvPr/>
        </p:nvSpPr>
        <p:spPr>
          <a:xfrm>
            <a:off x="11074402" y="6492240"/>
            <a:ext cx="563676" cy="115416"/>
          </a:xfrm>
          <a:prstGeom prst="rect">
            <a:avLst/>
          </a:prstGeom>
          <a:noFill/>
        </p:spPr>
        <p:txBody>
          <a:bodyPr wrap="square" lIns="0" tIns="0" rIns="0" bIns="0" rtlCol="0">
            <a:spAutoFit/>
          </a:bodyPr>
          <a:lstStyle/>
          <a:p>
            <a:pPr algn="r"/>
            <a:fld id="{043534F5-8106-454C-A466-0C6DA036C846}" type="slidenum">
              <a:rPr lang="en-US" sz="750" smtClean="0">
                <a:solidFill>
                  <a:srgbClr val="FFFFFF">
                    <a:lumMod val="50000"/>
                  </a:srgbClr>
                </a:solidFill>
                <a:cs typeface="Arial" pitchFamily="34" charset="0"/>
              </a:rPr>
              <a:pPr algn="r"/>
              <a:t>‹#›</a:t>
            </a:fld>
            <a:endParaRPr lang="en-US" sz="750" dirty="0">
              <a:solidFill>
                <a:srgbClr val="FFFFFF">
                  <a:lumMod val="50000"/>
                </a:srgbClr>
              </a:solidFill>
              <a:cs typeface="Arial" pitchFamily="34" charset="0"/>
            </a:endParaRPr>
          </a:p>
        </p:txBody>
      </p:sp>
      <p:sp>
        <p:nvSpPr>
          <p:cNvPr id="1048764" name="TextBox 5"/>
          <p:cNvSpPr txBox="1"/>
          <p:nvPr userDrawn="1"/>
        </p:nvSpPr>
        <p:spPr>
          <a:xfrm>
            <a:off x="11074402" y="6492240"/>
            <a:ext cx="563676" cy="115416"/>
          </a:xfrm>
          <a:prstGeom prst="rect">
            <a:avLst/>
          </a:prstGeom>
          <a:noFill/>
        </p:spPr>
        <p:txBody>
          <a:bodyPr wrap="square" lIns="0" tIns="0" rIns="0" bIns="0" rtlCol="0">
            <a:spAutoFit/>
          </a:bodyPr>
          <a:lstStyle/>
          <a:p>
            <a:pPr algn="r"/>
            <a:fld id="{043534F5-8106-454C-A466-0C6DA036C846}" type="slidenum">
              <a:rPr lang="en-US" sz="750" smtClean="0">
                <a:solidFill>
                  <a:srgbClr val="FFFFFF">
                    <a:lumMod val="50000"/>
                  </a:srgbClr>
                </a:solidFill>
                <a:cs typeface="Arial" pitchFamily="34" charset="0"/>
              </a:rPr>
              <a:pPr algn="r"/>
              <a:t>‹#›</a:t>
            </a:fld>
            <a:endParaRPr lang="en-US" sz="750" dirty="0">
              <a:solidFill>
                <a:srgbClr val="FFFFFF">
                  <a:lumMod val="50000"/>
                </a:srgbClr>
              </a:solidFill>
              <a:cs typeface="Arial" pitchFamily="34"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1_Blank Option">
    <p:spTree>
      <p:nvGrpSpPr>
        <p:cNvPr id="1" name=""/>
        <p:cNvGrpSpPr/>
        <p:nvPr/>
      </p:nvGrpSpPr>
      <p:grpSpPr>
        <a:xfrm>
          <a:off x="0" y="0"/>
          <a:ext cx="0" cy="0"/>
          <a:chOff x="0" y="0"/>
          <a:chExt cx="0" cy="0"/>
        </a:xfrm>
      </p:grpSpPr>
      <p:sp>
        <p:nvSpPr>
          <p:cNvPr id="1048719" name="Rectangle 1"/>
          <p:cNvSpPr/>
          <p:nvPr userDrawn="1"/>
        </p:nvSpPr>
        <p:spPr>
          <a:xfrm>
            <a:off x="0" y="0"/>
            <a:ext cx="12192000" cy="6400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rgbClr val="FFFFFF"/>
              </a:solidFill>
            </a:endParaRPr>
          </a:p>
        </p:txBody>
      </p:sp>
      <p:sp>
        <p:nvSpPr>
          <p:cNvPr id="1048720" name="Rectangle 4"/>
          <p:cNvSpPr/>
          <p:nvPr userDrawn="1"/>
        </p:nvSpPr>
        <p:spPr>
          <a:xfrm>
            <a:off x="360853" y="6462718"/>
            <a:ext cx="11367880" cy="2691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1048751" name="Title 1"/>
          <p:cNvSpPr>
            <a:spLocks noGrp="1"/>
          </p:cNvSpPr>
          <p:nvPr>
            <p:ph type="title"/>
          </p:nvPr>
        </p:nvSpPr>
        <p:spPr>
          <a:xfrm>
            <a:off x="831856" y="3909246"/>
            <a:ext cx="10515600" cy="653256"/>
          </a:xfrm>
        </p:spPr>
        <p:txBody>
          <a:bodyPr anchor="b"/>
          <a:lstStyle>
            <a:lvl1pPr>
              <a:defRPr sz="4245"/>
            </a:lvl1pPr>
          </a:lstStyle>
          <a:p>
            <a:r>
              <a:rPr lang="en-US"/>
              <a:t>Click to edit Master title style</a:t>
            </a:r>
          </a:p>
        </p:txBody>
      </p:sp>
      <p:sp>
        <p:nvSpPr>
          <p:cNvPr id="1048752" name="Text Placeholder 2"/>
          <p:cNvSpPr>
            <a:spLocks noGrp="1"/>
          </p:cNvSpPr>
          <p:nvPr>
            <p:ph type="body" idx="1"/>
          </p:nvPr>
        </p:nvSpPr>
        <p:spPr>
          <a:xfrm>
            <a:off x="831856" y="4589495"/>
            <a:ext cx="10515600" cy="1500187"/>
          </a:xfrm>
        </p:spPr>
        <p:txBody>
          <a:bodyPr/>
          <a:lstStyle>
            <a:lvl1pPr marL="0" indent="0">
              <a:buNone/>
              <a:defRPr sz="1662">
                <a:solidFill>
                  <a:schemeClr val="tx1">
                    <a:tint val="75000"/>
                  </a:schemeClr>
                </a:solidFill>
              </a:defRPr>
            </a:lvl1pPr>
            <a:lvl2pPr marL="324299" indent="0">
              <a:buNone/>
              <a:defRPr sz="1384">
                <a:solidFill>
                  <a:schemeClr val="tx1">
                    <a:tint val="75000"/>
                  </a:schemeClr>
                </a:solidFill>
              </a:defRPr>
            </a:lvl2pPr>
            <a:lvl3pPr marL="648599" indent="0">
              <a:buNone/>
              <a:defRPr sz="1292">
                <a:solidFill>
                  <a:schemeClr val="tx1">
                    <a:tint val="75000"/>
                  </a:schemeClr>
                </a:solidFill>
              </a:defRPr>
            </a:lvl3pPr>
            <a:lvl4pPr marL="972901" indent="0">
              <a:buNone/>
              <a:defRPr sz="1108">
                <a:solidFill>
                  <a:schemeClr val="tx1">
                    <a:tint val="75000"/>
                  </a:schemeClr>
                </a:solidFill>
              </a:defRPr>
            </a:lvl4pPr>
            <a:lvl5pPr marL="1297201" indent="0">
              <a:buNone/>
              <a:defRPr sz="1108">
                <a:solidFill>
                  <a:schemeClr val="tx1">
                    <a:tint val="75000"/>
                  </a:schemeClr>
                </a:solidFill>
              </a:defRPr>
            </a:lvl5pPr>
            <a:lvl6pPr marL="1621501" indent="0">
              <a:buNone/>
              <a:defRPr sz="1108">
                <a:solidFill>
                  <a:schemeClr val="tx1">
                    <a:tint val="75000"/>
                  </a:schemeClr>
                </a:solidFill>
              </a:defRPr>
            </a:lvl6pPr>
            <a:lvl7pPr marL="1945801" indent="0">
              <a:buNone/>
              <a:defRPr sz="1108">
                <a:solidFill>
                  <a:schemeClr val="tx1">
                    <a:tint val="75000"/>
                  </a:schemeClr>
                </a:solidFill>
              </a:defRPr>
            </a:lvl7pPr>
            <a:lvl8pPr marL="2270101" indent="0">
              <a:buNone/>
              <a:defRPr sz="1108">
                <a:solidFill>
                  <a:schemeClr val="tx1">
                    <a:tint val="75000"/>
                  </a:schemeClr>
                </a:solidFill>
              </a:defRPr>
            </a:lvl8pPr>
            <a:lvl9pPr marL="2594402" indent="0">
              <a:buNone/>
              <a:defRPr sz="1108">
                <a:solidFill>
                  <a:schemeClr val="tx1">
                    <a:tint val="75000"/>
                  </a:schemeClr>
                </a:solidFill>
              </a:defRPr>
            </a:lvl9pPr>
          </a:lstStyle>
          <a:p>
            <a:pPr lvl="0"/>
            <a:r>
              <a:rPr lang="en-US"/>
              <a:t>Click to edit Master text styles</a:t>
            </a:r>
          </a:p>
        </p:txBody>
      </p:sp>
      <p:sp>
        <p:nvSpPr>
          <p:cNvPr id="1048753" name="Date Placeholder 3"/>
          <p:cNvSpPr>
            <a:spLocks noGrp="1"/>
          </p:cNvSpPr>
          <p:nvPr>
            <p:ph type="dt" sz="half" idx="10"/>
          </p:nvPr>
        </p:nvSpPr>
        <p:spPr/>
        <p:txBody>
          <a:bodyPr/>
          <a:lstStyle/>
          <a:p>
            <a:fld id="{2BD77585-9E87-824B-9BF3-85B9D651F955}" type="datetimeFigureOut">
              <a:rPr lang="en-US" smtClean="0">
                <a:solidFill>
                  <a:prstClr val="black">
                    <a:tint val="75000"/>
                  </a:prstClr>
                </a:solidFill>
              </a:rPr>
              <a:t>3/24/2022</a:t>
            </a:fld>
            <a:endParaRPr lang="en-US">
              <a:solidFill>
                <a:prstClr val="black">
                  <a:tint val="75000"/>
                </a:prstClr>
              </a:solidFill>
            </a:endParaRPr>
          </a:p>
        </p:txBody>
      </p:sp>
      <p:sp>
        <p:nvSpPr>
          <p:cNvPr id="1048754" name="Footer Placeholder 4"/>
          <p:cNvSpPr>
            <a:spLocks noGrp="1"/>
          </p:cNvSpPr>
          <p:nvPr>
            <p:ph type="ftr" sz="quarter" idx="11"/>
          </p:nvPr>
        </p:nvSpPr>
        <p:spPr/>
        <p:txBody>
          <a:bodyPr/>
          <a:lstStyle/>
          <a:p>
            <a:endParaRPr lang="en-US">
              <a:solidFill>
                <a:prstClr val="black">
                  <a:tint val="75000"/>
                </a:prstClr>
              </a:solidFill>
            </a:endParaRPr>
          </a:p>
        </p:txBody>
      </p:sp>
      <p:sp>
        <p:nvSpPr>
          <p:cNvPr id="1048755" name="Slide Number Placeholder 5"/>
          <p:cNvSpPr>
            <a:spLocks noGrp="1"/>
          </p:cNvSpPr>
          <p:nvPr>
            <p:ph type="sldNum" sz="quarter" idx="12"/>
          </p:nvPr>
        </p:nvSpPr>
        <p:spPr/>
        <p:txBody>
          <a:bodyPr/>
          <a:lstStyle/>
          <a:p>
            <a:fld id="{28823969-805A-B14C-B483-52D3C7089BDD}"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48794"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795"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1048796"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3145755" name="Straight Connector 8"/>
          <p:cNvCxnSpPr>
            <a:cxnSpLocks/>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048797" name="Date Placeholder 6"/>
          <p:cNvSpPr>
            <a:spLocks noGrp="1"/>
          </p:cNvSpPr>
          <p:nvPr>
            <p:ph type="dt" sz="half" idx="10"/>
          </p:nvPr>
        </p:nvSpPr>
        <p:spPr/>
        <p:txBody>
          <a:bodyPr/>
          <a:lstStyle/>
          <a:p>
            <a:fld id="{97669AF7-7BEB-44E4-9852-375E34362B5B}" type="datetime1">
              <a:rPr lang="en-US" smtClean="0"/>
              <a:t>3/24/2022</a:t>
            </a:fld>
            <a:endParaRPr lang="en-US" dirty="0"/>
          </a:p>
        </p:txBody>
      </p:sp>
      <p:sp>
        <p:nvSpPr>
          <p:cNvPr id="1048798" name="Footer Placeholder 7"/>
          <p:cNvSpPr>
            <a:spLocks noGrp="1"/>
          </p:cNvSpPr>
          <p:nvPr>
            <p:ph type="ftr" sz="quarter" idx="11"/>
          </p:nvPr>
        </p:nvSpPr>
        <p:spPr/>
        <p:txBody>
          <a:bodyPr/>
          <a:lstStyle/>
          <a:p>
            <a:endParaRPr lang="en-US" dirty="0"/>
          </a:p>
        </p:txBody>
      </p:sp>
      <p:sp>
        <p:nvSpPr>
          <p:cNvPr id="1048799" name="Slide Number Placeholder 10"/>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800"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1048801"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802"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803" name="Date Placeholder 1"/>
          <p:cNvSpPr>
            <a:spLocks noGrp="1"/>
          </p:cNvSpPr>
          <p:nvPr>
            <p:ph type="dt" sz="half" idx="10"/>
          </p:nvPr>
        </p:nvSpPr>
        <p:spPr/>
        <p:txBody>
          <a:bodyPr/>
          <a:lstStyle/>
          <a:p>
            <a:fld id="{BAAAC38D-0552-4C82-B593-E6124DFADBE2}" type="datetime1">
              <a:rPr lang="en-US" smtClean="0"/>
              <a:t>3/24/2022</a:t>
            </a:fld>
            <a:endParaRPr lang="en-US" dirty="0"/>
          </a:p>
        </p:txBody>
      </p:sp>
      <p:sp>
        <p:nvSpPr>
          <p:cNvPr id="1048804" name="Footer Placeholder 8"/>
          <p:cNvSpPr>
            <a:spLocks noGrp="1"/>
          </p:cNvSpPr>
          <p:nvPr>
            <p:ph type="ftr" sz="quarter" idx="11"/>
          </p:nvPr>
        </p:nvSpPr>
        <p:spPr/>
        <p:txBody>
          <a:bodyPr/>
          <a:lstStyle/>
          <a:p>
            <a:endParaRPr lang="en-US" dirty="0"/>
          </a:p>
        </p:txBody>
      </p:sp>
      <p:sp>
        <p:nvSpPr>
          <p:cNvPr id="1048805" name="Slide Number Placeholder 9"/>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806"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1048807"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808"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809"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810"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811" name="Date Placeholder 1"/>
          <p:cNvSpPr>
            <a:spLocks noGrp="1"/>
          </p:cNvSpPr>
          <p:nvPr>
            <p:ph type="dt" sz="half" idx="10"/>
          </p:nvPr>
        </p:nvSpPr>
        <p:spPr/>
        <p:txBody>
          <a:bodyPr/>
          <a:lstStyle/>
          <a:p>
            <a:fld id="{D9DF0F1C-5577-4ACB-BB62-DF8F3C494C7E}" type="datetime1">
              <a:rPr lang="en-US" smtClean="0"/>
              <a:t>3/24/2022</a:t>
            </a:fld>
            <a:endParaRPr lang="en-US" dirty="0"/>
          </a:p>
        </p:txBody>
      </p:sp>
      <p:sp>
        <p:nvSpPr>
          <p:cNvPr id="1048812" name="Footer Placeholder 10"/>
          <p:cNvSpPr>
            <a:spLocks noGrp="1"/>
          </p:cNvSpPr>
          <p:nvPr>
            <p:ph type="ftr" sz="quarter" idx="11"/>
          </p:nvPr>
        </p:nvSpPr>
        <p:spPr/>
        <p:txBody>
          <a:bodyPr/>
          <a:lstStyle/>
          <a:p>
            <a:endParaRPr lang="en-US" dirty="0"/>
          </a:p>
        </p:txBody>
      </p:sp>
      <p:sp>
        <p:nvSpPr>
          <p:cNvPr id="1048813" name="Slide Number Placeholder 11"/>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778" name="Title 1"/>
          <p:cNvSpPr>
            <a:spLocks noGrp="1"/>
          </p:cNvSpPr>
          <p:nvPr>
            <p:ph type="title"/>
          </p:nvPr>
        </p:nvSpPr>
        <p:spPr/>
        <p:txBody>
          <a:bodyPr/>
          <a:lstStyle/>
          <a:p>
            <a:r>
              <a:rPr lang="en-US"/>
              <a:t>Click to edit Master title style</a:t>
            </a:r>
            <a:endParaRPr lang="en-US" dirty="0"/>
          </a:p>
        </p:txBody>
      </p:sp>
      <p:sp>
        <p:nvSpPr>
          <p:cNvPr id="1048779" name="Date Placeholder 5"/>
          <p:cNvSpPr>
            <a:spLocks noGrp="1"/>
          </p:cNvSpPr>
          <p:nvPr>
            <p:ph type="dt" sz="half" idx="10"/>
          </p:nvPr>
        </p:nvSpPr>
        <p:spPr/>
        <p:txBody>
          <a:bodyPr/>
          <a:lstStyle/>
          <a:p>
            <a:fld id="{1775B394-D9F9-4F0C-B15D-605F45CB9E9F}" type="datetime1">
              <a:rPr lang="en-US" smtClean="0"/>
              <a:t>3/24/2022</a:t>
            </a:fld>
            <a:endParaRPr lang="en-US" dirty="0"/>
          </a:p>
        </p:txBody>
      </p:sp>
      <p:sp>
        <p:nvSpPr>
          <p:cNvPr id="1048780" name="Footer Placeholder 6"/>
          <p:cNvSpPr>
            <a:spLocks noGrp="1"/>
          </p:cNvSpPr>
          <p:nvPr>
            <p:ph type="ftr" sz="quarter" idx="11"/>
          </p:nvPr>
        </p:nvSpPr>
        <p:spPr/>
        <p:txBody>
          <a:bodyPr/>
          <a:lstStyle/>
          <a:p>
            <a:endParaRPr lang="en-US" dirty="0"/>
          </a:p>
        </p:txBody>
      </p:sp>
      <p:sp>
        <p:nvSpPr>
          <p:cNvPr id="1048781" name="Slide Number Placeholder 7"/>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48814"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815" name="Date Placeholder 1"/>
          <p:cNvSpPr>
            <a:spLocks noGrp="1"/>
          </p:cNvSpPr>
          <p:nvPr>
            <p:ph type="dt" sz="half" idx="10"/>
          </p:nvPr>
        </p:nvSpPr>
        <p:spPr/>
        <p:txBody>
          <a:bodyPr/>
          <a:lstStyle/>
          <a:p>
            <a:fld id="{39667345-2558-425A-8533-9BFDBCE15005}" type="datetime1">
              <a:rPr lang="en-US" smtClean="0"/>
              <a:t>3/24/2022</a:t>
            </a:fld>
            <a:endParaRPr lang="en-US" dirty="0"/>
          </a:p>
        </p:txBody>
      </p:sp>
      <p:sp>
        <p:nvSpPr>
          <p:cNvPr id="1048816" name="Footer Placeholder 2"/>
          <p:cNvSpPr>
            <a:spLocks noGrp="1"/>
          </p:cNvSpPr>
          <p:nvPr>
            <p:ph type="ftr" sz="quarter" idx="11"/>
          </p:nvPr>
        </p:nvSpPr>
        <p:spPr/>
        <p:txBody>
          <a:bodyPr/>
          <a:lstStyle/>
          <a:p>
            <a:endParaRPr lang="en-US" dirty="0"/>
          </a:p>
        </p:txBody>
      </p:sp>
      <p:sp>
        <p:nvSpPr>
          <p:cNvPr id="1048817"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48818" name="Rectangle 7"/>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819"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1048820"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821"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822" name="Date Placeholder 4"/>
          <p:cNvSpPr>
            <a:spLocks noGrp="1"/>
          </p:cNvSpPr>
          <p:nvPr>
            <p:ph type="dt" sz="half" idx="10"/>
          </p:nvPr>
        </p:nvSpPr>
        <p:spPr>
          <a:xfrm>
            <a:off x="643464" y="6446520"/>
            <a:ext cx="3517568" cy="365125"/>
          </a:xfrm>
        </p:spPr>
        <p:txBody>
          <a:bodyPr/>
          <a:lstStyle>
            <a:lvl1pPr algn="l"/>
          </a:lstStyle>
          <a:p>
            <a:fld id="{92BEA474-078D-4E9B-9B14-09A87B19DC46}" type="datetime1">
              <a:rPr lang="en-US" smtClean="0"/>
              <a:t>3/24/2022</a:t>
            </a:fld>
            <a:endParaRPr lang="en-US" dirty="0"/>
          </a:p>
        </p:txBody>
      </p:sp>
      <p:sp>
        <p:nvSpPr>
          <p:cNvPr id="1048823"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1048824"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48787" name="Rectangle 7"/>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788"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48789"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1048790"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91" name="Date Placeholder 4"/>
          <p:cNvSpPr>
            <a:spLocks noGrp="1"/>
          </p:cNvSpPr>
          <p:nvPr>
            <p:ph type="dt" sz="half" idx="10"/>
          </p:nvPr>
        </p:nvSpPr>
        <p:spPr/>
        <p:txBody>
          <a:bodyPr/>
          <a:lstStyle/>
          <a:p>
            <a:fld id="{4907D986-8816-4272-A432-0437A28A9828}" type="datetime1">
              <a:rPr lang="en-US" smtClean="0"/>
              <a:t>3/24/2022</a:t>
            </a:fld>
            <a:endParaRPr lang="en-US" dirty="0"/>
          </a:p>
        </p:txBody>
      </p:sp>
      <p:sp>
        <p:nvSpPr>
          <p:cNvPr id="1048792"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1048793"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theme" Target="../theme/theme2.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Rectangle 6"/>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577"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1048578"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79"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3/24/2022</a:t>
            </a:fld>
            <a:endParaRPr lang="en-US" dirty="0"/>
          </a:p>
        </p:txBody>
      </p:sp>
      <p:sp>
        <p:nvSpPr>
          <p:cNvPr id="1048580"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1048581"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3145728" name="Straight Connector 9"/>
          <p:cNvCxnSpPr>
            <a:cxnSpLocks/>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93" name="Title Placeholder 1"/>
          <p:cNvSpPr>
            <a:spLocks noGrp="1"/>
          </p:cNvSpPr>
          <p:nvPr>
            <p:ph type="title"/>
          </p:nvPr>
        </p:nvSpPr>
        <p:spPr>
          <a:xfrm>
            <a:off x="457200" y="457201"/>
            <a:ext cx="11274552" cy="369332"/>
          </a:xfrm>
          <a:prstGeom prst="rect">
            <a:avLst/>
          </a:prstGeom>
        </p:spPr>
        <p:txBody>
          <a:bodyPr vert="horz" wrap="square" lIns="0" tIns="0" rIns="0" bIns="0" rtlCol="0" anchor="t" anchorCtr="0">
            <a:spAutoFit/>
          </a:bodyPr>
          <a:lstStyle/>
          <a:p>
            <a:r>
              <a:rPr lang="en-US" dirty="0"/>
              <a:t>Click to edit Master title style</a:t>
            </a:r>
          </a:p>
        </p:txBody>
      </p:sp>
      <p:sp>
        <p:nvSpPr>
          <p:cNvPr id="1048594" name="Text Placeholder 2"/>
          <p:cNvSpPr>
            <a:spLocks noGrp="1"/>
          </p:cNvSpPr>
          <p:nvPr>
            <p:ph type="body" idx="1"/>
          </p:nvPr>
        </p:nvSpPr>
        <p:spPr>
          <a:xfrm>
            <a:off x="457200" y="1752600"/>
            <a:ext cx="11274552" cy="4465320"/>
          </a:xfrm>
          <a:prstGeom prst="rect">
            <a:avLst/>
          </a:prstGeom>
        </p:spPr>
        <p:txBody>
          <a:bodyPr vert="horz" wrap="square" lIns="0" tIns="0" rIns="0" bIns="0" rtlCol="0" anchor="t" anchorCtr="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Lst>
  <p:hf sldNum="0" hdr="0" ftr="0" dt="0"/>
  <p:txStyles>
    <p:titleStyle>
      <a:lvl1pPr algn="l" defTabSz="685796" rtl="0" eaLnBrk="1" latinLnBrk="0" hangingPunct="1">
        <a:spcBef>
          <a:spcPct val="0"/>
        </a:spcBef>
        <a:buNone/>
        <a:defRPr sz="2400" kern="1200" baseline="0">
          <a:solidFill>
            <a:schemeClr val="tx1"/>
          </a:solidFill>
          <a:latin typeface="+mj-lt"/>
          <a:ea typeface="+mj-ea"/>
          <a:cs typeface="+mj-cs"/>
        </a:defRPr>
      </a:lvl1pPr>
    </p:titleStyle>
    <p:bodyStyle>
      <a:lvl1pPr marL="137159" indent="-137159" algn="l" defTabSz="685796" rtl="0" eaLnBrk="1" latinLnBrk="0" hangingPunct="1">
        <a:spcBef>
          <a:spcPct val="20000"/>
        </a:spcBef>
        <a:buClr>
          <a:schemeClr val="tx1"/>
        </a:buClr>
        <a:buSzPct val="100000"/>
        <a:buFont typeface="Arial" panose="020B0604020202020204" pitchFamily="34" charset="0"/>
        <a:buChar char="•"/>
        <a:defRPr sz="1600" kern="1200">
          <a:solidFill>
            <a:schemeClr val="tx1"/>
          </a:solidFill>
          <a:latin typeface="+mn-lt"/>
          <a:ea typeface="+mn-ea"/>
          <a:cs typeface="+mn-cs"/>
        </a:defRPr>
      </a:lvl1pPr>
      <a:lvl2pPr marL="292606" indent="-137159" algn="l" defTabSz="685796" rtl="0" eaLnBrk="1" latinLnBrk="0" hangingPunct="1">
        <a:spcBef>
          <a:spcPts val="225"/>
        </a:spcBef>
        <a:buClr>
          <a:schemeClr val="tx1"/>
        </a:buClr>
        <a:buSzPct val="100000"/>
        <a:buFont typeface="Arial" panose="020B0604020202020204" pitchFamily="34" charset="0"/>
        <a:buChar char="•"/>
        <a:defRPr sz="1400" kern="1200">
          <a:solidFill>
            <a:schemeClr val="tx1"/>
          </a:solidFill>
          <a:latin typeface="+mn-lt"/>
          <a:ea typeface="+mn-ea"/>
          <a:cs typeface="+mn-cs"/>
        </a:defRPr>
      </a:lvl2pPr>
      <a:lvl3pPr marL="438910" indent="-137159" algn="l" defTabSz="685796" rtl="0" eaLnBrk="1" latinLnBrk="0" hangingPunct="1">
        <a:spcBef>
          <a:spcPts val="225"/>
        </a:spcBef>
        <a:buClr>
          <a:schemeClr val="tx1"/>
        </a:buClr>
        <a:buSzPct val="100000"/>
        <a:buFont typeface="Arial" panose="020B0604020202020204" pitchFamily="34" charset="0"/>
        <a:buChar char="•"/>
        <a:defRPr sz="1200" kern="1200">
          <a:solidFill>
            <a:schemeClr val="tx1"/>
          </a:solidFill>
          <a:latin typeface="+mn-lt"/>
          <a:ea typeface="+mn-ea"/>
          <a:cs typeface="+mn-cs"/>
        </a:defRPr>
      </a:lvl3pPr>
      <a:lvl4pPr marL="566924" indent="-137159" algn="l" defTabSz="685796" rtl="0" eaLnBrk="1" latinLnBrk="0" hangingPunct="1">
        <a:spcBef>
          <a:spcPts val="225"/>
        </a:spcBef>
        <a:buClr>
          <a:schemeClr val="tx1"/>
        </a:buClr>
        <a:buSzPct val="100000"/>
        <a:buFont typeface="Arial" panose="020B0604020202020204" pitchFamily="34" charset="0"/>
        <a:buChar char="•"/>
        <a:defRPr sz="1000" kern="1200">
          <a:solidFill>
            <a:schemeClr val="tx1"/>
          </a:solidFill>
          <a:latin typeface="+mn-lt"/>
          <a:ea typeface="+mn-ea"/>
          <a:cs typeface="+mn-cs"/>
        </a:defRPr>
      </a:lvl4pPr>
      <a:lvl5pPr marL="694940" indent="-137159" algn="l" defTabSz="685796" rtl="0" eaLnBrk="1" latinLnBrk="0" hangingPunct="1">
        <a:spcBef>
          <a:spcPts val="225"/>
        </a:spcBef>
        <a:buClr>
          <a:schemeClr val="tx1"/>
        </a:buClr>
        <a:buSzPct val="100000"/>
        <a:buFont typeface="Arial" panose="020B0604020202020204" pitchFamily="34" charset="0"/>
        <a:buChar char="•"/>
        <a:defRPr sz="799" kern="1200">
          <a:solidFill>
            <a:schemeClr val="tx1"/>
          </a:solidFill>
          <a:latin typeface="+mn-lt"/>
          <a:ea typeface="+mn-ea"/>
          <a:cs typeface="+mn-cs"/>
        </a:defRPr>
      </a:lvl5pPr>
      <a:lvl6pPr marL="1885939" indent="-171448" algn="l" defTabSz="685796"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37" indent="-171448" algn="l" defTabSz="685796"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35" indent="-171448" algn="l" defTabSz="685796"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33" indent="-171448" algn="l" defTabSz="685796"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96" rtl="0" eaLnBrk="1" latinLnBrk="0" hangingPunct="1">
        <a:defRPr sz="1350" kern="1200">
          <a:solidFill>
            <a:schemeClr val="tx1"/>
          </a:solidFill>
          <a:latin typeface="+mn-lt"/>
          <a:ea typeface="+mn-ea"/>
          <a:cs typeface="+mn-cs"/>
        </a:defRPr>
      </a:lvl1pPr>
      <a:lvl2pPr marL="342898" algn="l" defTabSz="685796" rtl="0" eaLnBrk="1" latinLnBrk="0" hangingPunct="1">
        <a:defRPr sz="1350" kern="1200">
          <a:solidFill>
            <a:schemeClr val="tx1"/>
          </a:solidFill>
          <a:latin typeface="+mn-lt"/>
          <a:ea typeface="+mn-ea"/>
          <a:cs typeface="+mn-cs"/>
        </a:defRPr>
      </a:lvl2pPr>
      <a:lvl3pPr marL="685796" algn="l" defTabSz="685796" rtl="0" eaLnBrk="1" latinLnBrk="0" hangingPunct="1">
        <a:defRPr sz="1350" kern="1200">
          <a:solidFill>
            <a:schemeClr val="tx1"/>
          </a:solidFill>
          <a:latin typeface="+mn-lt"/>
          <a:ea typeface="+mn-ea"/>
          <a:cs typeface="+mn-cs"/>
        </a:defRPr>
      </a:lvl3pPr>
      <a:lvl4pPr marL="1028694" algn="l" defTabSz="685796" rtl="0" eaLnBrk="1" latinLnBrk="0" hangingPunct="1">
        <a:defRPr sz="1350" kern="1200">
          <a:solidFill>
            <a:schemeClr val="tx1"/>
          </a:solidFill>
          <a:latin typeface="+mn-lt"/>
          <a:ea typeface="+mn-ea"/>
          <a:cs typeface="+mn-cs"/>
        </a:defRPr>
      </a:lvl4pPr>
      <a:lvl5pPr marL="1371592" algn="l" defTabSz="685796" rtl="0" eaLnBrk="1" latinLnBrk="0" hangingPunct="1">
        <a:defRPr sz="1350" kern="1200">
          <a:solidFill>
            <a:schemeClr val="tx1"/>
          </a:solidFill>
          <a:latin typeface="+mn-lt"/>
          <a:ea typeface="+mn-ea"/>
          <a:cs typeface="+mn-cs"/>
        </a:defRPr>
      </a:lvl5pPr>
      <a:lvl6pPr marL="1714490" algn="l" defTabSz="685796" rtl="0" eaLnBrk="1" latinLnBrk="0" hangingPunct="1">
        <a:defRPr sz="1350" kern="1200">
          <a:solidFill>
            <a:schemeClr val="tx1"/>
          </a:solidFill>
          <a:latin typeface="+mn-lt"/>
          <a:ea typeface="+mn-ea"/>
          <a:cs typeface="+mn-cs"/>
        </a:defRPr>
      </a:lvl6pPr>
      <a:lvl7pPr marL="2057388" algn="l" defTabSz="685796" rtl="0" eaLnBrk="1" latinLnBrk="0" hangingPunct="1">
        <a:defRPr sz="1350" kern="1200">
          <a:solidFill>
            <a:schemeClr val="tx1"/>
          </a:solidFill>
          <a:latin typeface="+mn-lt"/>
          <a:ea typeface="+mn-ea"/>
          <a:cs typeface="+mn-cs"/>
        </a:defRPr>
      </a:lvl7pPr>
      <a:lvl8pPr marL="2400286" algn="l" defTabSz="685796" rtl="0" eaLnBrk="1" latinLnBrk="0" hangingPunct="1">
        <a:defRPr sz="1350" kern="1200">
          <a:solidFill>
            <a:schemeClr val="tx1"/>
          </a:solidFill>
          <a:latin typeface="+mn-lt"/>
          <a:ea typeface="+mn-ea"/>
          <a:cs typeface="+mn-cs"/>
        </a:defRPr>
      </a:lvl8pPr>
      <a:lvl9pPr marL="2743184" algn="l" defTabSz="685796"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8.jpeg"/><Relationship Id="rId2" Type="http://schemas.openxmlformats.org/officeDocument/2006/relationships/notesSlide" Target="../notesSlides/notesSlide8.xml"/><Relationship Id="rId1" Type="http://schemas.openxmlformats.org/officeDocument/2006/relationships/slideLayout" Target="../slideLayouts/slideLayout16.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5.png"/><Relationship Id="rId1" Type="http://schemas.openxmlformats.org/officeDocument/2006/relationships/slideLayout" Target="../slideLayouts/slideLayout17.xml"/><Relationship Id="rId6" Type="http://schemas.openxmlformats.org/officeDocument/2006/relationships/hyperlink" Target="mailto:asep.natsiruddin@crowe.id" TargetMode="External"/><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6.xml"/><Relationship Id="rId5" Type="http://schemas.openxmlformats.org/officeDocument/2006/relationships/image" Target="../media/image5.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6.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88" name="Rectangle 27"/>
          <p:cNvSpPr>
            <a:spLocks noGrp="1" noRot="1" noChangeAspect="1" noMove="1" noResize="1" noEditPoints="1" noAdjustHandles="1" noChangeArrowheads="1" noChangeShapeType="1" noTextEdit="1"/>
          </p:cNvSpPr>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1048589" name="Rectangle 29"/>
          <p:cNvSpPr>
            <a:spLocks noGrp="1" noRot="1" noChangeAspect="1" noMove="1" noResize="1" noEditPoints="1" noAdjustHandles="1" noChangeArrowheads="1" noChangeShapeType="1" noTextEdit="1"/>
          </p:cNvSpPr>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cxnSp>
        <p:nvCxnSpPr>
          <p:cNvPr id="3145730" name="Straight Connector 31"/>
          <p:cNvCxnSpPr>
            <a:cxnSpLocks noGrp="1" noRot="1" noChangeAspect="1" noMove="1" noResize="1" noEditPoints="1" noAdjustHandles="1" noChangeArrowheads="1" noChangeShapeType="1"/>
          </p:cNvCxnSpPr>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48590" name="Rectangle 33"/>
          <p:cNvSpPr>
            <a:spLocks noGrp="1" noRot="1" noChangeAspect="1" noMove="1" noResize="1" noEditPoints="1" noAdjustHandles="1" noChangeArrowheads="1" noChangeShapeType="1" noTextEdit="1"/>
          </p:cNvSpPr>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097152" name="Picture 5"/>
          <p:cNvPicPr>
            <a:picLocks noChangeAspect="1"/>
          </p:cNvPicPr>
          <p:nvPr/>
        </p:nvPicPr>
        <p:blipFill>
          <a:blip r:embed="rId3"/>
          <a:stretch>
            <a:fillRect/>
          </a:stretch>
        </p:blipFill>
        <p:spPr>
          <a:xfrm>
            <a:off x="-47527" y="-975"/>
            <a:ext cx="12192000" cy="6858975"/>
          </a:xfrm>
          <a:prstGeom prst="rect">
            <a:avLst/>
          </a:prstGeom>
        </p:spPr>
      </p:pic>
      <p:sp>
        <p:nvSpPr>
          <p:cNvPr id="1048591" name="Title 1"/>
          <p:cNvSpPr>
            <a:spLocks noGrp="1"/>
          </p:cNvSpPr>
          <p:nvPr>
            <p:ph type="ctrTitle"/>
          </p:nvPr>
        </p:nvSpPr>
        <p:spPr>
          <a:xfrm>
            <a:off x="301448" y="509085"/>
            <a:ext cx="2819440" cy="1669286"/>
          </a:xfrm>
        </p:spPr>
        <p:txBody>
          <a:bodyPr anchor="b">
            <a:normAutofit/>
          </a:bodyPr>
          <a:lstStyle/>
          <a:p>
            <a:r>
              <a:rPr lang="en-US" sz="3600" dirty="0">
                <a:solidFill>
                  <a:schemeClr val="tx1"/>
                </a:solidFill>
                <a:latin typeface="Arial" panose="020B0604020202020204" pitchFamily="34" charset="0"/>
                <a:cs typeface="Arial" panose="020B0604020202020204" pitchFamily="34" charset="0"/>
              </a:rPr>
              <a:t>Logistics</a:t>
            </a:r>
            <a:br>
              <a:rPr lang="en-US" sz="3600" dirty="0">
                <a:solidFill>
                  <a:schemeClr val="tx1"/>
                </a:solidFill>
                <a:latin typeface="Arial" panose="020B0604020202020204" pitchFamily="34" charset="0"/>
                <a:cs typeface="Arial" panose="020B0604020202020204" pitchFamily="34" charset="0"/>
              </a:rPr>
            </a:br>
            <a:r>
              <a:rPr lang="en-US" sz="3600" dirty="0">
                <a:solidFill>
                  <a:schemeClr val="tx1"/>
                </a:solidFill>
                <a:latin typeface="Arial" panose="020B0604020202020204" pitchFamily="34" charset="0"/>
                <a:cs typeface="Arial" panose="020B0604020202020204" pitchFamily="34" charset="0"/>
              </a:rPr>
              <a:t>Performance</a:t>
            </a:r>
            <a:br>
              <a:rPr lang="en-US" sz="3600" dirty="0">
                <a:solidFill>
                  <a:schemeClr val="tx1"/>
                </a:solidFill>
                <a:latin typeface="Arial" panose="020B0604020202020204" pitchFamily="34" charset="0"/>
                <a:cs typeface="Arial" panose="020B0604020202020204" pitchFamily="34" charset="0"/>
              </a:rPr>
            </a:br>
            <a:r>
              <a:rPr lang="en-US" sz="3600" dirty="0">
                <a:solidFill>
                  <a:schemeClr val="tx1"/>
                </a:solidFill>
                <a:latin typeface="Arial" panose="020B0604020202020204" pitchFamily="34" charset="0"/>
                <a:cs typeface="Arial" panose="020B0604020202020204" pitchFamily="34" charset="0"/>
              </a:rPr>
              <a:t>Apps</a:t>
            </a:r>
          </a:p>
        </p:txBody>
      </p:sp>
      <p:pic>
        <p:nvPicPr>
          <p:cNvPr id="2097153" name="Picture 12"/>
          <p:cNvPicPr>
            <a:picLocks noChangeAspect="1"/>
          </p:cNvPicPr>
          <p:nvPr/>
        </p:nvPicPr>
        <p:blipFill>
          <a:blip r:embed="rId4" cstate="print"/>
          <a:stretch>
            <a:fillRect/>
          </a:stretch>
        </p:blipFill>
        <p:spPr>
          <a:xfrm>
            <a:off x="384366" y="2339909"/>
            <a:ext cx="1035038" cy="287245"/>
          </a:xfrm>
          <a:prstGeom prst="rect">
            <a:avLst/>
          </a:prstGeom>
        </p:spPr>
      </p:pic>
      <p:sp>
        <p:nvSpPr>
          <p:cNvPr id="11" name="TextBox 10">
            <a:extLst>
              <a:ext uri="{FF2B5EF4-FFF2-40B4-BE49-F238E27FC236}">
                <a16:creationId xmlns:a16="http://schemas.microsoft.com/office/drawing/2014/main" id="{942D1AA8-EC9F-4B07-89CF-E8C9953428DD}"/>
              </a:ext>
            </a:extLst>
          </p:cNvPr>
          <p:cNvSpPr txBox="1"/>
          <p:nvPr/>
        </p:nvSpPr>
        <p:spPr>
          <a:xfrm>
            <a:off x="301448" y="2834087"/>
            <a:ext cx="3871291" cy="2462213"/>
          </a:xfrm>
          <a:prstGeom prst="rect">
            <a:avLst/>
          </a:prstGeom>
          <a:noFill/>
        </p:spPr>
        <p:txBody>
          <a:bodyPr wrap="square">
            <a:spAutoFit/>
          </a:bodyPr>
          <a:lstStyle/>
          <a:p>
            <a:pPr eaLnBrk="1" hangingPunct="1"/>
            <a:r>
              <a:rPr lang="id-ID" sz="1100" dirty="0">
                <a:solidFill>
                  <a:schemeClr val="bg1"/>
                </a:solidFill>
                <a:latin typeface="Arial" pitchFamily="34" charset="0"/>
              </a:rPr>
              <a:t>Disampaikan oleh:</a:t>
            </a:r>
          </a:p>
          <a:p>
            <a:pPr eaLnBrk="1" hangingPunct="1"/>
            <a:r>
              <a:rPr lang="id-ID" sz="1100" b="1" dirty="0">
                <a:solidFill>
                  <a:schemeClr val="bg1"/>
                </a:solidFill>
                <a:latin typeface="Arial" pitchFamily="34" charset="0"/>
              </a:rPr>
              <a:t>Crowe Indonesia Consortium</a:t>
            </a:r>
          </a:p>
          <a:p>
            <a:pPr eaLnBrk="1" hangingPunct="1"/>
            <a:endParaRPr lang="id-ID" sz="1100" dirty="0">
              <a:solidFill>
                <a:schemeClr val="bg1"/>
              </a:solidFill>
              <a:latin typeface="Arial" pitchFamily="34" charset="0"/>
            </a:endParaRPr>
          </a:p>
          <a:p>
            <a:pPr eaLnBrk="1" hangingPunct="1"/>
            <a:endParaRPr lang="id-ID" sz="1100" dirty="0">
              <a:solidFill>
                <a:schemeClr val="bg1"/>
              </a:solidFill>
              <a:latin typeface="Arial" pitchFamily="34" charset="0"/>
            </a:endParaRPr>
          </a:p>
          <a:p>
            <a:pPr eaLnBrk="1" hangingPunct="1"/>
            <a:r>
              <a:rPr lang="id-ID" sz="1100" dirty="0">
                <a:solidFill>
                  <a:schemeClr val="bg1"/>
                </a:solidFill>
                <a:latin typeface="Arial" pitchFamily="34" charset="0"/>
              </a:rPr>
              <a:t>Cyber 2 Tower 21</a:t>
            </a:r>
            <a:r>
              <a:rPr lang="id-ID" sz="1100" baseline="30000" dirty="0">
                <a:solidFill>
                  <a:schemeClr val="bg1"/>
                </a:solidFill>
                <a:latin typeface="Arial" pitchFamily="34" charset="0"/>
              </a:rPr>
              <a:t>st</a:t>
            </a:r>
            <a:r>
              <a:rPr lang="id-ID" sz="1100" dirty="0">
                <a:solidFill>
                  <a:schemeClr val="bg1"/>
                </a:solidFill>
                <a:latin typeface="Arial" pitchFamily="34" charset="0"/>
              </a:rPr>
              <a:t> Level</a:t>
            </a:r>
          </a:p>
          <a:p>
            <a:pPr eaLnBrk="1" hangingPunct="1"/>
            <a:r>
              <a:rPr lang="id-ID" sz="1100" dirty="0">
                <a:solidFill>
                  <a:schemeClr val="bg1"/>
                </a:solidFill>
                <a:latin typeface="Arial" pitchFamily="34" charset="0"/>
              </a:rPr>
              <a:t>Jl. H.R. Rasuna Said Blok X-5</a:t>
            </a:r>
          </a:p>
          <a:p>
            <a:pPr eaLnBrk="1" hangingPunct="1"/>
            <a:r>
              <a:rPr lang="id-ID" sz="1100" dirty="0">
                <a:solidFill>
                  <a:schemeClr val="bg1"/>
                </a:solidFill>
                <a:latin typeface="Arial" pitchFamily="34" charset="0"/>
              </a:rPr>
              <a:t>Jakarta 12950</a:t>
            </a:r>
          </a:p>
          <a:p>
            <a:pPr eaLnBrk="1" hangingPunct="1"/>
            <a:r>
              <a:rPr lang="id-ID" sz="1100" dirty="0">
                <a:solidFill>
                  <a:schemeClr val="bg1"/>
                </a:solidFill>
                <a:latin typeface="Arial" pitchFamily="34" charset="0"/>
              </a:rPr>
              <a:t>Tel 62 21 25535699</a:t>
            </a:r>
          </a:p>
          <a:p>
            <a:pPr eaLnBrk="1" hangingPunct="1"/>
            <a:r>
              <a:rPr lang="id-ID" sz="1100" dirty="0">
                <a:solidFill>
                  <a:schemeClr val="bg1"/>
                </a:solidFill>
                <a:latin typeface="Arial" pitchFamily="34" charset="0"/>
              </a:rPr>
              <a:t>Fax 62 21 25535698</a:t>
            </a:r>
          </a:p>
          <a:p>
            <a:pPr eaLnBrk="1" hangingPunct="1"/>
            <a:r>
              <a:rPr lang="id-ID" sz="1100" dirty="0">
                <a:solidFill>
                  <a:schemeClr val="bg1"/>
                </a:solidFill>
                <a:latin typeface="Arial" pitchFamily="34" charset="0"/>
              </a:rPr>
              <a:t>www.crowe.id</a:t>
            </a:r>
          </a:p>
          <a:p>
            <a:pPr eaLnBrk="1" hangingPunct="1"/>
            <a:endParaRPr lang="id-ID" sz="1100" dirty="0">
              <a:solidFill>
                <a:schemeClr val="bg1"/>
              </a:solidFill>
              <a:latin typeface="Arial" pitchFamily="34" charset="0"/>
            </a:endParaRPr>
          </a:p>
          <a:p>
            <a:pPr eaLnBrk="1" hangingPunct="1"/>
            <a:endParaRPr lang="id-ID" sz="1100" dirty="0">
              <a:solidFill>
                <a:schemeClr val="bg1"/>
              </a:solidFill>
              <a:latin typeface="Arial" pitchFamily="34" charset="0"/>
            </a:endParaRPr>
          </a:p>
          <a:p>
            <a:pPr eaLnBrk="1" hangingPunct="1"/>
            <a:endParaRPr lang="id-ID" sz="1100" dirty="0">
              <a:solidFill>
                <a:schemeClr val="bg1"/>
              </a:solidFill>
              <a:latin typeface="Arial" pitchFamily="34" charset="0"/>
            </a:endParaRPr>
          </a:p>
          <a:p>
            <a:pPr eaLnBrk="1" hangingPunct="1"/>
            <a:r>
              <a:rPr lang="id-ID" sz="1100" dirty="0">
                <a:solidFill>
                  <a:schemeClr val="bg1"/>
                </a:solidFill>
                <a:latin typeface="Arial" pitchFamily="34" charset="0"/>
              </a:rPr>
              <a:t>Audit | Tax | Advisory | Risk</a:t>
            </a:r>
            <a:endParaRPr lang="id-ID" altLang="en-US" sz="1100" dirty="0">
              <a:solidFill>
                <a:schemeClr val="bg1"/>
              </a:solidFill>
              <a:latin typeface="Arial" charset="0"/>
            </a:endParaRPr>
          </a:p>
        </p:txBody>
      </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85"/>
        <p:cNvGrpSpPr/>
        <p:nvPr/>
      </p:nvGrpSpPr>
      <p:grpSpPr>
        <a:xfrm>
          <a:off x="0" y="0"/>
          <a:ext cx="0" cy="0"/>
          <a:chOff x="0" y="0"/>
          <a:chExt cx="0" cy="0"/>
        </a:xfrm>
      </p:grpSpPr>
      <p:sp>
        <p:nvSpPr>
          <p:cNvPr id="1048652" name="TextBox 37"/>
          <p:cNvSpPr txBox="1"/>
          <p:nvPr/>
        </p:nvSpPr>
        <p:spPr>
          <a:xfrm>
            <a:off x="11400944" y="6395697"/>
            <a:ext cx="422757" cy="169277"/>
          </a:xfrm>
          <a:prstGeom prst="rect">
            <a:avLst/>
          </a:prstGeom>
          <a:noFill/>
        </p:spPr>
        <p:txBody>
          <a:bodyPr wrap="square" lIns="0" tIns="0" rIns="0" bIns="0" rtlCol="0">
            <a:spAutoFit/>
          </a:bodyPr>
          <a:lstStyle/>
          <a:p>
            <a:pPr algn="r" fontAlgn="base">
              <a:spcBef>
                <a:spcPct val="0"/>
              </a:spcBef>
              <a:spcAft>
                <a:spcPct val="0"/>
              </a:spcAft>
            </a:pPr>
            <a:fld id="{043534F5-8106-454C-A466-0C6DA036C846}" type="slidenum">
              <a:rPr lang="en-US" sz="1100" b="1">
                <a:solidFill>
                  <a:srgbClr val="000000"/>
                </a:solidFill>
                <a:latin typeface="Calibri" panose="020F0502020204030204" pitchFamily="34" charset="0"/>
                <a:cs typeface="Calibri" panose="020F0502020204030204" pitchFamily="34" charset="0"/>
              </a:rPr>
              <a:pPr algn="r" fontAlgn="base">
                <a:spcBef>
                  <a:spcPct val="0"/>
                </a:spcBef>
                <a:spcAft>
                  <a:spcPct val="0"/>
                </a:spcAft>
              </a:pPr>
              <a:t>10</a:t>
            </a:fld>
            <a:endParaRPr lang="en-US" sz="1100" b="1" dirty="0">
              <a:solidFill>
                <a:srgbClr val="000000"/>
              </a:solidFill>
              <a:latin typeface="Calibri" panose="020F0502020204030204" pitchFamily="34" charset="0"/>
              <a:cs typeface="Calibri" panose="020F0502020204030204" pitchFamily="34" charset="0"/>
            </a:endParaRPr>
          </a:p>
        </p:txBody>
      </p:sp>
      <p:cxnSp>
        <p:nvCxnSpPr>
          <p:cNvPr id="3145744" name="Straight Connector 38"/>
          <p:cNvCxnSpPr>
            <a:cxnSpLocks/>
          </p:cNvCxnSpPr>
          <p:nvPr/>
        </p:nvCxnSpPr>
        <p:spPr bwMode="auto">
          <a:xfrm>
            <a:off x="11612322" y="6373011"/>
            <a:ext cx="0" cy="22493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145745" name="Straight Connector 39"/>
          <p:cNvCxnSpPr>
            <a:cxnSpLocks/>
          </p:cNvCxnSpPr>
          <p:nvPr/>
        </p:nvCxnSpPr>
        <p:spPr bwMode="auto">
          <a:xfrm>
            <a:off x="11612322" y="6373011"/>
            <a:ext cx="0" cy="224939"/>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048653" name="object 52"/>
          <p:cNvSpPr txBox="1"/>
          <p:nvPr/>
        </p:nvSpPr>
        <p:spPr>
          <a:xfrm>
            <a:off x="9773159" y="6415141"/>
            <a:ext cx="1750695" cy="279399"/>
          </a:xfrm>
          <a:prstGeom prst="rect">
            <a:avLst/>
          </a:prstGeom>
        </p:spPr>
        <p:txBody>
          <a:bodyPr vert="horz" wrap="square" lIns="0" tIns="0" rIns="0" bIns="0" rtlCol="0">
            <a:spAutoFit/>
          </a:bodyPr>
          <a:lstStyle>
            <a:defPPr>
              <a:defRPr lang="en-US"/>
            </a:defPPr>
            <a:lvl1pPr marL="0" algn="l" defTabSz="914400" rtl="0" eaLnBrk="1" latinLnBrk="0" hangingPunct="1">
              <a:defRPr sz="1100" b="1" i="0" kern="1200">
                <a:solidFill>
                  <a:schemeClr val="tx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150"/>
              </a:lnSpc>
            </a:pPr>
            <a:r>
              <a:rPr lang="en-ID" dirty="0">
                <a:solidFill>
                  <a:prstClr val="black"/>
                </a:solidFill>
              </a:rPr>
              <a:t>Strictly Private &amp;</a:t>
            </a:r>
            <a:r>
              <a:rPr lang="en-ID" spc="-65" dirty="0">
                <a:solidFill>
                  <a:prstClr val="black"/>
                </a:solidFill>
              </a:rPr>
              <a:t> </a:t>
            </a:r>
            <a:r>
              <a:rPr lang="en-ID" spc="-5" dirty="0">
                <a:solidFill>
                  <a:prstClr val="black"/>
                </a:solidFill>
              </a:rPr>
              <a:t>Confidential</a:t>
            </a:r>
          </a:p>
        </p:txBody>
      </p:sp>
      <p:pic>
        <p:nvPicPr>
          <p:cNvPr id="2097168" name="Picture 41"/>
          <p:cNvPicPr>
            <a:picLocks noChangeAspect="1"/>
          </p:cNvPicPr>
          <p:nvPr/>
        </p:nvPicPr>
        <p:blipFill>
          <a:blip r:embed="rId3" cstate="print"/>
          <a:stretch>
            <a:fillRect/>
          </a:stretch>
        </p:blipFill>
        <p:spPr>
          <a:xfrm>
            <a:off x="147750" y="6373011"/>
            <a:ext cx="791084" cy="219542"/>
          </a:xfrm>
          <a:prstGeom prst="rect">
            <a:avLst/>
          </a:prstGeom>
        </p:spPr>
      </p:pic>
      <p:sp>
        <p:nvSpPr>
          <p:cNvPr id="1048654" name="Title 3"/>
          <p:cNvSpPr txBox="1"/>
          <p:nvPr/>
        </p:nvSpPr>
        <p:spPr>
          <a:xfrm>
            <a:off x="763323" y="138656"/>
            <a:ext cx="11060376" cy="476250"/>
          </a:xfrm>
          <a:prstGeom prst="rect">
            <a:avLst/>
          </a:prstGeom>
        </p:spPr>
        <p:txBody>
          <a:bodyPr/>
          <a:lstStyle>
            <a:defPPr>
              <a:defRPr lang="en-US"/>
            </a:defPPr>
            <a:lvl1pPr defTabSz="957263" eaLnBrk="0" hangingPunct="0">
              <a:defRPr sz="2000">
                <a:latin typeface="Calibri" pitchFamily="34" charset="0"/>
                <a:ea typeface="Calibri" pitchFamily="34" charset="0"/>
                <a:cs typeface="Calibri" pitchFamily="34" charset="0"/>
              </a:defRPr>
            </a:lvl1pPr>
            <a:lvl2pPr defTabSz="957263" eaLnBrk="0" hangingPunct="0">
              <a:defRPr sz="4400">
                <a:latin typeface="Calibri" pitchFamily="34" charset="0"/>
                <a:ea typeface="Calibri" pitchFamily="34" charset="0"/>
                <a:cs typeface="Calibri" pitchFamily="34" charset="0"/>
              </a:defRPr>
            </a:lvl2pPr>
            <a:lvl3pPr defTabSz="957263" eaLnBrk="0" hangingPunct="0">
              <a:defRPr sz="4400">
                <a:latin typeface="Calibri" pitchFamily="34" charset="0"/>
                <a:ea typeface="Calibri" pitchFamily="34" charset="0"/>
                <a:cs typeface="Calibri" pitchFamily="34" charset="0"/>
              </a:defRPr>
            </a:lvl3pPr>
            <a:lvl4pPr defTabSz="957263" eaLnBrk="0" hangingPunct="0">
              <a:defRPr sz="4400">
                <a:latin typeface="Calibri" pitchFamily="34" charset="0"/>
                <a:ea typeface="Calibri" pitchFamily="34" charset="0"/>
                <a:cs typeface="Calibri" pitchFamily="34" charset="0"/>
              </a:defRPr>
            </a:lvl4pPr>
            <a:lvl5pPr defTabSz="957263" eaLnBrk="0" hangingPunct="0">
              <a:defRPr sz="4400">
                <a:latin typeface="Calibri" pitchFamily="34" charset="0"/>
                <a:ea typeface="Calibri" pitchFamily="34" charset="0"/>
                <a:cs typeface="Calibri" pitchFamily="34" charset="0"/>
              </a:defRPr>
            </a:lvl5pPr>
            <a:lvl6pPr marL="457200" defTabSz="957263" fontAlgn="base">
              <a:spcBef>
                <a:spcPct val="0"/>
              </a:spcBef>
              <a:spcAft>
                <a:spcPct val="0"/>
              </a:spcAft>
              <a:defRPr sz="2000">
                <a:solidFill>
                  <a:srgbClr val="000066"/>
                </a:solidFill>
                <a:latin typeface="Humana 777" pitchFamily="2" charset="0"/>
              </a:defRPr>
            </a:lvl6pPr>
            <a:lvl7pPr marL="914400" defTabSz="957263" fontAlgn="base">
              <a:spcBef>
                <a:spcPct val="0"/>
              </a:spcBef>
              <a:spcAft>
                <a:spcPct val="0"/>
              </a:spcAft>
              <a:defRPr sz="2000">
                <a:solidFill>
                  <a:srgbClr val="000066"/>
                </a:solidFill>
                <a:latin typeface="Humana 777" pitchFamily="2" charset="0"/>
              </a:defRPr>
            </a:lvl7pPr>
            <a:lvl8pPr marL="1371600" defTabSz="957263" fontAlgn="base">
              <a:spcBef>
                <a:spcPct val="0"/>
              </a:spcBef>
              <a:spcAft>
                <a:spcPct val="0"/>
              </a:spcAft>
              <a:defRPr sz="2000">
                <a:solidFill>
                  <a:srgbClr val="000066"/>
                </a:solidFill>
                <a:latin typeface="Humana 777" pitchFamily="2" charset="0"/>
              </a:defRPr>
            </a:lvl8pPr>
            <a:lvl9pPr marL="1828800" defTabSz="957263" fontAlgn="base">
              <a:spcBef>
                <a:spcPct val="0"/>
              </a:spcBef>
              <a:spcAft>
                <a:spcPct val="0"/>
              </a:spcAft>
              <a:defRPr sz="2000">
                <a:solidFill>
                  <a:srgbClr val="000066"/>
                </a:solidFill>
                <a:latin typeface="Humana 777" pitchFamily="2" charset="0"/>
              </a:defRPr>
            </a:lvl9pPr>
          </a:lstStyle>
          <a:p>
            <a:pPr fontAlgn="base">
              <a:spcBef>
                <a:spcPct val="0"/>
              </a:spcBef>
              <a:spcAft>
                <a:spcPct val="0"/>
              </a:spcAft>
            </a:pPr>
            <a:r>
              <a:rPr lang="en-US" altLang="ja-JP" sz="2400" dirty="0">
                <a:solidFill>
                  <a:srgbClr val="000000"/>
                </a:solidFill>
                <a:latin typeface="+mj-lt"/>
              </a:rPr>
              <a:t>Our Partners</a:t>
            </a:r>
            <a:endParaRPr lang="en-ZA" altLang="ja-JP" sz="1800" dirty="0">
              <a:solidFill>
                <a:srgbClr val="000000"/>
              </a:solidFill>
              <a:latin typeface="+mj-lt"/>
            </a:endParaRPr>
          </a:p>
        </p:txBody>
      </p:sp>
      <p:cxnSp>
        <p:nvCxnSpPr>
          <p:cNvPr id="3145746" name="Straight Connector 12"/>
          <p:cNvCxnSpPr>
            <a:cxnSpLocks/>
          </p:cNvCxnSpPr>
          <p:nvPr/>
        </p:nvCxnSpPr>
        <p:spPr>
          <a:xfrm>
            <a:off x="2156460" y="974023"/>
            <a:ext cx="0" cy="4910963"/>
          </a:xfrm>
          <a:prstGeom prst="line">
            <a:avLst/>
          </a:prstGeom>
          <a:ln w="63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048655" name="Text Box 4"/>
          <p:cNvSpPr txBox="1">
            <a:spLocks noChangeArrowheads="1"/>
          </p:cNvSpPr>
          <p:nvPr/>
        </p:nvSpPr>
        <p:spPr bwMode="auto">
          <a:xfrm>
            <a:off x="235324" y="967319"/>
            <a:ext cx="1765503" cy="1488742"/>
          </a:xfrm>
          <a:prstGeom prst="rect">
            <a:avLst/>
          </a:prstGeom>
          <a:noFill/>
          <a:ln w="9525" algn="ctr">
            <a:noFill/>
            <a:miter lim="800000"/>
            <a:headEnd/>
            <a:tailEnd/>
          </a:ln>
        </p:spPr>
        <p:txBody>
          <a:bodyPr wrap="square" lIns="84390" tIns="42196" rIns="84390" bIns="42196">
            <a:spAutoFit/>
          </a:bodyPr>
          <a:lstStyle>
            <a:defPPr>
              <a:defRPr lang="en-US"/>
            </a:defPPr>
            <a:lvl1pPr algn="r">
              <a:lnSpc>
                <a:spcPct val="110000"/>
              </a:lnSpc>
              <a:spcBef>
                <a:spcPct val="20000"/>
              </a:spcBef>
              <a:spcAft>
                <a:spcPct val="10000"/>
              </a:spcAft>
              <a:buClr>
                <a:srgbClr val="33CCCC"/>
              </a:buClr>
              <a:buSzPct val="50000"/>
              <a:defRPr sz="1200" b="1">
                <a:solidFill>
                  <a:schemeClr val="accent2">
                    <a:lumMod val="75000"/>
                  </a:schemeClr>
                </a:solidFill>
                <a:ea typeface="Corbel" charset="0"/>
                <a:cs typeface="Corbel" charset="0"/>
              </a:defRPr>
            </a:lvl1pPr>
            <a:lvl2pPr lvl="1" algn="r">
              <a:defRPr sz="1200"/>
            </a:lvl2pPr>
          </a:lstStyle>
          <a:p>
            <a:pPr marL="0" marR="0" lvl="0" indent="0" algn="r" defTabSz="914400" rtl="0" eaLnBrk="1" fontAlgn="auto" latinLnBrk="0" hangingPunct="1">
              <a:lnSpc>
                <a:spcPct val="110000"/>
              </a:lnSpc>
              <a:spcBef>
                <a:spcPct val="20000"/>
              </a:spcBef>
              <a:spcAft>
                <a:spcPct val="10000"/>
              </a:spcAft>
              <a:buClr>
                <a:srgbClr val="33CCCC"/>
              </a:buClr>
              <a:buSzPct val="50000"/>
              <a:buFontTx/>
              <a:buNone/>
            </a:pPr>
            <a:r>
              <a:rPr kumimoji="0" lang="en-US" sz="1400" b="0" i="0" u="none" strike="noStrike" kern="1200" cap="none" spc="0" normalizeH="0" baseline="0" noProof="0" dirty="0">
                <a:ln>
                  <a:noFill/>
                </a:ln>
                <a:solidFill>
                  <a:srgbClr val="000000"/>
                </a:solidFill>
                <a:effectLst/>
                <a:uLnTx/>
                <a:uFillTx/>
                <a:cs typeface="Calibri" panose="020F0502020204030204" pitchFamily="34" charset="0"/>
              </a:rPr>
              <a:t>We have a dedicated and experienced team in handling </a:t>
            </a:r>
            <a:r>
              <a:rPr kumimoji="0" lang="en-US" sz="1400" b="1" i="0" u="none" strike="noStrike" kern="1200" cap="none" spc="0" normalizeH="0" baseline="0" noProof="0" dirty="0">
                <a:ln>
                  <a:noFill/>
                </a:ln>
                <a:solidFill>
                  <a:srgbClr val="C00000"/>
                </a:solidFill>
                <a:effectLst/>
                <a:uLnTx/>
                <a:uFillTx/>
                <a:cs typeface="Calibri" panose="020F0502020204030204" pitchFamily="34" charset="0"/>
              </a:rPr>
              <a:t>Performance in Logistic Area</a:t>
            </a:r>
            <a:r>
              <a:rPr kumimoji="0" lang="en-US" sz="1400" b="0" i="0" u="none" strike="noStrike" kern="1200" cap="none" spc="0" normalizeH="0" baseline="0" noProof="0" dirty="0">
                <a:ln>
                  <a:noFill/>
                </a:ln>
                <a:solidFill>
                  <a:srgbClr val="000000"/>
                </a:solidFill>
                <a:effectLst/>
                <a:uLnTx/>
                <a:uFillTx/>
                <a:cs typeface="Calibri" panose="020F0502020204030204" pitchFamily="34" charset="0"/>
              </a:rPr>
              <a:t>:</a:t>
            </a:r>
          </a:p>
        </p:txBody>
      </p:sp>
      <p:grpSp>
        <p:nvGrpSpPr>
          <p:cNvPr id="60" name="Group 14"/>
          <p:cNvGrpSpPr/>
          <p:nvPr/>
        </p:nvGrpSpPr>
        <p:grpSpPr>
          <a:xfrm>
            <a:off x="2714639" y="1567879"/>
            <a:ext cx="8897683" cy="3275162"/>
            <a:chOff x="2855020" y="1165577"/>
            <a:chExt cx="3789103" cy="1205537"/>
          </a:xfrm>
        </p:grpSpPr>
        <p:sp>
          <p:nvSpPr>
            <p:cNvPr id="1048656" name="Rectangle 19"/>
            <p:cNvSpPr/>
            <p:nvPr/>
          </p:nvSpPr>
          <p:spPr bwMode="auto">
            <a:xfrm>
              <a:off x="4161557" y="1173362"/>
              <a:ext cx="1178745" cy="1189364"/>
            </a:xfrm>
            <a:prstGeom prst="rect">
              <a:avLst/>
            </a:prstGeom>
            <a:solidFill>
              <a:schemeClr val="bg1"/>
            </a:solidFill>
            <a:ln w="3175" cap="flat" cmpd="sng" algn="ctr">
              <a:solidFill>
                <a:schemeClr val="bg1">
                  <a:lumMod val="65000"/>
                </a:schemeClr>
              </a:solidFill>
              <a:prstDash val="solid"/>
              <a:round/>
              <a:headEnd type="none" w="med" len="med"/>
              <a:tailEnd type="none" w="med" len="med"/>
            </a:ln>
            <a:effectLst/>
          </p:spPr>
          <p:txBody>
            <a:bodyPr vert="horz" wrap="square" lIns="91411" tIns="45707" rIns="91411" bIns="45707" numCol="1" rtlCol="0" anchor="t" anchorCtr="0" compatLnSpc="1">
              <a:prstTxWarp prst="textNoShape">
                <a:avLst/>
              </a:prstTxWarp>
              <a:spAutoFit/>
            </a:bodyPr>
            <a:lstStyle/>
            <a:p>
              <a:pPr marL="0" marR="0" lvl="0" indent="0" algn="l" defTabSz="914400" rtl="0" eaLnBrk="1" fontAlgn="base" latinLnBrk="0" hangingPunct="1">
                <a:lnSpc>
                  <a:spcPct val="75000"/>
                </a:lnSpc>
                <a:spcBef>
                  <a:spcPct val="10000"/>
                </a:spcBef>
                <a:spcAft>
                  <a:spcPct val="10000"/>
                </a:spcAft>
                <a:buClrTx/>
                <a:buSzTx/>
                <a:buFontTx/>
                <a:buNone/>
              </a:pPr>
              <a:endParaRPr kumimoji="0" lang="en-US" sz="600" b="1" i="0" u="none" strike="noStrike" kern="1200" cap="none" spc="0" normalizeH="0" baseline="0" noProof="0" dirty="0">
                <a:ln>
                  <a:noFill/>
                </a:ln>
                <a:solidFill>
                  <a:srgbClr val="000000"/>
                </a:solidFill>
                <a:effectLst/>
                <a:uLnTx/>
                <a:uFillTx/>
                <a:latin typeface="Arial" pitchFamily="34" charset="0"/>
                <a:ea typeface="+mn-ea"/>
                <a:cs typeface="Arial" pitchFamily="34" charset="0"/>
              </a:endParaRPr>
            </a:p>
          </p:txBody>
        </p:sp>
        <p:sp>
          <p:nvSpPr>
            <p:cNvPr id="1048657" name="Rectangle 20"/>
            <p:cNvSpPr/>
            <p:nvPr/>
          </p:nvSpPr>
          <p:spPr bwMode="auto">
            <a:xfrm>
              <a:off x="5465378" y="1165577"/>
              <a:ext cx="1178745" cy="1189364"/>
            </a:xfrm>
            <a:prstGeom prst="rect">
              <a:avLst/>
            </a:prstGeom>
            <a:solidFill>
              <a:schemeClr val="bg1"/>
            </a:solidFill>
            <a:ln w="3175" cap="flat" cmpd="sng" algn="ctr">
              <a:solidFill>
                <a:schemeClr val="bg1">
                  <a:lumMod val="65000"/>
                </a:schemeClr>
              </a:solidFill>
              <a:prstDash val="solid"/>
              <a:round/>
              <a:headEnd type="none" w="med" len="med"/>
              <a:tailEnd type="none" w="med" len="med"/>
            </a:ln>
            <a:effectLst/>
          </p:spPr>
          <p:txBody>
            <a:bodyPr vert="horz" wrap="square" lIns="91411" tIns="45707" rIns="91411" bIns="45707" numCol="1" rtlCol="0" anchor="t" anchorCtr="0" compatLnSpc="1">
              <a:prstTxWarp prst="textNoShape">
                <a:avLst/>
              </a:prstTxWarp>
              <a:spAutoFit/>
            </a:bodyPr>
            <a:lstStyle/>
            <a:p>
              <a:pPr marL="0" marR="0" lvl="0" indent="0" algn="l" defTabSz="914400" rtl="0" eaLnBrk="1" fontAlgn="base" latinLnBrk="0" hangingPunct="1">
                <a:lnSpc>
                  <a:spcPct val="75000"/>
                </a:lnSpc>
                <a:spcBef>
                  <a:spcPct val="10000"/>
                </a:spcBef>
                <a:spcAft>
                  <a:spcPct val="10000"/>
                </a:spcAft>
                <a:buClrTx/>
                <a:buSzTx/>
                <a:buFontTx/>
                <a:buNone/>
              </a:pPr>
              <a:endParaRPr kumimoji="0" lang="en-US" sz="600" b="1" i="0" u="none" strike="noStrike" kern="1200" cap="none" spc="0" normalizeH="0" baseline="0" noProof="0">
                <a:ln>
                  <a:noFill/>
                </a:ln>
                <a:solidFill>
                  <a:srgbClr val="000000"/>
                </a:solidFill>
                <a:effectLst/>
                <a:uLnTx/>
                <a:uFillTx/>
                <a:latin typeface="Arial" pitchFamily="34" charset="0"/>
                <a:ea typeface="+mn-ea"/>
                <a:cs typeface="Arial" pitchFamily="34" charset="0"/>
              </a:endParaRPr>
            </a:p>
          </p:txBody>
        </p:sp>
        <p:sp>
          <p:nvSpPr>
            <p:cNvPr id="1048658" name="Rectangle 29"/>
            <p:cNvSpPr/>
            <p:nvPr/>
          </p:nvSpPr>
          <p:spPr bwMode="auto">
            <a:xfrm>
              <a:off x="2863218" y="1181147"/>
              <a:ext cx="1178745" cy="1189364"/>
            </a:xfrm>
            <a:prstGeom prst="rect">
              <a:avLst/>
            </a:prstGeom>
            <a:noFill/>
            <a:ln w="3175" cap="flat" cmpd="sng" algn="ctr">
              <a:solidFill>
                <a:schemeClr val="bg1">
                  <a:lumMod val="65000"/>
                </a:schemeClr>
              </a:solidFill>
              <a:prstDash val="solid"/>
              <a:round/>
              <a:headEnd type="none" w="med" len="med"/>
              <a:tailEnd type="none" w="med" len="med"/>
            </a:ln>
            <a:effectLst/>
          </p:spPr>
          <p:txBody>
            <a:bodyPr vert="horz" wrap="square" lIns="91411" tIns="45707" rIns="91411" bIns="45707" numCol="1" rtlCol="0" anchor="t" anchorCtr="0" compatLnSpc="1">
              <a:prstTxWarp prst="textNoShape">
                <a:avLst/>
              </a:prstTxWarp>
              <a:spAutoFit/>
            </a:bodyPr>
            <a:lstStyle/>
            <a:p>
              <a:pPr marL="0" marR="0" lvl="0" indent="0" algn="l" defTabSz="914400" rtl="0" eaLnBrk="1" fontAlgn="base" latinLnBrk="0" hangingPunct="1">
                <a:lnSpc>
                  <a:spcPct val="75000"/>
                </a:lnSpc>
                <a:spcBef>
                  <a:spcPct val="10000"/>
                </a:spcBef>
                <a:spcAft>
                  <a:spcPct val="10000"/>
                </a:spcAft>
                <a:buClrTx/>
                <a:buSzTx/>
                <a:buFontTx/>
                <a:buNone/>
              </a:pPr>
              <a:endParaRPr kumimoji="0" lang="en-US" sz="600" b="1" i="0" u="none" strike="noStrike" kern="1200" cap="none" spc="0" normalizeH="0" baseline="0" noProof="0">
                <a:ln>
                  <a:noFill/>
                </a:ln>
                <a:solidFill>
                  <a:srgbClr val="000000"/>
                </a:solidFill>
                <a:effectLst/>
                <a:uLnTx/>
                <a:uFillTx/>
                <a:latin typeface="Arial" pitchFamily="34" charset="0"/>
                <a:ea typeface="+mn-ea"/>
                <a:cs typeface="Arial" pitchFamily="34" charset="0"/>
              </a:endParaRPr>
            </a:p>
          </p:txBody>
        </p:sp>
        <p:grpSp>
          <p:nvGrpSpPr>
            <p:cNvPr id="61" name="Group 43"/>
            <p:cNvGrpSpPr/>
            <p:nvPr/>
          </p:nvGrpSpPr>
          <p:grpSpPr>
            <a:xfrm>
              <a:off x="2855020" y="2203741"/>
              <a:ext cx="1152773" cy="167373"/>
              <a:chOff x="3294119" y="2338214"/>
              <a:chExt cx="1152773" cy="167373"/>
            </a:xfrm>
          </p:grpSpPr>
          <p:sp>
            <p:nvSpPr>
              <p:cNvPr id="1048659" name="Right Triangle 83"/>
              <p:cNvSpPr/>
              <p:nvPr/>
            </p:nvSpPr>
            <p:spPr>
              <a:xfrm>
                <a:off x="3294119" y="2392348"/>
                <a:ext cx="1152773" cy="113239"/>
              </a:xfrm>
              <a:prstGeom prst="rtTriangle">
                <a:avLst/>
              </a:prstGeom>
              <a:solidFill>
                <a:schemeClr val="accent2"/>
              </a:solid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pPr>
                <a:endParaRPr kumimoji="0" lang="en-US" sz="600" b="1" i="0" u="none" strike="noStrike" kern="1200" cap="none" spc="0" normalizeH="0" baseline="0" noProof="0">
                  <a:ln>
                    <a:noFill/>
                  </a:ln>
                  <a:solidFill>
                    <a:srgbClr val="FFFFFF"/>
                  </a:solidFill>
                  <a:effectLst/>
                  <a:uLnTx/>
                  <a:uFillTx/>
                  <a:latin typeface="Arial"/>
                  <a:ea typeface="+mn-ea"/>
                  <a:cs typeface="+mn-cs"/>
                </a:endParaRPr>
              </a:p>
            </p:txBody>
          </p:sp>
          <p:pic>
            <p:nvPicPr>
              <p:cNvPr id="2097169" name="Picture 84"/>
              <p:cNvPicPr>
                <a:picLocks noChangeAspect="1"/>
              </p:cNvPicPr>
              <p:nvPr/>
            </p:nvPicPr>
            <p:blipFill>
              <a:blip r:embed="rId4" cstate="print"/>
              <a:stretch>
                <a:fillRect/>
              </a:stretch>
            </p:blipFill>
            <p:spPr>
              <a:xfrm>
                <a:off x="4037109" y="2338214"/>
                <a:ext cx="392677" cy="109150"/>
              </a:xfrm>
              <a:prstGeom prst="rect">
                <a:avLst/>
              </a:prstGeom>
            </p:spPr>
          </p:pic>
        </p:grpSp>
        <p:grpSp>
          <p:nvGrpSpPr>
            <p:cNvPr id="62" name="Group 44"/>
            <p:cNvGrpSpPr/>
            <p:nvPr/>
          </p:nvGrpSpPr>
          <p:grpSpPr>
            <a:xfrm>
              <a:off x="4157605" y="2190483"/>
              <a:ext cx="1152773" cy="167373"/>
              <a:chOff x="3294119" y="2338214"/>
              <a:chExt cx="1152773" cy="167373"/>
            </a:xfrm>
          </p:grpSpPr>
          <p:sp>
            <p:nvSpPr>
              <p:cNvPr id="1048660" name="Right Triangle 81"/>
              <p:cNvSpPr/>
              <p:nvPr/>
            </p:nvSpPr>
            <p:spPr>
              <a:xfrm>
                <a:off x="3294119" y="2392348"/>
                <a:ext cx="1152773" cy="113239"/>
              </a:xfrm>
              <a:prstGeom prst="rtTriangle">
                <a:avLst/>
              </a:prstGeom>
              <a:solidFill>
                <a:schemeClr val="accent2"/>
              </a:solid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pPr>
                <a:endParaRPr kumimoji="0" lang="en-US" sz="600" b="1" i="0" u="none" strike="noStrike" kern="1200" cap="none" spc="0" normalizeH="0" baseline="0" noProof="0">
                  <a:ln>
                    <a:noFill/>
                  </a:ln>
                  <a:solidFill>
                    <a:srgbClr val="FFFFFF"/>
                  </a:solidFill>
                  <a:effectLst/>
                  <a:uLnTx/>
                  <a:uFillTx/>
                  <a:latin typeface="Arial"/>
                  <a:ea typeface="+mn-ea"/>
                  <a:cs typeface="+mn-cs"/>
                </a:endParaRPr>
              </a:p>
            </p:txBody>
          </p:sp>
          <p:pic>
            <p:nvPicPr>
              <p:cNvPr id="2097170" name="Picture 82"/>
              <p:cNvPicPr>
                <a:picLocks noChangeAspect="1"/>
              </p:cNvPicPr>
              <p:nvPr/>
            </p:nvPicPr>
            <p:blipFill>
              <a:blip r:embed="rId4" cstate="print"/>
              <a:stretch>
                <a:fillRect/>
              </a:stretch>
            </p:blipFill>
            <p:spPr>
              <a:xfrm>
                <a:off x="4037109" y="2338214"/>
                <a:ext cx="392677" cy="109150"/>
              </a:xfrm>
              <a:prstGeom prst="rect">
                <a:avLst/>
              </a:prstGeom>
            </p:spPr>
          </p:pic>
        </p:grpSp>
        <p:grpSp>
          <p:nvGrpSpPr>
            <p:cNvPr id="63" name="Group 45"/>
            <p:cNvGrpSpPr/>
            <p:nvPr/>
          </p:nvGrpSpPr>
          <p:grpSpPr>
            <a:xfrm>
              <a:off x="5460190" y="2184152"/>
              <a:ext cx="1152773" cy="167373"/>
              <a:chOff x="3294119" y="2338214"/>
              <a:chExt cx="1152773" cy="167373"/>
            </a:xfrm>
          </p:grpSpPr>
          <p:sp>
            <p:nvSpPr>
              <p:cNvPr id="1048661" name="Right Triangle 79"/>
              <p:cNvSpPr/>
              <p:nvPr/>
            </p:nvSpPr>
            <p:spPr>
              <a:xfrm>
                <a:off x="3294119" y="2392348"/>
                <a:ext cx="1152773" cy="113239"/>
              </a:xfrm>
              <a:prstGeom prst="rtTriangle">
                <a:avLst/>
              </a:prstGeom>
              <a:solidFill>
                <a:schemeClr val="accent2"/>
              </a:solid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pPr>
                <a:endParaRPr kumimoji="0" lang="en-US" sz="600" b="1" i="0" u="none" strike="noStrike" kern="1200" cap="none" spc="0" normalizeH="0" baseline="0" noProof="0">
                  <a:ln>
                    <a:noFill/>
                  </a:ln>
                  <a:solidFill>
                    <a:srgbClr val="FFFFFF"/>
                  </a:solidFill>
                  <a:effectLst/>
                  <a:uLnTx/>
                  <a:uFillTx/>
                  <a:latin typeface="Arial"/>
                  <a:ea typeface="+mn-ea"/>
                  <a:cs typeface="+mn-cs"/>
                </a:endParaRPr>
              </a:p>
            </p:txBody>
          </p:sp>
          <p:pic>
            <p:nvPicPr>
              <p:cNvPr id="2097171" name="Picture 80"/>
              <p:cNvPicPr>
                <a:picLocks noChangeAspect="1"/>
              </p:cNvPicPr>
              <p:nvPr/>
            </p:nvPicPr>
            <p:blipFill>
              <a:blip r:embed="rId4" cstate="print"/>
              <a:stretch>
                <a:fillRect/>
              </a:stretch>
            </p:blipFill>
            <p:spPr>
              <a:xfrm>
                <a:off x="4037109" y="2338214"/>
                <a:ext cx="392677" cy="109150"/>
              </a:xfrm>
              <a:prstGeom prst="rect">
                <a:avLst/>
              </a:prstGeom>
            </p:spPr>
          </p:pic>
        </p:grpSp>
      </p:grpSp>
      <p:pic>
        <p:nvPicPr>
          <p:cNvPr id="2097173" name="Picture 2" descr="ALI - Asosiasi Logistik Indonesia"/>
          <p:cNvPicPr>
            <a:picLocks noChangeAspect="1" noChangeArrowheads="1"/>
          </p:cNvPicPr>
          <p:nvPr/>
        </p:nvPicPr>
        <p:blipFill>
          <a:blip r:embed="rId5"/>
          <a:srcRect/>
          <a:stretch>
            <a:fillRect/>
          </a:stretch>
        </p:blipFill>
        <p:spPr bwMode="auto">
          <a:xfrm>
            <a:off x="3382755" y="1976411"/>
            <a:ext cx="1610082" cy="1476676"/>
          </a:xfrm>
          <a:prstGeom prst="rect">
            <a:avLst/>
          </a:prstGeom>
          <a:noFill/>
        </p:spPr>
      </p:pic>
      <p:pic>
        <p:nvPicPr>
          <p:cNvPr id="2097174" name="Picture 4" descr="ALI : Asosiasi Logistik Indonesia"/>
          <p:cNvPicPr>
            <a:picLocks noChangeAspect="1" noChangeArrowheads="1"/>
          </p:cNvPicPr>
          <p:nvPr/>
        </p:nvPicPr>
        <p:blipFill>
          <a:blip r:embed="rId6"/>
          <a:srcRect/>
          <a:stretch>
            <a:fillRect/>
          </a:stretch>
        </p:blipFill>
        <p:spPr bwMode="auto">
          <a:xfrm>
            <a:off x="6343119" y="2403462"/>
            <a:ext cx="1958769" cy="595800"/>
          </a:xfrm>
          <a:prstGeom prst="rect">
            <a:avLst/>
          </a:prstGeom>
          <a:noFill/>
        </p:spPr>
      </p:pic>
      <p:pic>
        <p:nvPicPr>
          <p:cNvPr id="2097175" name="Picture 6" descr="Tekan Ongkos Logistik, Perbanyak UKM di Indonesia Timur"/>
          <p:cNvPicPr>
            <a:picLocks noChangeAspect="1" noChangeArrowheads="1"/>
          </p:cNvPicPr>
          <p:nvPr/>
        </p:nvPicPr>
        <p:blipFill>
          <a:blip r:embed="rId7"/>
          <a:srcRect/>
          <a:stretch>
            <a:fillRect/>
          </a:stretch>
        </p:blipFill>
        <p:spPr bwMode="auto">
          <a:xfrm>
            <a:off x="9269507" y="1976411"/>
            <a:ext cx="1917665" cy="1535660"/>
          </a:xfrm>
          <a:prstGeom prst="rect">
            <a:avLst/>
          </a:prstGeom>
          <a:noFill/>
        </p:spPr>
      </p:pic>
      <p:sp>
        <p:nvSpPr>
          <p:cNvPr id="1048667" name="TextBox 99"/>
          <p:cNvSpPr txBox="1"/>
          <p:nvPr/>
        </p:nvSpPr>
        <p:spPr>
          <a:xfrm>
            <a:off x="3055025" y="3496225"/>
            <a:ext cx="2336458" cy="802640"/>
          </a:xfrm>
          <a:prstGeom prst="rect">
            <a:avLst/>
          </a:prstGeom>
          <a:noFill/>
        </p:spPr>
        <p:txBody>
          <a:bodyPr wrap="square">
            <a:spAutoFit/>
          </a:bodyPr>
          <a:lstStyle/>
          <a:p>
            <a:r>
              <a:rPr lang="en-US" sz="1200" dirty="0" err="1"/>
              <a:t>Asosiasi</a:t>
            </a:r>
            <a:r>
              <a:rPr lang="en-US" sz="1200" dirty="0"/>
              <a:t> </a:t>
            </a:r>
            <a:r>
              <a:rPr lang="en-US" sz="1200" dirty="0" err="1"/>
              <a:t>Logistik</a:t>
            </a:r>
            <a:r>
              <a:rPr lang="en-US" sz="1200" dirty="0"/>
              <a:t> Indonesia, </a:t>
            </a:r>
            <a:r>
              <a:rPr lang="en-US" sz="1200" dirty="0" err="1"/>
              <a:t>merupakan</a:t>
            </a:r>
            <a:r>
              <a:rPr lang="en-US" sz="1200" dirty="0"/>
              <a:t> </a:t>
            </a:r>
            <a:r>
              <a:rPr lang="en-US" sz="1200" dirty="0" err="1"/>
              <a:t>organisasi</a:t>
            </a:r>
            <a:r>
              <a:rPr lang="en-US" sz="1200" dirty="0"/>
              <a:t> </a:t>
            </a:r>
            <a:r>
              <a:rPr lang="en-US" sz="1200" dirty="0" err="1"/>
              <a:t>nirlaba</a:t>
            </a:r>
            <a:r>
              <a:rPr lang="en-US" sz="1200" dirty="0"/>
              <a:t> </a:t>
            </a:r>
            <a:r>
              <a:rPr lang="en-US" sz="1200" dirty="0" err="1"/>
              <a:t>untuk</a:t>
            </a:r>
            <a:r>
              <a:rPr lang="en-US" sz="1200" dirty="0"/>
              <a:t> </a:t>
            </a:r>
            <a:r>
              <a:rPr lang="en-US" sz="1200" dirty="0" err="1"/>
              <a:t>profesi</a:t>
            </a:r>
            <a:r>
              <a:rPr lang="en-US" sz="1200" dirty="0"/>
              <a:t> </a:t>
            </a:r>
            <a:r>
              <a:rPr lang="en-US" sz="1200" dirty="0" err="1"/>
              <a:t>Rantai</a:t>
            </a:r>
            <a:r>
              <a:rPr lang="en-US" sz="1200" dirty="0"/>
              <a:t> </a:t>
            </a:r>
            <a:r>
              <a:rPr lang="en-US" sz="1200" dirty="0" err="1"/>
              <a:t>Pasokan</a:t>
            </a:r>
            <a:r>
              <a:rPr lang="en-US" sz="1200" dirty="0"/>
              <a:t> &amp; </a:t>
            </a:r>
            <a:r>
              <a:rPr lang="en-US" sz="1200" dirty="0" err="1"/>
              <a:t>Logistik</a:t>
            </a:r>
            <a:r>
              <a:rPr lang="en-US" sz="1200" dirty="0"/>
              <a:t> di Indonesia.</a:t>
            </a:r>
            <a:endParaRPr lang="en-ID" sz="1200" dirty="0"/>
          </a:p>
        </p:txBody>
      </p:sp>
      <p:sp>
        <p:nvSpPr>
          <p:cNvPr id="1048668" name="TextBox 1"/>
          <p:cNvSpPr txBox="1"/>
          <p:nvPr/>
        </p:nvSpPr>
        <p:spPr>
          <a:xfrm>
            <a:off x="6079283" y="3493243"/>
            <a:ext cx="2344214" cy="646331"/>
          </a:xfrm>
          <a:prstGeom prst="rect">
            <a:avLst/>
          </a:prstGeom>
          <a:noFill/>
        </p:spPr>
        <p:txBody>
          <a:bodyPr wrap="square" rtlCol="0">
            <a:spAutoFit/>
          </a:bodyPr>
          <a:lstStyle/>
          <a:p>
            <a:r>
              <a:rPr lang="it-IT" sz="1200" dirty="0"/>
              <a:t>Sembada Pratama merupakan Sekolah Supply Chain &amp; Logistic 1 di Indonesia</a:t>
            </a:r>
            <a:endParaRPr lang="en-ID" sz="1200" dirty="0"/>
          </a:p>
        </p:txBody>
      </p:sp>
      <p:sp>
        <p:nvSpPr>
          <p:cNvPr id="1048669" name="TextBox 100"/>
          <p:cNvSpPr txBox="1"/>
          <p:nvPr/>
        </p:nvSpPr>
        <p:spPr>
          <a:xfrm>
            <a:off x="9194937" y="3606527"/>
            <a:ext cx="2344214" cy="461665"/>
          </a:xfrm>
          <a:prstGeom prst="rect">
            <a:avLst/>
          </a:prstGeom>
          <a:noFill/>
        </p:spPr>
        <p:txBody>
          <a:bodyPr wrap="square" rtlCol="0">
            <a:spAutoFit/>
          </a:bodyPr>
          <a:lstStyle/>
          <a:p>
            <a:r>
              <a:rPr lang="id-ID" sz="1200" noProof="1"/>
              <a:t>Perusahaan logistik skala kecil dan menengah</a:t>
            </a:r>
            <a:endParaRPr lang="en-ID" sz="1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85"/>
        <p:cNvGrpSpPr/>
        <p:nvPr/>
      </p:nvGrpSpPr>
      <p:grpSpPr>
        <a:xfrm>
          <a:off x="0" y="0"/>
          <a:ext cx="0" cy="0"/>
          <a:chOff x="0" y="0"/>
          <a:chExt cx="0" cy="0"/>
        </a:xfrm>
      </p:grpSpPr>
      <p:sp>
        <p:nvSpPr>
          <p:cNvPr id="1048691" name="TextBox 37"/>
          <p:cNvSpPr txBox="1"/>
          <p:nvPr/>
        </p:nvSpPr>
        <p:spPr>
          <a:xfrm>
            <a:off x="11400944" y="6395697"/>
            <a:ext cx="422757" cy="169277"/>
          </a:xfrm>
          <a:prstGeom prst="rect">
            <a:avLst/>
          </a:prstGeom>
          <a:noFill/>
        </p:spPr>
        <p:txBody>
          <a:bodyPr wrap="square" lIns="0" tIns="0" rIns="0" bIns="0" rtlCol="0">
            <a:spAutoFit/>
          </a:bodyPr>
          <a:lstStyle/>
          <a:p>
            <a:pPr algn="r" fontAlgn="base">
              <a:spcBef>
                <a:spcPct val="0"/>
              </a:spcBef>
              <a:spcAft>
                <a:spcPct val="0"/>
              </a:spcAft>
            </a:pPr>
            <a:fld id="{043534F5-8106-454C-A466-0C6DA036C846}" type="slidenum">
              <a:rPr lang="en-US" sz="1100" b="1">
                <a:solidFill>
                  <a:srgbClr val="000000"/>
                </a:solidFill>
                <a:latin typeface="Calibri" panose="020F0502020204030204" pitchFamily="34" charset="0"/>
                <a:cs typeface="Calibri" panose="020F0502020204030204" pitchFamily="34" charset="0"/>
              </a:rPr>
              <a:pPr algn="r" fontAlgn="base">
                <a:spcBef>
                  <a:spcPct val="0"/>
                </a:spcBef>
                <a:spcAft>
                  <a:spcPct val="0"/>
                </a:spcAft>
              </a:pPr>
              <a:t>11</a:t>
            </a:fld>
            <a:endParaRPr lang="en-US" sz="1100" b="1" dirty="0">
              <a:solidFill>
                <a:srgbClr val="000000"/>
              </a:solidFill>
              <a:latin typeface="Calibri" panose="020F0502020204030204" pitchFamily="34" charset="0"/>
              <a:cs typeface="Calibri" panose="020F0502020204030204" pitchFamily="34" charset="0"/>
            </a:endParaRPr>
          </a:p>
        </p:txBody>
      </p:sp>
      <p:cxnSp>
        <p:nvCxnSpPr>
          <p:cNvPr id="3145751" name="Straight Connector 38"/>
          <p:cNvCxnSpPr>
            <a:cxnSpLocks/>
          </p:cNvCxnSpPr>
          <p:nvPr/>
        </p:nvCxnSpPr>
        <p:spPr bwMode="auto">
          <a:xfrm>
            <a:off x="11612322" y="6373011"/>
            <a:ext cx="0" cy="22493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145752" name="Straight Connector 39"/>
          <p:cNvCxnSpPr>
            <a:cxnSpLocks/>
          </p:cNvCxnSpPr>
          <p:nvPr/>
        </p:nvCxnSpPr>
        <p:spPr bwMode="auto">
          <a:xfrm>
            <a:off x="11612322" y="6373011"/>
            <a:ext cx="0" cy="224939"/>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048692" name="object 52"/>
          <p:cNvSpPr txBox="1"/>
          <p:nvPr/>
        </p:nvSpPr>
        <p:spPr>
          <a:xfrm>
            <a:off x="9773159" y="6415141"/>
            <a:ext cx="1750695" cy="279399"/>
          </a:xfrm>
          <a:prstGeom prst="rect">
            <a:avLst/>
          </a:prstGeom>
        </p:spPr>
        <p:txBody>
          <a:bodyPr vert="horz" wrap="square" lIns="0" tIns="0" rIns="0" bIns="0" rtlCol="0">
            <a:spAutoFit/>
          </a:bodyPr>
          <a:lstStyle>
            <a:defPPr>
              <a:defRPr lang="en-US"/>
            </a:defPPr>
            <a:lvl1pPr marL="0" algn="l" defTabSz="914400" rtl="0" eaLnBrk="1" latinLnBrk="0" hangingPunct="1">
              <a:defRPr sz="1100" b="1" i="0" kern="1200">
                <a:solidFill>
                  <a:schemeClr val="tx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150"/>
              </a:lnSpc>
            </a:pPr>
            <a:r>
              <a:rPr lang="en-ID" dirty="0">
                <a:solidFill>
                  <a:prstClr val="black"/>
                </a:solidFill>
              </a:rPr>
              <a:t>Strictly Private &amp;</a:t>
            </a:r>
            <a:r>
              <a:rPr lang="en-ID" spc="-65" dirty="0">
                <a:solidFill>
                  <a:prstClr val="black"/>
                </a:solidFill>
              </a:rPr>
              <a:t> </a:t>
            </a:r>
            <a:r>
              <a:rPr lang="en-ID" spc="-5" dirty="0">
                <a:solidFill>
                  <a:prstClr val="black"/>
                </a:solidFill>
              </a:rPr>
              <a:t>Confidential</a:t>
            </a:r>
          </a:p>
        </p:txBody>
      </p:sp>
      <p:pic>
        <p:nvPicPr>
          <p:cNvPr id="2097177" name="Picture 41"/>
          <p:cNvPicPr>
            <a:picLocks noChangeAspect="1"/>
          </p:cNvPicPr>
          <p:nvPr/>
        </p:nvPicPr>
        <p:blipFill>
          <a:blip r:embed="rId3" cstate="print"/>
          <a:stretch>
            <a:fillRect/>
          </a:stretch>
        </p:blipFill>
        <p:spPr>
          <a:xfrm>
            <a:off x="147750" y="6373011"/>
            <a:ext cx="791084" cy="219542"/>
          </a:xfrm>
          <a:prstGeom prst="rect">
            <a:avLst/>
          </a:prstGeom>
        </p:spPr>
      </p:pic>
      <p:sp>
        <p:nvSpPr>
          <p:cNvPr id="1048693" name="Title 3"/>
          <p:cNvSpPr txBox="1"/>
          <p:nvPr/>
        </p:nvSpPr>
        <p:spPr>
          <a:xfrm>
            <a:off x="763323" y="138656"/>
            <a:ext cx="11060376" cy="476250"/>
          </a:xfrm>
          <a:prstGeom prst="rect">
            <a:avLst/>
          </a:prstGeom>
        </p:spPr>
        <p:txBody>
          <a:bodyPr/>
          <a:lstStyle>
            <a:defPPr>
              <a:defRPr lang="en-US"/>
            </a:defPPr>
            <a:lvl1pPr defTabSz="957263" eaLnBrk="0" hangingPunct="0">
              <a:defRPr sz="2000">
                <a:latin typeface="Calibri" pitchFamily="34" charset="0"/>
                <a:ea typeface="Calibri" pitchFamily="34" charset="0"/>
                <a:cs typeface="Calibri" pitchFamily="34" charset="0"/>
              </a:defRPr>
            </a:lvl1pPr>
            <a:lvl2pPr defTabSz="957263" eaLnBrk="0" hangingPunct="0">
              <a:defRPr sz="4400">
                <a:latin typeface="Calibri" pitchFamily="34" charset="0"/>
                <a:ea typeface="Calibri" pitchFamily="34" charset="0"/>
                <a:cs typeface="Calibri" pitchFamily="34" charset="0"/>
              </a:defRPr>
            </a:lvl2pPr>
            <a:lvl3pPr defTabSz="957263" eaLnBrk="0" hangingPunct="0">
              <a:defRPr sz="4400">
                <a:latin typeface="Calibri" pitchFamily="34" charset="0"/>
                <a:ea typeface="Calibri" pitchFamily="34" charset="0"/>
                <a:cs typeface="Calibri" pitchFamily="34" charset="0"/>
              </a:defRPr>
            </a:lvl3pPr>
            <a:lvl4pPr defTabSz="957263" eaLnBrk="0" hangingPunct="0">
              <a:defRPr sz="4400">
                <a:latin typeface="Calibri" pitchFamily="34" charset="0"/>
                <a:ea typeface="Calibri" pitchFamily="34" charset="0"/>
                <a:cs typeface="Calibri" pitchFamily="34" charset="0"/>
              </a:defRPr>
            </a:lvl4pPr>
            <a:lvl5pPr defTabSz="957263" eaLnBrk="0" hangingPunct="0">
              <a:defRPr sz="4400">
                <a:latin typeface="Calibri" pitchFamily="34" charset="0"/>
                <a:ea typeface="Calibri" pitchFamily="34" charset="0"/>
                <a:cs typeface="Calibri" pitchFamily="34" charset="0"/>
              </a:defRPr>
            </a:lvl5pPr>
            <a:lvl6pPr marL="457200" defTabSz="957263" fontAlgn="base">
              <a:spcBef>
                <a:spcPct val="0"/>
              </a:spcBef>
              <a:spcAft>
                <a:spcPct val="0"/>
              </a:spcAft>
              <a:defRPr sz="2000">
                <a:solidFill>
                  <a:srgbClr val="000066"/>
                </a:solidFill>
                <a:latin typeface="Humana 777" pitchFamily="2" charset="0"/>
              </a:defRPr>
            </a:lvl6pPr>
            <a:lvl7pPr marL="914400" defTabSz="957263" fontAlgn="base">
              <a:spcBef>
                <a:spcPct val="0"/>
              </a:spcBef>
              <a:spcAft>
                <a:spcPct val="0"/>
              </a:spcAft>
              <a:defRPr sz="2000">
                <a:solidFill>
                  <a:srgbClr val="000066"/>
                </a:solidFill>
                <a:latin typeface="Humana 777" pitchFamily="2" charset="0"/>
              </a:defRPr>
            </a:lvl7pPr>
            <a:lvl8pPr marL="1371600" defTabSz="957263" fontAlgn="base">
              <a:spcBef>
                <a:spcPct val="0"/>
              </a:spcBef>
              <a:spcAft>
                <a:spcPct val="0"/>
              </a:spcAft>
              <a:defRPr sz="2000">
                <a:solidFill>
                  <a:srgbClr val="000066"/>
                </a:solidFill>
                <a:latin typeface="Humana 777" pitchFamily="2" charset="0"/>
              </a:defRPr>
            </a:lvl8pPr>
            <a:lvl9pPr marL="1828800" defTabSz="957263" fontAlgn="base">
              <a:spcBef>
                <a:spcPct val="0"/>
              </a:spcBef>
              <a:spcAft>
                <a:spcPct val="0"/>
              </a:spcAft>
              <a:defRPr sz="2000">
                <a:solidFill>
                  <a:srgbClr val="000066"/>
                </a:solidFill>
                <a:latin typeface="Humana 777" pitchFamily="2" charset="0"/>
              </a:defRPr>
            </a:lvl9pPr>
          </a:lstStyle>
          <a:p>
            <a:pPr fontAlgn="base">
              <a:spcBef>
                <a:spcPct val="0"/>
              </a:spcBef>
              <a:spcAft>
                <a:spcPct val="0"/>
              </a:spcAft>
            </a:pPr>
            <a:r>
              <a:rPr lang="en-US" altLang="ja-JP" sz="2400" dirty="0">
                <a:solidFill>
                  <a:srgbClr val="000000"/>
                </a:solidFill>
                <a:latin typeface="+mj-lt"/>
              </a:rPr>
              <a:t>FAQ (1/2)</a:t>
            </a:r>
            <a:endParaRPr lang="en-ZA" altLang="ja-JP" sz="1800" dirty="0">
              <a:solidFill>
                <a:srgbClr val="000000"/>
              </a:solidFill>
              <a:latin typeface="+mj-lt"/>
            </a:endParaRPr>
          </a:p>
        </p:txBody>
      </p:sp>
      <p:sp>
        <p:nvSpPr>
          <p:cNvPr id="1048695" name="Google Shape;950;p40"/>
          <p:cNvSpPr txBox="1"/>
          <p:nvPr/>
        </p:nvSpPr>
        <p:spPr>
          <a:xfrm>
            <a:off x="933304" y="3818791"/>
            <a:ext cx="3245541" cy="2930574"/>
          </a:xfrm>
          <a:prstGeom prst="rect">
            <a:avLst/>
          </a:prstGeom>
        </p:spPr>
        <p:txBody>
          <a:bodyPr spcFirstLastPara="1" vert="horz" wrap="square" lIns="121900" tIns="121900" rIns="121900" bIns="121900" rtlCol="0" anchor="ctr" anchorCtr="0">
            <a:noAutofit/>
          </a:bodyPr>
          <a:lstStyle>
            <a:lvl1pPr marL="137159" indent="-137159" algn="l" defTabSz="685796" rtl="0" eaLnBrk="1" latinLnBrk="0" hangingPunct="1">
              <a:spcBef>
                <a:spcPct val="20000"/>
              </a:spcBef>
              <a:buClr>
                <a:schemeClr val="tx1"/>
              </a:buClr>
              <a:buSzPct val="100000"/>
              <a:buFont typeface="Arial" panose="020B0604020202020204" pitchFamily="34" charset="0"/>
              <a:buChar char="•"/>
              <a:defRPr sz="1600" kern="1200">
                <a:solidFill>
                  <a:schemeClr val="tx1"/>
                </a:solidFill>
                <a:latin typeface="+mn-lt"/>
                <a:ea typeface="+mn-ea"/>
                <a:cs typeface="+mn-cs"/>
              </a:defRPr>
            </a:lvl1pPr>
            <a:lvl2pPr marL="292606" indent="-137159" algn="l" defTabSz="685796" rtl="0" eaLnBrk="1" latinLnBrk="0" hangingPunct="1">
              <a:spcBef>
                <a:spcPts val="225"/>
              </a:spcBef>
              <a:buClr>
                <a:schemeClr val="tx1"/>
              </a:buClr>
              <a:buSzPct val="100000"/>
              <a:buFont typeface="Arial" panose="020B0604020202020204" pitchFamily="34" charset="0"/>
              <a:buChar char="•"/>
              <a:defRPr sz="1400" kern="1200">
                <a:solidFill>
                  <a:schemeClr val="tx1"/>
                </a:solidFill>
                <a:latin typeface="+mn-lt"/>
                <a:ea typeface="+mn-ea"/>
                <a:cs typeface="+mn-cs"/>
              </a:defRPr>
            </a:lvl2pPr>
            <a:lvl3pPr marL="438910" indent="-137159" algn="l" defTabSz="685796" rtl="0" eaLnBrk="1" latinLnBrk="0" hangingPunct="1">
              <a:spcBef>
                <a:spcPts val="225"/>
              </a:spcBef>
              <a:buClr>
                <a:schemeClr val="tx1"/>
              </a:buClr>
              <a:buSzPct val="100000"/>
              <a:buFont typeface="Arial" panose="020B0604020202020204" pitchFamily="34" charset="0"/>
              <a:buChar char="•"/>
              <a:defRPr sz="1200" kern="1200">
                <a:solidFill>
                  <a:schemeClr val="tx1"/>
                </a:solidFill>
                <a:latin typeface="+mn-lt"/>
                <a:ea typeface="+mn-ea"/>
                <a:cs typeface="+mn-cs"/>
              </a:defRPr>
            </a:lvl3pPr>
            <a:lvl4pPr marL="566924" indent="-137159" algn="l" defTabSz="685796" rtl="0" eaLnBrk="1" latinLnBrk="0" hangingPunct="1">
              <a:spcBef>
                <a:spcPts val="225"/>
              </a:spcBef>
              <a:buClr>
                <a:schemeClr val="tx1"/>
              </a:buClr>
              <a:buSzPct val="100000"/>
              <a:buFont typeface="Arial" panose="020B0604020202020204" pitchFamily="34" charset="0"/>
              <a:buChar char="•"/>
              <a:defRPr sz="1000" kern="1200">
                <a:solidFill>
                  <a:schemeClr val="tx1"/>
                </a:solidFill>
                <a:latin typeface="+mn-lt"/>
                <a:ea typeface="+mn-ea"/>
                <a:cs typeface="+mn-cs"/>
              </a:defRPr>
            </a:lvl4pPr>
            <a:lvl5pPr marL="694940" indent="-137159" algn="l" defTabSz="685796" rtl="0" eaLnBrk="1" latinLnBrk="0" hangingPunct="1">
              <a:spcBef>
                <a:spcPts val="225"/>
              </a:spcBef>
              <a:buClr>
                <a:schemeClr val="tx1"/>
              </a:buClr>
              <a:buSzPct val="100000"/>
              <a:buFont typeface="Arial" panose="020B0604020202020204" pitchFamily="34" charset="0"/>
              <a:buChar char="•"/>
              <a:defRPr sz="799" kern="1200">
                <a:solidFill>
                  <a:schemeClr val="tx1"/>
                </a:solidFill>
                <a:latin typeface="+mn-lt"/>
                <a:ea typeface="+mn-ea"/>
                <a:cs typeface="+mn-cs"/>
              </a:defRPr>
            </a:lvl5pPr>
            <a:lvl6pPr marL="1885939" indent="-171448" algn="l" defTabSz="685796"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37" indent="-171448" algn="l" defTabSz="685796"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35" indent="-171448" algn="l" defTabSz="685796"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33" indent="-171448" algn="l" defTabSz="685796"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just">
              <a:buNone/>
            </a:pPr>
            <a:r>
              <a:rPr lang="en-US" sz="1200" dirty="0"/>
              <a:t>Q: </a:t>
            </a:r>
            <a:r>
              <a:rPr lang="en-US" sz="1200" dirty="0" err="1"/>
              <a:t>Apa</a:t>
            </a:r>
            <a:r>
              <a:rPr lang="en-US" sz="1200" dirty="0"/>
              <a:t> yang </a:t>
            </a:r>
            <a:r>
              <a:rPr lang="en-US" sz="1200" dirty="0" err="1"/>
              <a:t>dimaksud</a:t>
            </a:r>
            <a:r>
              <a:rPr lang="en-US" sz="1200" dirty="0"/>
              <a:t> </a:t>
            </a:r>
            <a:r>
              <a:rPr lang="en-US" sz="1200" dirty="0" err="1"/>
              <a:t>dengan</a:t>
            </a:r>
            <a:r>
              <a:rPr lang="en-US" sz="1200" dirty="0"/>
              <a:t> KPI Library dan Strategic Initiatives Library?</a:t>
            </a:r>
            <a:endParaRPr lang="zh-CN" altLang="en-US" sz="1200" dirty="0"/>
          </a:p>
          <a:p>
            <a:pPr marL="0" indent="0" algn="just">
              <a:buNone/>
            </a:pPr>
            <a:endParaRPr lang="en-US" sz="1200" dirty="0"/>
          </a:p>
          <a:p>
            <a:pPr marL="0" indent="0" algn="just">
              <a:buNone/>
            </a:pPr>
            <a:r>
              <a:rPr lang="en-ID" sz="1200" dirty="0"/>
              <a:t>A: </a:t>
            </a:r>
            <a:r>
              <a:rPr lang="en-ID" sz="1200" b="1" dirty="0"/>
              <a:t>KPI Library </a:t>
            </a:r>
            <a:r>
              <a:rPr lang="en-ID" sz="1200" dirty="0" err="1"/>
              <a:t>bertujuan</a:t>
            </a:r>
            <a:r>
              <a:rPr lang="en-ID" sz="1200" dirty="0"/>
              <a:t> </a:t>
            </a:r>
            <a:r>
              <a:rPr lang="en-ID" sz="1200" dirty="0" err="1"/>
              <a:t>untuk</a:t>
            </a:r>
            <a:r>
              <a:rPr lang="en-ID" sz="1200" dirty="0"/>
              <a:t> m</a:t>
            </a:r>
            <a:r>
              <a:rPr lang="en-US" sz="1200" dirty="0" err="1"/>
              <a:t>enyediakan</a:t>
            </a:r>
            <a:r>
              <a:rPr lang="en-ID" sz="1200" dirty="0"/>
              <a:t> p</a:t>
            </a:r>
            <a:r>
              <a:rPr lang="en-US" sz="1200" dirty="0" err="1"/>
              <a:t>ilihan</a:t>
            </a:r>
            <a:r>
              <a:rPr lang="en-ID" sz="1200" dirty="0"/>
              <a:t> </a:t>
            </a:r>
            <a:r>
              <a:rPr lang="en-US" sz="1200" dirty="0"/>
              <a:t>Key Performance Indicators (KPI)</a:t>
            </a:r>
            <a:r>
              <a:rPr lang="en-ID" sz="1200" dirty="0"/>
              <a:t>, yang </a:t>
            </a:r>
            <a:r>
              <a:rPr lang="en-US" sz="1200" dirty="0" err="1"/>
              <a:t>bersifat</a:t>
            </a:r>
            <a:r>
              <a:rPr lang="en-US" sz="1200" dirty="0"/>
              <a:t> </a:t>
            </a:r>
            <a:r>
              <a:rPr lang="en-US" sz="1200" dirty="0" err="1"/>
              <a:t>umum</a:t>
            </a:r>
            <a:r>
              <a:rPr lang="en-US" sz="1200" dirty="0"/>
              <a:t> di </a:t>
            </a:r>
            <a:r>
              <a:rPr lang="en-US" sz="1200" dirty="0" err="1"/>
              <a:t>industri</a:t>
            </a:r>
            <a:r>
              <a:rPr lang="en-US" sz="1200" dirty="0"/>
              <a:t> </a:t>
            </a:r>
            <a:r>
              <a:rPr lang="en-US" sz="1200" dirty="0" err="1"/>
              <a:t>logistik</a:t>
            </a:r>
            <a:r>
              <a:rPr lang="en-US" sz="1200" dirty="0"/>
              <a:t> dan </a:t>
            </a:r>
            <a:r>
              <a:rPr lang="en-US" sz="1200" dirty="0" err="1"/>
              <a:t>dibuat</a:t>
            </a:r>
            <a:r>
              <a:rPr lang="en-US" sz="1200" dirty="0"/>
              <a:t> </a:t>
            </a:r>
            <a:r>
              <a:rPr lang="en-US" sz="1200" dirty="0" err="1"/>
              <a:t>sedemikian</a:t>
            </a:r>
            <a:r>
              <a:rPr lang="en-US" sz="1200" dirty="0"/>
              <a:t> </a:t>
            </a:r>
            <a:r>
              <a:rPr lang="en-US" sz="1200" dirty="0" err="1"/>
              <a:t>rupa</a:t>
            </a:r>
            <a:r>
              <a:rPr lang="en-US" sz="1200" dirty="0"/>
              <a:t> </a:t>
            </a:r>
            <a:r>
              <a:rPr lang="en-US" sz="1200" dirty="0" err="1"/>
              <a:t>sehingga</a:t>
            </a:r>
            <a:r>
              <a:rPr lang="en-US" sz="1200" dirty="0"/>
              <a:t> </a:t>
            </a:r>
            <a:r>
              <a:rPr lang="en-US" sz="1200" dirty="0" err="1"/>
              <a:t>secara</a:t>
            </a:r>
            <a:r>
              <a:rPr lang="en-US" sz="1200" dirty="0"/>
              <a:t> </a:t>
            </a:r>
            <a:r>
              <a:rPr lang="en-US" sz="1200" dirty="0" err="1"/>
              <a:t>otomatis</a:t>
            </a:r>
            <a:r>
              <a:rPr lang="en-US" sz="1200" dirty="0"/>
              <a:t> </a:t>
            </a:r>
            <a:r>
              <a:rPr lang="en-US" sz="1200" dirty="0" err="1"/>
              <a:t>dapat</a:t>
            </a:r>
            <a:r>
              <a:rPr lang="en-ID" sz="1200" dirty="0"/>
              <a:t> </a:t>
            </a:r>
            <a:r>
              <a:rPr lang="en-ID" sz="1200" dirty="0" err="1"/>
              <a:t>memvisualisasikan</a:t>
            </a:r>
            <a:r>
              <a:rPr lang="en-ID" sz="1200" dirty="0"/>
              <a:t> </a:t>
            </a:r>
            <a:r>
              <a:rPr lang="en-ID" sz="1200" dirty="0" err="1"/>
              <a:t>metrik</a:t>
            </a:r>
            <a:r>
              <a:rPr lang="en-ID" sz="1200" dirty="0"/>
              <a:t> dan </a:t>
            </a:r>
            <a:r>
              <a:rPr lang="en-ID" sz="1200" dirty="0" err="1"/>
              <a:t>tren</a:t>
            </a:r>
            <a:r>
              <a:rPr lang="en-ID" sz="1200" dirty="0"/>
              <a:t> </a:t>
            </a:r>
            <a:r>
              <a:rPr lang="en-ID" sz="1200" dirty="0" err="1"/>
              <a:t>kinerja</a:t>
            </a:r>
            <a:r>
              <a:rPr lang="en-ID" sz="1200" dirty="0"/>
              <a:t> </a:t>
            </a:r>
            <a:r>
              <a:rPr lang="en-ID" sz="1200" dirty="0" err="1"/>
              <a:t>untuk</a:t>
            </a:r>
            <a:r>
              <a:rPr lang="en-ID" sz="1200" dirty="0"/>
              <a:t> </a:t>
            </a:r>
            <a:r>
              <a:rPr lang="en-ID" sz="1200" dirty="0" err="1"/>
              <a:t>eksekutif</a:t>
            </a:r>
            <a:r>
              <a:rPr lang="en-ID" sz="1200" dirty="0"/>
              <a:t> </a:t>
            </a:r>
            <a:r>
              <a:rPr lang="en-ID" sz="1200" dirty="0" err="1"/>
              <a:t>bisnis</a:t>
            </a:r>
            <a:r>
              <a:rPr lang="en-US" sz="1200" dirty="0"/>
              <a:t> di </a:t>
            </a:r>
            <a:r>
              <a:rPr lang="en-US" sz="1200" dirty="0" err="1"/>
              <a:t>sektor</a:t>
            </a:r>
            <a:r>
              <a:rPr lang="en-US" sz="1200" dirty="0"/>
              <a:t> </a:t>
            </a:r>
            <a:r>
              <a:rPr lang="en-US" sz="1200" dirty="0" err="1"/>
              <a:t>logistik</a:t>
            </a:r>
            <a:r>
              <a:rPr lang="en-ID" sz="1200" dirty="0"/>
              <a:t>.</a:t>
            </a:r>
            <a:endParaRPr lang="zh-CN" altLang="en-US" sz="1200" dirty="0"/>
          </a:p>
          <a:p>
            <a:pPr marL="0" indent="0" algn="just">
              <a:buNone/>
            </a:pPr>
            <a:r>
              <a:rPr lang="en-US" sz="1200" b="1" dirty="0"/>
              <a:t>Strategic Initiatives Library </a:t>
            </a:r>
            <a:r>
              <a:rPr lang="en-US" sz="1200" dirty="0" err="1"/>
              <a:t>bertujuan</a:t>
            </a:r>
            <a:r>
              <a:rPr lang="en-US" sz="1200" dirty="0"/>
              <a:t> </a:t>
            </a:r>
            <a:r>
              <a:rPr lang="en-US" sz="1200" dirty="0" err="1"/>
              <a:t>untuk</a:t>
            </a:r>
            <a:r>
              <a:rPr lang="en-US" sz="1200" dirty="0"/>
              <a:t> </a:t>
            </a:r>
            <a:r>
              <a:rPr lang="en-US" sz="1200" dirty="0" err="1"/>
              <a:t>menyediakan</a:t>
            </a:r>
            <a:r>
              <a:rPr lang="en-US" sz="1200" dirty="0"/>
              <a:t> </a:t>
            </a:r>
            <a:r>
              <a:rPr lang="en-US" sz="1200" dirty="0" err="1"/>
              <a:t>pilihan</a:t>
            </a:r>
            <a:r>
              <a:rPr lang="en-US" sz="1200" dirty="0"/>
              <a:t> </a:t>
            </a:r>
            <a:r>
              <a:rPr lang="en-US" sz="1200" dirty="0" err="1"/>
              <a:t>solusi</a:t>
            </a:r>
            <a:r>
              <a:rPr lang="en-US" sz="1200" dirty="0"/>
              <a:t> </a:t>
            </a:r>
            <a:r>
              <a:rPr lang="en-US" sz="1200" dirty="0" err="1"/>
              <a:t>bagi</a:t>
            </a:r>
            <a:r>
              <a:rPr lang="en-ID" sz="1200" dirty="0"/>
              <a:t> </a:t>
            </a:r>
            <a:r>
              <a:rPr lang="en-ID" sz="1200" dirty="0" err="1"/>
              <a:t>organisasi</a:t>
            </a:r>
            <a:r>
              <a:rPr lang="en-ID" sz="1200" dirty="0"/>
              <a:t> </a:t>
            </a:r>
            <a:r>
              <a:rPr lang="en-US" sz="1200" dirty="0" err="1"/>
              <a:t>dalam</a:t>
            </a:r>
            <a:r>
              <a:rPr lang="en-US" sz="1200" dirty="0"/>
              <a:t> </a:t>
            </a:r>
            <a:r>
              <a:rPr lang="en-ID" sz="1200" dirty="0"/>
              <a:t>menerjemahkan tujuan dan </a:t>
            </a:r>
            <a:r>
              <a:rPr lang="en-ID" sz="1200" dirty="0" err="1"/>
              <a:t>visinya</a:t>
            </a:r>
            <a:r>
              <a:rPr lang="en-ID" sz="1200" dirty="0"/>
              <a:t> ke dalam </a:t>
            </a:r>
            <a:r>
              <a:rPr lang="en-US" sz="1200" dirty="0"/>
              <a:t>praktik, terutama ketika target KPI tidak tercapai. </a:t>
            </a:r>
            <a:endParaRPr lang="en-ID" sz="1200" dirty="0"/>
          </a:p>
        </p:txBody>
      </p:sp>
      <p:sp>
        <p:nvSpPr>
          <p:cNvPr id="1048696" name="Google Shape;951;p40"/>
          <p:cNvSpPr txBox="1"/>
          <p:nvPr/>
        </p:nvSpPr>
        <p:spPr>
          <a:xfrm>
            <a:off x="4473990" y="4844050"/>
            <a:ext cx="2930659" cy="1196474"/>
          </a:xfrm>
          <a:prstGeom prst="rect">
            <a:avLst/>
          </a:prstGeom>
        </p:spPr>
        <p:txBody>
          <a:bodyPr spcFirstLastPara="1" vert="horz" wrap="square" lIns="121900" tIns="121900" rIns="121900" bIns="121900" rtlCol="0" anchor="ctr" anchorCtr="0">
            <a:noAutofit/>
          </a:bodyPr>
          <a:lstStyle>
            <a:lvl1pPr marL="137159" indent="-137159" algn="l" defTabSz="685796" rtl="0" eaLnBrk="1" latinLnBrk="0" hangingPunct="1">
              <a:spcBef>
                <a:spcPct val="20000"/>
              </a:spcBef>
              <a:buClr>
                <a:schemeClr val="tx1"/>
              </a:buClr>
              <a:buSzPct val="100000"/>
              <a:buFont typeface="Arial" panose="020B0604020202020204" pitchFamily="34" charset="0"/>
              <a:buChar char="•"/>
              <a:defRPr sz="1600" kern="1200">
                <a:solidFill>
                  <a:schemeClr val="tx1"/>
                </a:solidFill>
                <a:latin typeface="+mn-lt"/>
                <a:ea typeface="+mn-ea"/>
                <a:cs typeface="+mn-cs"/>
              </a:defRPr>
            </a:lvl1pPr>
            <a:lvl2pPr marL="292606" indent="-137159" algn="l" defTabSz="685796" rtl="0" eaLnBrk="1" latinLnBrk="0" hangingPunct="1">
              <a:spcBef>
                <a:spcPts val="225"/>
              </a:spcBef>
              <a:buClr>
                <a:schemeClr val="tx1"/>
              </a:buClr>
              <a:buSzPct val="100000"/>
              <a:buFont typeface="Arial" panose="020B0604020202020204" pitchFamily="34" charset="0"/>
              <a:buChar char="•"/>
              <a:defRPr sz="1400" kern="1200">
                <a:solidFill>
                  <a:schemeClr val="tx1"/>
                </a:solidFill>
                <a:latin typeface="+mn-lt"/>
                <a:ea typeface="+mn-ea"/>
                <a:cs typeface="+mn-cs"/>
              </a:defRPr>
            </a:lvl2pPr>
            <a:lvl3pPr marL="438910" indent="-137159" algn="l" defTabSz="685796" rtl="0" eaLnBrk="1" latinLnBrk="0" hangingPunct="1">
              <a:spcBef>
                <a:spcPts val="225"/>
              </a:spcBef>
              <a:buClr>
                <a:schemeClr val="tx1"/>
              </a:buClr>
              <a:buSzPct val="100000"/>
              <a:buFont typeface="Arial" panose="020B0604020202020204" pitchFamily="34" charset="0"/>
              <a:buChar char="•"/>
              <a:defRPr sz="1200" kern="1200">
                <a:solidFill>
                  <a:schemeClr val="tx1"/>
                </a:solidFill>
                <a:latin typeface="+mn-lt"/>
                <a:ea typeface="+mn-ea"/>
                <a:cs typeface="+mn-cs"/>
              </a:defRPr>
            </a:lvl3pPr>
            <a:lvl4pPr marL="566924" indent="-137159" algn="l" defTabSz="685796" rtl="0" eaLnBrk="1" latinLnBrk="0" hangingPunct="1">
              <a:spcBef>
                <a:spcPts val="225"/>
              </a:spcBef>
              <a:buClr>
                <a:schemeClr val="tx1"/>
              </a:buClr>
              <a:buSzPct val="100000"/>
              <a:buFont typeface="Arial" panose="020B0604020202020204" pitchFamily="34" charset="0"/>
              <a:buChar char="•"/>
              <a:defRPr sz="1000" kern="1200">
                <a:solidFill>
                  <a:schemeClr val="tx1"/>
                </a:solidFill>
                <a:latin typeface="+mn-lt"/>
                <a:ea typeface="+mn-ea"/>
                <a:cs typeface="+mn-cs"/>
              </a:defRPr>
            </a:lvl4pPr>
            <a:lvl5pPr marL="694940" indent="-137159" algn="l" defTabSz="685796" rtl="0" eaLnBrk="1" latinLnBrk="0" hangingPunct="1">
              <a:spcBef>
                <a:spcPts val="225"/>
              </a:spcBef>
              <a:buClr>
                <a:schemeClr val="tx1"/>
              </a:buClr>
              <a:buSzPct val="100000"/>
              <a:buFont typeface="Arial" panose="020B0604020202020204" pitchFamily="34" charset="0"/>
              <a:buChar char="•"/>
              <a:defRPr sz="799" kern="1200">
                <a:solidFill>
                  <a:schemeClr val="tx1"/>
                </a:solidFill>
                <a:latin typeface="+mn-lt"/>
                <a:ea typeface="+mn-ea"/>
                <a:cs typeface="+mn-cs"/>
              </a:defRPr>
            </a:lvl5pPr>
            <a:lvl6pPr marL="1885939" indent="-171448" algn="l" defTabSz="685796"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37" indent="-171448" algn="l" defTabSz="685796"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35" indent="-171448" algn="l" defTabSz="685796"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33" indent="-171448" algn="l" defTabSz="685796"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buNone/>
            </a:pPr>
            <a:r>
              <a:rPr lang="en-US" sz="1400" dirty="0"/>
              <a:t> </a:t>
            </a:r>
          </a:p>
        </p:txBody>
      </p:sp>
      <p:sp>
        <p:nvSpPr>
          <p:cNvPr id="1048697" name="Google Shape;954;p40"/>
          <p:cNvSpPr txBox="1"/>
          <p:nvPr/>
        </p:nvSpPr>
        <p:spPr>
          <a:xfrm>
            <a:off x="7922969" y="536713"/>
            <a:ext cx="3600885" cy="2815316"/>
          </a:xfrm>
          <a:prstGeom prst="rect">
            <a:avLst/>
          </a:prstGeom>
        </p:spPr>
        <p:txBody>
          <a:bodyPr spcFirstLastPara="1" vert="horz" wrap="square" lIns="121900" tIns="121900" rIns="121900" bIns="121900" rtlCol="0" anchor="ctr" anchorCtr="0">
            <a:noAutofit/>
          </a:bodyPr>
          <a:lstStyle>
            <a:lvl1pPr marL="137159" indent="-137159" algn="l" defTabSz="685796" rtl="0" eaLnBrk="1" latinLnBrk="0" hangingPunct="1">
              <a:spcBef>
                <a:spcPct val="20000"/>
              </a:spcBef>
              <a:buClr>
                <a:schemeClr val="tx1"/>
              </a:buClr>
              <a:buSzPct val="100000"/>
              <a:buFont typeface="Arial" panose="020B0604020202020204" pitchFamily="34" charset="0"/>
              <a:buChar char="•"/>
              <a:defRPr sz="1600" kern="1200">
                <a:solidFill>
                  <a:schemeClr val="tx1"/>
                </a:solidFill>
                <a:latin typeface="+mn-lt"/>
                <a:ea typeface="+mn-ea"/>
                <a:cs typeface="+mn-cs"/>
              </a:defRPr>
            </a:lvl1pPr>
            <a:lvl2pPr marL="292606" indent="-137159" algn="l" defTabSz="685796" rtl="0" eaLnBrk="1" latinLnBrk="0" hangingPunct="1">
              <a:spcBef>
                <a:spcPts val="225"/>
              </a:spcBef>
              <a:buClr>
                <a:schemeClr val="tx1"/>
              </a:buClr>
              <a:buSzPct val="100000"/>
              <a:buFont typeface="Arial" panose="020B0604020202020204" pitchFamily="34" charset="0"/>
              <a:buChar char="•"/>
              <a:defRPr sz="1400" kern="1200">
                <a:solidFill>
                  <a:schemeClr val="tx1"/>
                </a:solidFill>
                <a:latin typeface="+mn-lt"/>
                <a:ea typeface="+mn-ea"/>
                <a:cs typeface="+mn-cs"/>
              </a:defRPr>
            </a:lvl2pPr>
            <a:lvl3pPr marL="438910" indent="-137159" algn="l" defTabSz="685796" rtl="0" eaLnBrk="1" latinLnBrk="0" hangingPunct="1">
              <a:spcBef>
                <a:spcPts val="225"/>
              </a:spcBef>
              <a:buClr>
                <a:schemeClr val="tx1"/>
              </a:buClr>
              <a:buSzPct val="100000"/>
              <a:buFont typeface="Arial" panose="020B0604020202020204" pitchFamily="34" charset="0"/>
              <a:buChar char="•"/>
              <a:defRPr sz="1200" kern="1200">
                <a:solidFill>
                  <a:schemeClr val="tx1"/>
                </a:solidFill>
                <a:latin typeface="+mn-lt"/>
                <a:ea typeface="+mn-ea"/>
                <a:cs typeface="+mn-cs"/>
              </a:defRPr>
            </a:lvl3pPr>
            <a:lvl4pPr marL="566924" indent="-137159" algn="l" defTabSz="685796" rtl="0" eaLnBrk="1" latinLnBrk="0" hangingPunct="1">
              <a:spcBef>
                <a:spcPts val="225"/>
              </a:spcBef>
              <a:buClr>
                <a:schemeClr val="tx1"/>
              </a:buClr>
              <a:buSzPct val="100000"/>
              <a:buFont typeface="Arial" panose="020B0604020202020204" pitchFamily="34" charset="0"/>
              <a:buChar char="•"/>
              <a:defRPr sz="1000" kern="1200">
                <a:solidFill>
                  <a:schemeClr val="tx1"/>
                </a:solidFill>
                <a:latin typeface="+mn-lt"/>
                <a:ea typeface="+mn-ea"/>
                <a:cs typeface="+mn-cs"/>
              </a:defRPr>
            </a:lvl4pPr>
            <a:lvl5pPr marL="694940" indent="-137159" algn="l" defTabSz="685796" rtl="0" eaLnBrk="1" latinLnBrk="0" hangingPunct="1">
              <a:spcBef>
                <a:spcPts val="225"/>
              </a:spcBef>
              <a:buClr>
                <a:schemeClr val="tx1"/>
              </a:buClr>
              <a:buSzPct val="100000"/>
              <a:buFont typeface="Arial" panose="020B0604020202020204" pitchFamily="34" charset="0"/>
              <a:buChar char="•"/>
              <a:defRPr sz="799" kern="1200">
                <a:solidFill>
                  <a:schemeClr val="tx1"/>
                </a:solidFill>
                <a:latin typeface="+mn-lt"/>
                <a:ea typeface="+mn-ea"/>
                <a:cs typeface="+mn-cs"/>
              </a:defRPr>
            </a:lvl5pPr>
            <a:lvl6pPr marL="1885939" indent="-171448" algn="l" defTabSz="685796"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37" indent="-171448" algn="l" defTabSz="685796"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35" indent="-171448" algn="l" defTabSz="685796"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33" indent="-171448" algn="l" defTabSz="685796"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just">
              <a:buNone/>
            </a:pPr>
            <a:r>
              <a:rPr lang="en-ID" sz="1200" dirty="0"/>
              <a:t>Q: </a:t>
            </a:r>
            <a:r>
              <a:rPr lang="en-ID" sz="1200" dirty="0" err="1"/>
              <a:t>Apakah</a:t>
            </a:r>
            <a:r>
              <a:rPr lang="en-ID" sz="1200" dirty="0"/>
              <a:t> Performance Apps</a:t>
            </a:r>
            <a:r>
              <a:rPr lang="en-US" sz="1200" dirty="0"/>
              <a:t> by Crowe</a:t>
            </a:r>
            <a:r>
              <a:rPr lang="en-ID" sz="1200" dirty="0"/>
              <a:t> </a:t>
            </a:r>
            <a:r>
              <a:rPr lang="en-ID" sz="1200" dirty="0" err="1"/>
              <a:t>ini</a:t>
            </a:r>
            <a:r>
              <a:rPr lang="en-ID" sz="1200" dirty="0"/>
              <a:t> </a:t>
            </a:r>
            <a:r>
              <a:rPr lang="en-ID" sz="1200" dirty="0" err="1"/>
              <a:t>hanya</a:t>
            </a:r>
            <a:r>
              <a:rPr lang="en-ID" sz="1200" dirty="0"/>
              <a:t> </a:t>
            </a:r>
            <a:r>
              <a:rPr lang="en-ID" sz="1200" dirty="0" err="1"/>
              <a:t>sekedar</a:t>
            </a:r>
            <a:r>
              <a:rPr lang="en-ID" sz="1200" dirty="0"/>
              <a:t> </a:t>
            </a:r>
            <a:r>
              <a:rPr lang="en-ID" sz="1200" dirty="0" err="1"/>
              <a:t>mengukur</a:t>
            </a:r>
            <a:r>
              <a:rPr lang="en-ID" sz="1200" dirty="0"/>
              <a:t>, </a:t>
            </a:r>
            <a:r>
              <a:rPr lang="en-ID" sz="1200" dirty="0" err="1"/>
              <a:t>tapi</a:t>
            </a:r>
            <a:r>
              <a:rPr lang="en-ID" sz="1200" dirty="0"/>
              <a:t> </a:t>
            </a:r>
            <a:r>
              <a:rPr lang="en-ID" sz="1200" dirty="0" err="1"/>
              <a:t>belum</a:t>
            </a:r>
            <a:r>
              <a:rPr lang="en-ID" sz="1200" dirty="0"/>
              <a:t> </a:t>
            </a:r>
            <a:r>
              <a:rPr lang="en-ID" sz="1200" dirty="0" err="1"/>
              <a:t>sampai</a:t>
            </a:r>
            <a:r>
              <a:rPr lang="en-ID" sz="1200" dirty="0"/>
              <a:t> pad</a:t>
            </a:r>
            <a:r>
              <a:rPr lang="en-US" sz="1200" dirty="0"/>
              <a:t>a</a:t>
            </a:r>
            <a:r>
              <a:rPr lang="en-ID" sz="1200" dirty="0"/>
              <a:t> </a:t>
            </a:r>
            <a:r>
              <a:rPr lang="en-ID" sz="1200" dirty="0" err="1"/>
              <a:t>tingkat</a:t>
            </a:r>
            <a:r>
              <a:rPr lang="en-ID" sz="1200" dirty="0"/>
              <a:t> </a:t>
            </a:r>
            <a:r>
              <a:rPr lang="en-ID" sz="1200" dirty="0" err="1"/>
              <a:t>merekomendasikan</a:t>
            </a:r>
            <a:r>
              <a:rPr lang="en-ID" sz="1200" dirty="0"/>
              <a:t> actions </a:t>
            </a:r>
            <a:r>
              <a:rPr lang="en-ID" sz="1200" dirty="0" err="1"/>
              <a:t>lebih</a:t>
            </a:r>
            <a:r>
              <a:rPr lang="en-ID" sz="1200" dirty="0"/>
              <a:t> </a:t>
            </a:r>
            <a:r>
              <a:rPr lang="en-ID" sz="1200" dirty="0" err="1"/>
              <a:t>lanjut</a:t>
            </a:r>
            <a:r>
              <a:rPr lang="en-ID" sz="1200" dirty="0"/>
              <a:t>?</a:t>
            </a:r>
            <a:endParaRPr lang="zh-CN" altLang="en-US" sz="1400" dirty="0"/>
          </a:p>
          <a:p>
            <a:pPr marL="0" indent="0" algn="just">
              <a:buNone/>
            </a:pPr>
            <a:endParaRPr lang="en-ID" sz="1200" dirty="0"/>
          </a:p>
          <a:p>
            <a:pPr marL="0" indent="0" algn="just">
              <a:buNone/>
            </a:pPr>
            <a:r>
              <a:rPr lang="en-ID" sz="1200" dirty="0"/>
              <a:t>A: </a:t>
            </a:r>
            <a:r>
              <a:rPr lang="en-ID" sz="1200" dirty="0" err="1"/>
              <a:t>Tentu</a:t>
            </a:r>
            <a:r>
              <a:rPr lang="en-ID" sz="1200" dirty="0"/>
              <a:t>, Ketika </a:t>
            </a:r>
            <a:r>
              <a:rPr lang="en-ID" sz="1200" dirty="0" err="1"/>
              <a:t>dalam</a:t>
            </a:r>
            <a:r>
              <a:rPr lang="en-ID" sz="1200" dirty="0"/>
              <a:t> team </a:t>
            </a:r>
            <a:r>
              <a:rPr lang="en-ID" sz="1200" dirty="0" err="1"/>
              <a:t>memiliki</a:t>
            </a:r>
            <a:r>
              <a:rPr lang="en-ID" sz="1200" dirty="0"/>
              <a:t> </a:t>
            </a:r>
            <a:r>
              <a:rPr lang="en-ID" sz="1200" dirty="0" err="1"/>
              <a:t>hasil</a:t>
            </a:r>
            <a:r>
              <a:rPr lang="en-ID" sz="1200" dirty="0"/>
              <a:t> yang </a:t>
            </a:r>
            <a:r>
              <a:rPr lang="en-ID" sz="1200" dirty="0" err="1"/>
              <a:t>kurang</a:t>
            </a:r>
            <a:r>
              <a:rPr lang="en-ID" sz="1200" dirty="0"/>
              <a:t> </a:t>
            </a:r>
            <a:r>
              <a:rPr lang="en-ID" sz="1200" dirty="0" err="1"/>
              <a:t>memuaskan</a:t>
            </a:r>
            <a:r>
              <a:rPr lang="en-ID" sz="1200" dirty="0"/>
              <a:t> </a:t>
            </a:r>
            <a:r>
              <a:rPr lang="en-ID" sz="1200" dirty="0" err="1"/>
              <a:t>atau</a:t>
            </a:r>
            <a:r>
              <a:rPr lang="en-ID" sz="1200" dirty="0"/>
              <a:t> </a:t>
            </a:r>
            <a:r>
              <a:rPr lang="en-ID" sz="1200" dirty="0" err="1"/>
              <a:t>memerlukan</a:t>
            </a:r>
            <a:r>
              <a:rPr lang="en-ID" sz="1200" dirty="0"/>
              <a:t> improvement, </a:t>
            </a:r>
            <a:r>
              <a:rPr lang="en-US" sz="1200" dirty="0" err="1"/>
              <a:t>Konsultan</a:t>
            </a:r>
            <a:r>
              <a:rPr lang="en-US" sz="1200" dirty="0"/>
              <a:t> </a:t>
            </a:r>
            <a:r>
              <a:rPr lang="en-ID" sz="1200" dirty="0"/>
              <a:t>kami </a:t>
            </a:r>
            <a:r>
              <a:rPr lang="en-ID" sz="1200" dirty="0" err="1"/>
              <a:t>siap</a:t>
            </a:r>
            <a:r>
              <a:rPr lang="en-ID" sz="1200" dirty="0"/>
              <a:t> </a:t>
            </a:r>
            <a:r>
              <a:rPr lang="en-ID" sz="1200" dirty="0" err="1"/>
              <a:t>menghubungi</a:t>
            </a:r>
            <a:r>
              <a:rPr lang="en-ID" sz="1200" dirty="0"/>
              <a:t> dan </a:t>
            </a:r>
            <a:r>
              <a:rPr lang="en-ID" sz="1200" dirty="0" err="1"/>
              <a:t>mendampingi</a:t>
            </a:r>
            <a:r>
              <a:rPr lang="en-ID" sz="1200" dirty="0"/>
              <a:t> </a:t>
            </a:r>
            <a:r>
              <a:rPr lang="en-ID" sz="1200" dirty="0" err="1"/>
              <a:t>hingga</a:t>
            </a:r>
            <a:r>
              <a:rPr lang="en-ID" sz="1200" dirty="0"/>
              <a:t> </a:t>
            </a:r>
            <a:r>
              <a:rPr lang="en-ID" sz="1200" dirty="0" err="1"/>
              <a:t>anda</a:t>
            </a:r>
            <a:r>
              <a:rPr lang="en-ID" sz="1200" dirty="0"/>
              <a:t> </a:t>
            </a:r>
            <a:r>
              <a:rPr lang="en-ID" sz="1200" dirty="0" err="1"/>
              <a:t>mendapatkan</a:t>
            </a:r>
            <a:r>
              <a:rPr lang="en-ID" sz="1200" dirty="0"/>
              <a:t> Hasil yang </a:t>
            </a:r>
            <a:r>
              <a:rPr lang="en-ID" sz="1200" dirty="0" err="1"/>
              <a:t>memuaskan</a:t>
            </a:r>
            <a:r>
              <a:rPr lang="en-US" sz="1200" dirty="0"/>
              <a:t>.</a:t>
            </a:r>
            <a:r>
              <a:rPr lang="en-ID" sz="1200" dirty="0"/>
              <a:t> </a:t>
            </a:r>
            <a:endParaRPr lang="zh-CN" altLang="en-US" sz="1400" dirty="0"/>
          </a:p>
        </p:txBody>
      </p:sp>
      <p:sp>
        <p:nvSpPr>
          <p:cNvPr id="1048699" name="Google Shape;956;p40"/>
          <p:cNvSpPr txBox="1"/>
          <p:nvPr/>
        </p:nvSpPr>
        <p:spPr>
          <a:xfrm>
            <a:off x="4400112" y="1067483"/>
            <a:ext cx="3391776" cy="1775519"/>
          </a:xfrm>
          <a:prstGeom prst="rect">
            <a:avLst/>
          </a:prstGeom>
        </p:spPr>
        <p:txBody>
          <a:bodyPr spcFirstLastPara="1" vert="horz" wrap="square" lIns="121900" tIns="121900" rIns="121900" bIns="121900" rtlCol="0" anchor="ctr" anchorCtr="0">
            <a:noAutofit/>
          </a:bodyPr>
          <a:lstStyle>
            <a:lvl1pPr marL="137159" indent="-137159" algn="l" defTabSz="685796" rtl="0" eaLnBrk="1" latinLnBrk="0" hangingPunct="1">
              <a:spcBef>
                <a:spcPct val="20000"/>
              </a:spcBef>
              <a:buClr>
                <a:schemeClr val="tx1"/>
              </a:buClr>
              <a:buSzPct val="100000"/>
              <a:buFont typeface="Arial" panose="020B0604020202020204" pitchFamily="34" charset="0"/>
              <a:buChar char="•"/>
              <a:defRPr sz="1600" kern="1200">
                <a:solidFill>
                  <a:schemeClr val="tx1"/>
                </a:solidFill>
                <a:latin typeface="+mn-lt"/>
                <a:ea typeface="+mn-ea"/>
                <a:cs typeface="+mn-cs"/>
              </a:defRPr>
            </a:lvl1pPr>
            <a:lvl2pPr marL="292606" indent="-137159" algn="l" defTabSz="685796" rtl="0" eaLnBrk="1" latinLnBrk="0" hangingPunct="1">
              <a:spcBef>
                <a:spcPts val="225"/>
              </a:spcBef>
              <a:buClr>
                <a:schemeClr val="tx1"/>
              </a:buClr>
              <a:buSzPct val="100000"/>
              <a:buFont typeface="Arial" panose="020B0604020202020204" pitchFamily="34" charset="0"/>
              <a:buChar char="•"/>
              <a:defRPr sz="1400" kern="1200">
                <a:solidFill>
                  <a:schemeClr val="tx1"/>
                </a:solidFill>
                <a:latin typeface="+mn-lt"/>
                <a:ea typeface="+mn-ea"/>
                <a:cs typeface="+mn-cs"/>
              </a:defRPr>
            </a:lvl2pPr>
            <a:lvl3pPr marL="438910" indent="-137159" algn="l" defTabSz="685796" rtl="0" eaLnBrk="1" latinLnBrk="0" hangingPunct="1">
              <a:spcBef>
                <a:spcPts val="225"/>
              </a:spcBef>
              <a:buClr>
                <a:schemeClr val="tx1"/>
              </a:buClr>
              <a:buSzPct val="100000"/>
              <a:buFont typeface="Arial" panose="020B0604020202020204" pitchFamily="34" charset="0"/>
              <a:buChar char="•"/>
              <a:defRPr sz="1200" kern="1200">
                <a:solidFill>
                  <a:schemeClr val="tx1"/>
                </a:solidFill>
                <a:latin typeface="+mn-lt"/>
                <a:ea typeface="+mn-ea"/>
                <a:cs typeface="+mn-cs"/>
              </a:defRPr>
            </a:lvl3pPr>
            <a:lvl4pPr marL="566924" indent="-137159" algn="l" defTabSz="685796" rtl="0" eaLnBrk="1" latinLnBrk="0" hangingPunct="1">
              <a:spcBef>
                <a:spcPts val="225"/>
              </a:spcBef>
              <a:buClr>
                <a:schemeClr val="tx1"/>
              </a:buClr>
              <a:buSzPct val="100000"/>
              <a:buFont typeface="Arial" panose="020B0604020202020204" pitchFamily="34" charset="0"/>
              <a:buChar char="•"/>
              <a:defRPr sz="1000" kern="1200">
                <a:solidFill>
                  <a:schemeClr val="tx1"/>
                </a:solidFill>
                <a:latin typeface="+mn-lt"/>
                <a:ea typeface="+mn-ea"/>
                <a:cs typeface="+mn-cs"/>
              </a:defRPr>
            </a:lvl4pPr>
            <a:lvl5pPr marL="694940" indent="-137159" algn="l" defTabSz="685796" rtl="0" eaLnBrk="1" latinLnBrk="0" hangingPunct="1">
              <a:spcBef>
                <a:spcPts val="225"/>
              </a:spcBef>
              <a:buClr>
                <a:schemeClr val="tx1"/>
              </a:buClr>
              <a:buSzPct val="100000"/>
              <a:buFont typeface="Arial" panose="020B0604020202020204" pitchFamily="34" charset="0"/>
              <a:buChar char="•"/>
              <a:defRPr sz="799" kern="1200">
                <a:solidFill>
                  <a:schemeClr val="tx1"/>
                </a:solidFill>
                <a:latin typeface="+mn-lt"/>
                <a:ea typeface="+mn-ea"/>
                <a:cs typeface="+mn-cs"/>
              </a:defRPr>
            </a:lvl5pPr>
            <a:lvl6pPr marL="1885939" indent="-171448" algn="l" defTabSz="685796"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37" indent="-171448" algn="l" defTabSz="685796"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35" indent="-171448" algn="l" defTabSz="685796"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33" indent="-171448" algn="l" defTabSz="685796"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just">
              <a:buNone/>
            </a:pPr>
            <a:r>
              <a:rPr lang="en-ID" sz="1200" dirty="0"/>
              <a:t>Q: </a:t>
            </a:r>
            <a:r>
              <a:rPr lang="en-ID" sz="1200" dirty="0" err="1"/>
              <a:t>Siapa</a:t>
            </a:r>
            <a:r>
              <a:rPr lang="en-ID" sz="1200" dirty="0"/>
              <a:t> </a:t>
            </a:r>
            <a:r>
              <a:rPr lang="en-ID" sz="1200" dirty="0" err="1"/>
              <a:t>saja</a:t>
            </a:r>
            <a:r>
              <a:rPr lang="en-ID" sz="1200" dirty="0"/>
              <a:t> yang </a:t>
            </a:r>
            <a:r>
              <a:rPr lang="en-ID" sz="1200" dirty="0" err="1"/>
              <a:t>dapat</a:t>
            </a:r>
            <a:r>
              <a:rPr lang="en-ID" sz="1200" dirty="0"/>
              <a:t> </a:t>
            </a:r>
            <a:r>
              <a:rPr lang="en-ID" sz="1200" dirty="0" err="1"/>
              <a:t>menggunakan</a:t>
            </a:r>
            <a:r>
              <a:rPr lang="en-ID" sz="1200" dirty="0"/>
              <a:t> Performance Apps by Crowe?</a:t>
            </a:r>
          </a:p>
          <a:p>
            <a:pPr marL="0" indent="0" algn="just">
              <a:buNone/>
            </a:pPr>
            <a:endParaRPr lang="en-US" sz="1200" dirty="0"/>
          </a:p>
          <a:p>
            <a:pPr marL="0" indent="0" algn="just">
              <a:buNone/>
            </a:pPr>
            <a:r>
              <a:rPr lang="en-US" sz="1200" dirty="0"/>
              <a:t>A: </a:t>
            </a:r>
            <a:r>
              <a:rPr lang="en-US" sz="1200" dirty="0" err="1"/>
              <a:t>Aplikasi</a:t>
            </a:r>
            <a:r>
              <a:rPr lang="en-US" sz="1200" dirty="0"/>
              <a:t> </a:t>
            </a:r>
            <a:r>
              <a:rPr lang="en-US" sz="1200" dirty="0" err="1"/>
              <a:t>ini</a:t>
            </a:r>
            <a:r>
              <a:rPr lang="en-US" sz="1200" dirty="0"/>
              <a:t> </a:t>
            </a:r>
            <a:r>
              <a:rPr lang="en-US" sz="1200" dirty="0" err="1"/>
              <a:t>dikhususkan</a:t>
            </a:r>
            <a:r>
              <a:rPr lang="en-US" sz="1200" dirty="0"/>
              <a:t> </a:t>
            </a:r>
            <a:r>
              <a:rPr lang="en-US" sz="1200" dirty="0" err="1"/>
              <a:t>untuk</a:t>
            </a:r>
            <a:r>
              <a:rPr lang="en-US" sz="1200" dirty="0"/>
              <a:t> </a:t>
            </a:r>
            <a:r>
              <a:rPr lang="en-US" sz="1200" dirty="0" err="1"/>
              <a:t>anda</a:t>
            </a:r>
            <a:r>
              <a:rPr lang="en-US" sz="1200" dirty="0"/>
              <a:t> yang </a:t>
            </a:r>
            <a:r>
              <a:rPr lang="en-US" sz="1200" dirty="0" err="1"/>
              <a:t>memiliki</a:t>
            </a:r>
            <a:r>
              <a:rPr lang="en-US" sz="1200" dirty="0"/>
              <a:t> </a:t>
            </a:r>
            <a:r>
              <a:rPr lang="en-US" sz="1200" dirty="0" err="1"/>
              <a:t>atau</a:t>
            </a:r>
            <a:r>
              <a:rPr lang="en-US" sz="1200" dirty="0"/>
              <a:t> </a:t>
            </a:r>
            <a:r>
              <a:rPr lang="en-US" sz="1200" dirty="0" err="1"/>
              <a:t>memimpin</a:t>
            </a:r>
            <a:r>
              <a:rPr lang="en-US" sz="1200" dirty="0"/>
              <a:t> </a:t>
            </a:r>
            <a:r>
              <a:rPr lang="en-US" sz="1200" dirty="0" err="1"/>
              <a:t>usaha</a:t>
            </a:r>
            <a:r>
              <a:rPr lang="en-US" sz="1200" dirty="0"/>
              <a:t>/</a:t>
            </a:r>
            <a:r>
              <a:rPr lang="en-US" sz="1200" dirty="0" err="1"/>
              <a:t>perusahaan</a:t>
            </a:r>
            <a:r>
              <a:rPr lang="en-US" sz="1200" dirty="0"/>
              <a:t> </a:t>
            </a:r>
            <a:r>
              <a:rPr lang="en-US" sz="1200" dirty="0" err="1"/>
              <a:t>skala</a:t>
            </a:r>
            <a:r>
              <a:rPr lang="en-US" sz="1200" dirty="0"/>
              <a:t> </a:t>
            </a:r>
            <a:r>
              <a:rPr lang="en-US" sz="1200" dirty="0" err="1"/>
              <a:t>kecil</a:t>
            </a:r>
            <a:r>
              <a:rPr lang="en-US" sz="1200" dirty="0"/>
              <a:t> dan </a:t>
            </a:r>
            <a:r>
              <a:rPr lang="en-US" sz="1200" dirty="0" err="1"/>
              <a:t>menengah</a:t>
            </a:r>
            <a:r>
              <a:rPr lang="en-US" sz="1200" dirty="0"/>
              <a:t> di </a:t>
            </a:r>
            <a:r>
              <a:rPr lang="en-US" sz="1200" dirty="0" err="1"/>
              <a:t>bidang</a:t>
            </a:r>
            <a:r>
              <a:rPr lang="en-US" sz="1200" dirty="0"/>
              <a:t> </a:t>
            </a:r>
            <a:r>
              <a:rPr lang="en-US" sz="1200" dirty="0" err="1"/>
              <a:t>logistik</a:t>
            </a:r>
            <a:endParaRPr lang="en-US" sz="1200" dirty="0"/>
          </a:p>
          <a:p>
            <a:pPr marL="0" indent="0" algn="just"/>
            <a:endParaRPr lang="en-ID" sz="1200" dirty="0"/>
          </a:p>
        </p:txBody>
      </p:sp>
      <p:sp>
        <p:nvSpPr>
          <p:cNvPr id="1048700" name="Google Shape;961;p40"/>
          <p:cNvSpPr/>
          <p:nvPr/>
        </p:nvSpPr>
        <p:spPr>
          <a:xfrm>
            <a:off x="9564761" y="781883"/>
            <a:ext cx="285600" cy="285600"/>
          </a:xfrm>
          <a:prstGeom prst="ellipse">
            <a:avLst/>
          </a:prstGeom>
          <a:gradFill>
            <a:gsLst>
              <a:gs pos="0">
                <a:schemeClr val="dk2"/>
              </a:gs>
              <a:gs pos="65000">
                <a:schemeClr val="accent1"/>
              </a:gs>
              <a:gs pos="100000">
                <a:schemeClr val="lt2"/>
              </a:gs>
            </a:gsLst>
            <a:lin ang="2698631" scaled="0"/>
          </a:gradFill>
          <a:ln>
            <a:noFill/>
          </a:ln>
        </p:spPr>
        <p:txBody>
          <a:bodyPr spcFirstLastPara="1" wrap="square" lIns="121900" tIns="121900" rIns="121900" bIns="121900" anchor="ctr" anchorCtr="0">
            <a:noAutofit/>
          </a:bodyPr>
          <a:lstStyle/>
          <a:p>
            <a:pPr algn="ctr"/>
            <a:r>
              <a:rPr lang="en-US" sz="1600" dirty="0">
                <a:solidFill>
                  <a:schemeClr val="bg1"/>
                </a:solidFill>
              </a:rPr>
              <a:t>3</a:t>
            </a:r>
            <a:endParaRPr sz="1600" dirty="0">
              <a:solidFill>
                <a:schemeClr val="bg1"/>
              </a:solidFill>
            </a:endParaRPr>
          </a:p>
        </p:txBody>
      </p:sp>
      <p:sp>
        <p:nvSpPr>
          <p:cNvPr id="1048701" name="Google Shape;963;p40"/>
          <p:cNvSpPr/>
          <p:nvPr/>
        </p:nvSpPr>
        <p:spPr>
          <a:xfrm>
            <a:off x="5653719" y="781883"/>
            <a:ext cx="285600" cy="285600"/>
          </a:xfrm>
          <a:prstGeom prst="ellipse">
            <a:avLst/>
          </a:prstGeom>
          <a:gradFill>
            <a:gsLst>
              <a:gs pos="0">
                <a:schemeClr val="dk2"/>
              </a:gs>
              <a:gs pos="65000">
                <a:schemeClr val="accent1"/>
              </a:gs>
              <a:gs pos="100000">
                <a:schemeClr val="lt2"/>
              </a:gs>
            </a:gsLst>
            <a:lin ang="2698631" scaled="0"/>
          </a:gradFill>
          <a:ln>
            <a:noFill/>
          </a:ln>
        </p:spPr>
        <p:txBody>
          <a:bodyPr spcFirstLastPara="1" wrap="square" lIns="121900" tIns="121900" rIns="121900" bIns="121900" anchor="ctr" anchorCtr="0">
            <a:noAutofit/>
          </a:bodyPr>
          <a:lstStyle/>
          <a:p>
            <a:pPr algn="ctr"/>
            <a:r>
              <a:rPr lang="en-US" sz="1600" dirty="0">
                <a:solidFill>
                  <a:schemeClr val="bg1"/>
                </a:solidFill>
              </a:rPr>
              <a:t>2</a:t>
            </a:r>
            <a:endParaRPr sz="1600" dirty="0">
              <a:solidFill>
                <a:schemeClr val="bg1"/>
              </a:solidFill>
            </a:endParaRPr>
          </a:p>
        </p:txBody>
      </p:sp>
      <p:sp>
        <p:nvSpPr>
          <p:cNvPr id="1048702" name="Google Shape;964;p40"/>
          <p:cNvSpPr/>
          <p:nvPr/>
        </p:nvSpPr>
        <p:spPr>
          <a:xfrm>
            <a:off x="5711801" y="3533191"/>
            <a:ext cx="285600" cy="285600"/>
          </a:xfrm>
          <a:prstGeom prst="ellipse">
            <a:avLst/>
          </a:prstGeom>
          <a:gradFill>
            <a:gsLst>
              <a:gs pos="0">
                <a:schemeClr val="dk2"/>
              </a:gs>
              <a:gs pos="65000">
                <a:schemeClr val="accent1"/>
              </a:gs>
              <a:gs pos="100000">
                <a:schemeClr val="lt2"/>
              </a:gs>
            </a:gsLst>
            <a:lin ang="2698631" scaled="0"/>
          </a:gradFill>
          <a:ln>
            <a:noFill/>
          </a:ln>
        </p:spPr>
        <p:txBody>
          <a:bodyPr spcFirstLastPara="1" wrap="square" lIns="121900" tIns="121900" rIns="121900" bIns="121900" anchor="ctr" anchorCtr="0">
            <a:noAutofit/>
          </a:bodyPr>
          <a:lstStyle/>
          <a:p>
            <a:pPr algn="ctr"/>
            <a:r>
              <a:rPr lang="en-US" sz="1600" dirty="0">
                <a:solidFill>
                  <a:schemeClr val="bg1"/>
                </a:solidFill>
              </a:rPr>
              <a:t>5</a:t>
            </a:r>
            <a:endParaRPr sz="1600" dirty="0">
              <a:solidFill>
                <a:schemeClr val="bg1"/>
              </a:solidFill>
            </a:endParaRPr>
          </a:p>
        </p:txBody>
      </p:sp>
      <p:sp>
        <p:nvSpPr>
          <p:cNvPr id="1048704" name="Google Shape;966;p40"/>
          <p:cNvSpPr/>
          <p:nvPr/>
        </p:nvSpPr>
        <p:spPr>
          <a:xfrm>
            <a:off x="2144441" y="3533191"/>
            <a:ext cx="285600" cy="285600"/>
          </a:xfrm>
          <a:prstGeom prst="ellipse">
            <a:avLst/>
          </a:prstGeom>
          <a:gradFill>
            <a:gsLst>
              <a:gs pos="0">
                <a:schemeClr val="dk2"/>
              </a:gs>
              <a:gs pos="65000">
                <a:schemeClr val="accent1"/>
              </a:gs>
              <a:gs pos="100000">
                <a:schemeClr val="lt2"/>
              </a:gs>
            </a:gsLst>
            <a:lin ang="2698631" scaled="0"/>
          </a:gradFill>
          <a:ln>
            <a:noFill/>
          </a:ln>
        </p:spPr>
        <p:txBody>
          <a:bodyPr spcFirstLastPara="1" wrap="square" lIns="121900" tIns="121900" rIns="121900" bIns="121900" anchor="ctr" anchorCtr="0">
            <a:noAutofit/>
          </a:bodyPr>
          <a:lstStyle/>
          <a:p>
            <a:pPr algn="ctr"/>
            <a:r>
              <a:rPr lang="en-US" sz="1600" dirty="0">
                <a:solidFill>
                  <a:schemeClr val="bg1"/>
                </a:solidFill>
              </a:rPr>
              <a:t>4</a:t>
            </a:r>
            <a:endParaRPr sz="1600" dirty="0">
              <a:solidFill>
                <a:schemeClr val="bg1"/>
              </a:solidFill>
            </a:endParaRPr>
          </a:p>
        </p:txBody>
      </p:sp>
      <p:sp>
        <p:nvSpPr>
          <p:cNvPr id="22" name="Google Shape;961;p40">
            <a:extLst>
              <a:ext uri="{FF2B5EF4-FFF2-40B4-BE49-F238E27FC236}">
                <a16:creationId xmlns:a16="http://schemas.microsoft.com/office/drawing/2014/main" id="{E26C47EE-456E-45C0-AA18-F7CFAC2DDFBD}"/>
              </a:ext>
            </a:extLst>
          </p:cNvPr>
          <p:cNvSpPr/>
          <p:nvPr/>
        </p:nvSpPr>
        <p:spPr>
          <a:xfrm>
            <a:off x="9564761" y="3533191"/>
            <a:ext cx="285600" cy="285600"/>
          </a:xfrm>
          <a:prstGeom prst="ellipse">
            <a:avLst/>
          </a:prstGeom>
          <a:gradFill>
            <a:gsLst>
              <a:gs pos="0">
                <a:schemeClr val="dk2"/>
              </a:gs>
              <a:gs pos="65000">
                <a:schemeClr val="accent1"/>
              </a:gs>
              <a:gs pos="100000">
                <a:schemeClr val="lt2"/>
              </a:gs>
            </a:gsLst>
            <a:lin ang="2698631" scaled="0"/>
          </a:gradFill>
          <a:ln>
            <a:noFill/>
          </a:ln>
        </p:spPr>
        <p:txBody>
          <a:bodyPr spcFirstLastPara="1" wrap="square" lIns="121900" tIns="121900" rIns="121900" bIns="121900" anchor="ctr" anchorCtr="0">
            <a:noAutofit/>
          </a:bodyPr>
          <a:lstStyle/>
          <a:p>
            <a:pPr algn="ctr"/>
            <a:r>
              <a:rPr lang="en-US" sz="1600" dirty="0">
                <a:solidFill>
                  <a:schemeClr val="bg1"/>
                </a:solidFill>
              </a:rPr>
              <a:t>6</a:t>
            </a:r>
            <a:endParaRPr sz="1600" dirty="0">
              <a:solidFill>
                <a:schemeClr val="bg1"/>
              </a:solidFill>
            </a:endParaRPr>
          </a:p>
        </p:txBody>
      </p:sp>
      <p:sp>
        <p:nvSpPr>
          <p:cNvPr id="23" name="Google Shape;949;p40">
            <a:extLst>
              <a:ext uri="{FF2B5EF4-FFF2-40B4-BE49-F238E27FC236}">
                <a16:creationId xmlns:a16="http://schemas.microsoft.com/office/drawing/2014/main" id="{3D547D8A-6F57-4C41-A398-173B4C474A5F}"/>
              </a:ext>
            </a:extLst>
          </p:cNvPr>
          <p:cNvSpPr txBox="1"/>
          <p:nvPr/>
        </p:nvSpPr>
        <p:spPr>
          <a:xfrm>
            <a:off x="884882" y="1071971"/>
            <a:ext cx="2930639" cy="1705212"/>
          </a:xfrm>
          <a:prstGeom prst="rect">
            <a:avLst/>
          </a:prstGeom>
        </p:spPr>
        <p:txBody>
          <a:bodyPr spcFirstLastPara="1" vert="horz" wrap="square" lIns="121900" tIns="121900" rIns="121900" bIns="121900" rtlCol="0" anchor="ctr" anchorCtr="0">
            <a:noAutofit/>
          </a:bodyPr>
          <a:lstStyle>
            <a:lvl1pPr marL="137159" indent="-137159" algn="l" defTabSz="685796" rtl="0" eaLnBrk="1" latinLnBrk="0" hangingPunct="1">
              <a:spcBef>
                <a:spcPct val="20000"/>
              </a:spcBef>
              <a:buClr>
                <a:schemeClr val="tx1"/>
              </a:buClr>
              <a:buSzPct val="100000"/>
              <a:buFont typeface="Arial" panose="020B0604020202020204" pitchFamily="34" charset="0"/>
              <a:buChar char="•"/>
              <a:defRPr sz="1600" kern="1200">
                <a:solidFill>
                  <a:schemeClr val="tx1"/>
                </a:solidFill>
                <a:latin typeface="+mn-lt"/>
                <a:ea typeface="+mn-ea"/>
                <a:cs typeface="+mn-cs"/>
              </a:defRPr>
            </a:lvl1pPr>
            <a:lvl2pPr marL="292606" indent="-137159" algn="l" defTabSz="685796" rtl="0" eaLnBrk="1" latinLnBrk="0" hangingPunct="1">
              <a:spcBef>
                <a:spcPts val="225"/>
              </a:spcBef>
              <a:buClr>
                <a:schemeClr val="tx1"/>
              </a:buClr>
              <a:buSzPct val="100000"/>
              <a:buFont typeface="Arial" panose="020B0604020202020204" pitchFamily="34" charset="0"/>
              <a:buChar char="•"/>
              <a:defRPr sz="1400" kern="1200">
                <a:solidFill>
                  <a:schemeClr val="tx1"/>
                </a:solidFill>
                <a:latin typeface="+mn-lt"/>
                <a:ea typeface="+mn-ea"/>
                <a:cs typeface="+mn-cs"/>
              </a:defRPr>
            </a:lvl2pPr>
            <a:lvl3pPr marL="438910" indent="-137159" algn="l" defTabSz="685796" rtl="0" eaLnBrk="1" latinLnBrk="0" hangingPunct="1">
              <a:spcBef>
                <a:spcPts val="225"/>
              </a:spcBef>
              <a:buClr>
                <a:schemeClr val="tx1"/>
              </a:buClr>
              <a:buSzPct val="100000"/>
              <a:buFont typeface="Arial" panose="020B0604020202020204" pitchFamily="34" charset="0"/>
              <a:buChar char="•"/>
              <a:defRPr sz="1200" kern="1200">
                <a:solidFill>
                  <a:schemeClr val="tx1"/>
                </a:solidFill>
                <a:latin typeface="+mn-lt"/>
                <a:ea typeface="+mn-ea"/>
                <a:cs typeface="+mn-cs"/>
              </a:defRPr>
            </a:lvl3pPr>
            <a:lvl4pPr marL="566924" indent="-137159" algn="l" defTabSz="685796" rtl="0" eaLnBrk="1" latinLnBrk="0" hangingPunct="1">
              <a:spcBef>
                <a:spcPts val="225"/>
              </a:spcBef>
              <a:buClr>
                <a:schemeClr val="tx1"/>
              </a:buClr>
              <a:buSzPct val="100000"/>
              <a:buFont typeface="Arial" panose="020B0604020202020204" pitchFamily="34" charset="0"/>
              <a:buChar char="•"/>
              <a:defRPr sz="1000" kern="1200">
                <a:solidFill>
                  <a:schemeClr val="tx1"/>
                </a:solidFill>
                <a:latin typeface="+mn-lt"/>
                <a:ea typeface="+mn-ea"/>
                <a:cs typeface="+mn-cs"/>
              </a:defRPr>
            </a:lvl4pPr>
            <a:lvl5pPr marL="694940" indent="-137159" algn="l" defTabSz="685796" rtl="0" eaLnBrk="1" latinLnBrk="0" hangingPunct="1">
              <a:spcBef>
                <a:spcPts val="225"/>
              </a:spcBef>
              <a:buClr>
                <a:schemeClr val="tx1"/>
              </a:buClr>
              <a:buSzPct val="100000"/>
              <a:buFont typeface="Arial" panose="020B0604020202020204" pitchFamily="34" charset="0"/>
              <a:buChar char="•"/>
              <a:defRPr sz="799" kern="1200">
                <a:solidFill>
                  <a:schemeClr val="tx1"/>
                </a:solidFill>
                <a:latin typeface="+mn-lt"/>
                <a:ea typeface="+mn-ea"/>
                <a:cs typeface="+mn-cs"/>
              </a:defRPr>
            </a:lvl5pPr>
            <a:lvl6pPr marL="1885939" indent="-171448" algn="l" defTabSz="685796"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37" indent="-171448" algn="l" defTabSz="685796"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35" indent="-171448" algn="l" defTabSz="685796"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33" indent="-171448" algn="l" defTabSz="685796"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just">
              <a:buNone/>
            </a:pPr>
            <a:r>
              <a:rPr lang="en-ID" sz="1200" dirty="0"/>
              <a:t>Q: </a:t>
            </a:r>
            <a:r>
              <a:rPr lang="en-ID" sz="1200" dirty="0" err="1"/>
              <a:t>Apa</a:t>
            </a:r>
            <a:r>
              <a:rPr lang="en-ID" sz="1200" dirty="0"/>
              <a:t> </a:t>
            </a:r>
            <a:r>
              <a:rPr lang="en-ID" sz="1200" dirty="0" err="1"/>
              <a:t>Keunggulan</a:t>
            </a:r>
            <a:r>
              <a:rPr lang="en-ID" sz="1200" dirty="0"/>
              <a:t> Performance Apps by Crowe?</a:t>
            </a:r>
          </a:p>
          <a:p>
            <a:pPr marL="0" indent="0" algn="just">
              <a:buNone/>
            </a:pPr>
            <a:endParaRPr lang="en-US" sz="1200" dirty="0"/>
          </a:p>
          <a:p>
            <a:pPr marL="0" indent="0" algn="just">
              <a:buNone/>
            </a:pPr>
            <a:r>
              <a:rPr lang="en-US" sz="1200" dirty="0"/>
              <a:t>A: </a:t>
            </a:r>
            <a:r>
              <a:rPr lang="en-US" sz="1200" dirty="0" err="1"/>
              <a:t>Pengguna</a:t>
            </a:r>
            <a:r>
              <a:rPr lang="en-US" sz="1200" dirty="0"/>
              <a:t> </a:t>
            </a:r>
            <a:r>
              <a:rPr lang="en-US" sz="1200" dirty="0" err="1"/>
              <a:t>dapat</a:t>
            </a:r>
            <a:r>
              <a:rPr lang="en-US" sz="1200" dirty="0"/>
              <a:t> </a:t>
            </a:r>
            <a:r>
              <a:rPr lang="en-US" sz="1200" dirty="0" err="1"/>
              <a:t>menggunakan</a:t>
            </a:r>
            <a:r>
              <a:rPr lang="en-US" sz="1200" dirty="0"/>
              <a:t> KPI library yang </a:t>
            </a:r>
            <a:r>
              <a:rPr lang="en-US" sz="1200" dirty="0" err="1"/>
              <a:t>telah</a:t>
            </a:r>
            <a:r>
              <a:rPr lang="en-US" sz="1200" dirty="0"/>
              <a:t> </a:t>
            </a:r>
            <a:r>
              <a:rPr lang="en-US" sz="1200" dirty="0" err="1"/>
              <a:t>disiapkan</a:t>
            </a:r>
            <a:r>
              <a:rPr lang="en-US" sz="1200" dirty="0"/>
              <a:t> oleh para </a:t>
            </a:r>
            <a:r>
              <a:rPr lang="en-US" sz="1200" dirty="0" err="1"/>
              <a:t>konsultan</a:t>
            </a:r>
            <a:r>
              <a:rPr lang="en-US" sz="1200" dirty="0"/>
              <a:t> </a:t>
            </a:r>
            <a:r>
              <a:rPr lang="en-US" sz="1200" dirty="0" err="1"/>
              <a:t>berpengalaman</a:t>
            </a:r>
            <a:r>
              <a:rPr lang="en-US" sz="1200" dirty="0"/>
              <a:t> </a:t>
            </a:r>
            <a:r>
              <a:rPr lang="en-US" sz="1200" dirty="0" err="1"/>
              <a:t>untuk</a:t>
            </a:r>
            <a:r>
              <a:rPr lang="en-US" sz="1200" dirty="0"/>
              <a:t> </a:t>
            </a:r>
            <a:r>
              <a:rPr lang="en-US" sz="1200" dirty="0" err="1"/>
              <a:t>membantu</a:t>
            </a:r>
            <a:r>
              <a:rPr lang="en-US" sz="1200" dirty="0"/>
              <a:t> </a:t>
            </a:r>
            <a:r>
              <a:rPr lang="en-US" sz="1200" dirty="0" err="1"/>
              <a:t>anda</a:t>
            </a:r>
            <a:r>
              <a:rPr lang="en-US" sz="1200" dirty="0"/>
              <a:t> </a:t>
            </a:r>
            <a:r>
              <a:rPr lang="en-US" sz="1200" dirty="0" err="1"/>
              <a:t>dalam</a:t>
            </a:r>
            <a:r>
              <a:rPr lang="en-US" sz="1200" dirty="0"/>
              <a:t> </a:t>
            </a:r>
            <a:r>
              <a:rPr lang="en-US" sz="1200" dirty="0" err="1"/>
              <a:t>menjalankan</a:t>
            </a:r>
            <a:r>
              <a:rPr lang="en-US" sz="1200" dirty="0"/>
              <a:t> </a:t>
            </a:r>
            <a:r>
              <a:rPr lang="en-US" sz="1200" dirty="0" err="1"/>
              <a:t>usaha</a:t>
            </a:r>
            <a:r>
              <a:rPr lang="en-US" sz="1200" dirty="0"/>
              <a:t> </a:t>
            </a:r>
            <a:r>
              <a:rPr lang="en-US" sz="1200" dirty="0" err="1"/>
              <a:t>dengan</a:t>
            </a:r>
            <a:r>
              <a:rPr lang="en-US" sz="1200" dirty="0"/>
              <a:t> </a:t>
            </a:r>
            <a:r>
              <a:rPr lang="en-US" sz="1200" dirty="0" err="1"/>
              <a:t>lebih</a:t>
            </a:r>
            <a:r>
              <a:rPr lang="en-US" sz="1200" dirty="0"/>
              <a:t> </a:t>
            </a:r>
            <a:r>
              <a:rPr lang="en-US" sz="1200" dirty="0" err="1"/>
              <a:t>efisien</a:t>
            </a:r>
            <a:r>
              <a:rPr lang="en-US" sz="1200" dirty="0"/>
              <a:t> dan </a:t>
            </a:r>
            <a:r>
              <a:rPr lang="en-US" sz="1200" dirty="0" err="1"/>
              <a:t>terukur</a:t>
            </a:r>
            <a:endParaRPr lang="en-US" sz="1200" dirty="0"/>
          </a:p>
        </p:txBody>
      </p:sp>
      <p:sp>
        <p:nvSpPr>
          <p:cNvPr id="24" name="Google Shape;965;p40">
            <a:extLst>
              <a:ext uri="{FF2B5EF4-FFF2-40B4-BE49-F238E27FC236}">
                <a16:creationId xmlns:a16="http://schemas.microsoft.com/office/drawing/2014/main" id="{75677A28-7117-448A-90E7-85E53546F289}"/>
              </a:ext>
            </a:extLst>
          </p:cNvPr>
          <p:cNvSpPr/>
          <p:nvPr/>
        </p:nvSpPr>
        <p:spPr>
          <a:xfrm>
            <a:off x="2186159" y="786370"/>
            <a:ext cx="285600" cy="285600"/>
          </a:xfrm>
          <a:prstGeom prst="ellipse">
            <a:avLst/>
          </a:prstGeom>
          <a:gradFill>
            <a:gsLst>
              <a:gs pos="0">
                <a:schemeClr val="dk2"/>
              </a:gs>
              <a:gs pos="65000">
                <a:schemeClr val="accent1"/>
              </a:gs>
              <a:gs pos="100000">
                <a:schemeClr val="lt2"/>
              </a:gs>
            </a:gsLst>
            <a:lin ang="2698631" scaled="0"/>
          </a:gradFill>
          <a:ln>
            <a:noFill/>
          </a:ln>
        </p:spPr>
        <p:txBody>
          <a:bodyPr spcFirstLastPara="1" wrap="square" lIns="121900" tIns="121900" rIns="121900" bIns="121900" anchor="ctr" anchorCtr="0">
            <a:noAutofit/>
          </a:bodyPr>
          <a:lstStyle/>
          <a:p>
            <a:pPr algn="ctr"/>
            <a:r>
              <a:rPr lang="en-US" sz="1600" dirty="0">
                <a:solidFill>
                  <a:schemeClr val="bg1"/>
                </a:solidFill>
              </a:rPr>
              <a:t>1</a:t>
            </a:r>
            <a:endParaRPr sz="1600" dirty="0">
              <a:solidFill>
                <a:schemeClr val="bg1"/>
              </a:solidFill>
            </a:endParaRPr>
          </a:p>
        </p:txBody>
      </p:sp>
      <p:sp>
        <p:nvSpPr>
          <p:cNvPr id="26" name="Google Shape;949;p40">
            <a:extLst>
              <a:ext uri="{FF2B5EF4-FFF2-40B4-BE49-F238E27FC236}">
                <a16:creationId xmlns:a16="http://schemas.microsoft.com/office/drawing/2014/main" id="{F2EC1A55-C8B7-444B-BC8B-E50D6D02F0CF}"/>
              </a:ext>
            </a:extLst>
          </p:cNvPr>
          <p:cNvSpPr txBox="1"/>
          <p:nvPr/>
        </p:nvSpPr>
        <p:spPr>
          <a:xfrm>
            <a:off x="4473990" y="3791919"/>
            <a:ext cx="2930639" cy="2567079"/>
          </a:xfrm>
          <a:prstGeom prst="rect">
            <a:avLst/>
          </a:prstGeom>
        </p:spPr>
        <p:txBody>
          <a:bodyPr spcFirstLastPara="1" vert="horz" wrap="square" lIns="121900" tIns="121900" rIns="121900" bIns="121900" rtlCol="0" anchor="ctr" anchorCtr="0">
            <a:noAutofit/>
          </a:bodyPr>
          <a:lstStyle>
            <a:lvl1pPr marL="137159" indent="-137159" algn="l" defTabSz="685796" rtl="0" eaLnBrk="1" latinLnBrk="0" hangingPunct="1">
              <a:spcBef>
                <a:spcPct val="20000"/>
              </a:spcBef>
              <a:buClr>
                <a:schemeClr val="tx1"/>
              </a:buClr>
              <a:buSzPct val="100000"/>
              <a:buFont typeface="Arial" panose="020B0604020202020204" pitchFamily="34" charset="0"/>
              <a:buChar char="•"/>
              <a:defRPr sz="1600" kern="1200">
                <a:solidFill>
                  <a:schemeClr val="tx1"/>
                </a:solidFill>
                <a:latin typeface="+mn-lt"/>
                <a:ea typeface="+mn-ea"/>
                <a:cs typeface="+mn-cs"/>
              </a:defRPr>
            </a:lvl1pPr>
            <a:lvl2pPr marL="292606" indent="-137159" algn="l" defTabSz="685796" rtl="0" eaLnBrk="1" latinLnBrk="0" hangingPunct="1">
              <a:spcBef>
                <a:spcPts val="225"/>
              </a:spcBef>
              <a:buClr>
                <a:schemeClr val="tx1"/>
              </a:buClr>
              <a:buSzPct val="100000"/>
              <a:buFont typeface="Arial" panose="020B0604020202020204" pitchFamily="34" charset="0"/>
              <a:buChar char="•"/>
              <a:defRPr sz="1400" kern="1200">
                <a:solidFill>
                  <a:schemeClr val="tx1"/>
                </a:solidFill>
                <a:latin typeface="+mn-lt"/>
                <a:ea typeface="+mn-ea"/>
                <a:cs typeface="+mn-cs"/>
              </a:defRPr>
            </a:lvl2pPr>
            <a:lvl3pPr marL="438910" indent="-137159" algn="l" defTabSz="685796" rtl="0" eaLnBrk="1" latinLnBrk="0" hangingPunct="1">
              <a:spcBef>
                <a:spcPts val="225"/>
              </a:spcBef>
              <a:buClr>
                <a:schemeClr val="tx1"/>
              </a:buClr>
              <a:buSzPct val="100000"/>
              <a:buFont typeface="Arial" panose="020B0604020202020204" pitchFamily="34" charset="0"/>
              <a:buChar char="•"/>
              <a:defRPr sz="1200" kern="1200">
                <a:solidFill>
                  <a:schemeClr val="tx1"/>
                </a:solidFill>
                <a:latin typeface="+mn-lt"/>
                <a:ea typeface="+mn-ea"/>
                <a:cs typeface="+mn-cs"/>
              </a:defRPr>
            </a:lvl3pPr>
            <a:lvl4pPr marL="566924" indent="-137159" algn="l" defTabSz="685796" rtl="0" eaLnBrk="1" latinLnBrk="0" hangingPunct="1">
              <a:spcBef>
                <a:spcPts val="225"/>
              </a:spcBef>
              <a:buClr>
                <a:schemeClr val="tx1"/>
              </a:buClr>
              <a:buSzPct val="100000"/>
              <a:buFont typeface="Arial" panose="020B0604020202020204" pitchFamily="34" charset="0"/>
              <a:buChar char="•"/>
              <a:defRPr sz="1000" kern="1200">
                <a:solidFill>
                  <a:schemeClr val="tx1"/>
                </a:solidFill>
                <a:latin typeface="+mn-lt"/>
                <a:ea typeface="+mn-ea"/>
                <a:cs typeface="+mn-cs"/>
              </a:defRPr>
            </a:lvl4pPr>
            <a:lvl5pPr marL="694940" indent="-137159" algn="l" defTabSz="685796" rtl="0" eaLnBrk="1" latinLnBrk="0" hangingPunct="1">
              <a:spcBef>
                <a:spcPts val="225"/>
              </a:spcBef>
              <a:buClr>
                <a:schemeClr val="tx1"/>
              </a:buClr>
              <a:buSzPct val="100000"/>
              <a:buFont typeface="Arial" panose="020B0604020202020204" pitchFamily="34" charset="0"/>
              <a:buChar char="•"/>
              <a:defRPr sz="799" kern="1200">
                <a:solidFill>
                  <a:schemeClr val="tx1"/>
                </a:solidFill>
                <a:latin typeface="+mn-lt"/>
                <a:ea typeface="+mn-ea"/>
                <a:cs typeface="+mn-cs"/>
              </a:defRPr>
            </a:lvl5pPr>
            <a:lvl6pPr marL="1885939" indent="-171448" algn="l" defTabSz="685796"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37" indent="-171448" algn="l" defTabSz="685796"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35" indent="-171448" algn="l" defTabSz="685796"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33" indent="-171448" algn="l" defTabSz="685796"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just">
              <a:buNone/>
            </a:pPr>
            <a:r>
              <a:rPr lang="en-ID" sz="1200" dirty="0"/>
              <a:t>Q: </a:t>
            </a:r>
            <a:r>
              <a:rPr lang="en-ID" sz="1200" dirty="0" err="1"/>
              <a:t>Apa</a:t>
            </a:r>
            <a:r>
              <a:rPr lang="en-ID" sz="1200" dirty="0"/>
              <a:t> </a:t>
            </a:r>
            <a:r>
              <a:rPr lang="en-ID" sz="1200" dirty="0" err="1"/>
              <a:t>saja</a:t>
            </a:r>
            <a:r>
              <a:rPr lang="en-ID" sz="1200" dirty="0"/>
              <a:t> yang </a:t>
            </a:r>
            <a:r>
              <a:rPr lang="en-ID" sz="1200" dirty="0" err="1"/>
              <a:t>menjadi</a:t>
            </a:r>
            <a:r>
              <a:rPr lang="en-ID" sz="1200" dirty="0"/>
              <a:t> parameter </a:t>
            </a:r>
            <a:r>
              <a:rPr lang="en-ID" sz="1200" dirty="0" err="1"/>
              <a:t>pengukuran</a:t>
            </a:r>
            <a:r>
              <a:rPr lang="en-ID" sz="1200" dirty="0"/>
              <a:t> </a:t>
            </a:r>
            <a:r>
              <a:rPr lang="en-ID" sz="1200" dirty="0" err="1"/>
              <a:t>dalam</a:t>
            </a:r>
            <a:r>
              <a:rPr lang="en-ID" sz="1200" dirty="0"/>
              <a:t> Performance </a:t>
            </a:r>
            <a:r>
              <a:rPr lang="en-US" sz="1200" dirty="0"/>
              <a:t>A</a:t>
            </a:r>
            <a:r>
              <a:rPr lang="en-ID" sz="1200" dirty="0"/>
              <a:t>pps</a:t>
            </a:r>
            <a:r>
              <a:rPr lang="en-US" sz="1200" dirty="0"/>
              <a:t> by Crowe</a:t>
            </a:r>
            <a:r>
              <a:rPr lang="en-ID" sz="1200" dirty="0"/>
              <a:t>?</a:t>
            </a:r>
            <a:endParaRPr lang="zh-CN" altLang="en-US" dirty="0"/>
          </a:p>
          <a:p>
            <a:pPr marL="0" indent="0" algn="just">
              <a:buNone/>
            </a:pPr>
            <a:endParaRPr lang="en-ID" sz="1200" dirty="0"/>
          </a:p>
          <a:p>
            <a:pPr marL="0" indent="0" algn="just">
              <a:buNone/>
            </a:pPr>
            <a:r>
              <a:rPr lang="en-ID" sz="1200" dirty="0"/>
              <a:t>A: Kami </a:t>
            </a:r>
            <a:r>
              <a:rPr lang="en-ID" sz="1200" dirty="0" err="1"/>
              <a:t>menfokuskan</a:t>
            </a:r>
            <a:r>
              <a:rPr lang="en-ID" sz="1200" dirty="0"/>
              <a:t> </a:t>
            </a:r>
            <a:r>
              <a:rPr lang="en-ID" sz="1200" dirty="0" err="1"/>
              <a:t>kedalam</a:t>
            </a:r>
            <a:r>
              <a:rPr lang="en-ID" sz="1200" dirty="0"/>
              <a:t> 5 Parameter Utama </a:t>
            </a:r>
            <a:r>
              <a:rPr lang="en-ID" sz="1200" dirty="0" err="1"/>
              <a:t>Logistik</a:t>
            </a:r>
            <a:r>
              <a:rPr lang="en-ID" sz="1200" dirty="0"/>
              <a:t> </a:t>
            </a:r>
            <a:r>
              <a:rPr lang="en-ID" sz="1200" dirty="0" err="1"/>
              <a:t>yaitu</a:t>
            </a:r>
            <a:r>
              <a:rPr lang="en-ID" sz="1200" dirty="0"/>
              <a:t>: </a:t>
            </a:r>
          </a:p>
          <a:p>
            <a:pPr marL="0" indent="0" algn="just">
              <a:buNone/>
            </a:pPr>
            <a:r>
              <a:rPr lang="en-US" sz="1200" dirty="0"/>
              <a:t>1. </a:t>
            </a:r>
            <a:r>
              <a:rPr lang="en-ID" sz="1200" dirty="0"/>
              <a:t>Cost </a:t>
            </a:r>
          </a:p>
          <a:p>
            <a:pPr marL="0" indent="0" algn="just">
              <a:buNone/>
            </a:pPr>
            <a:r>
              <a:rPr lang="en-US" sz="1200" dirty="0"/>
              <a:t>2. </a:t>
            </a:r>
            <a:r>
              <a:rPr lang="en-ID" sz="1200" dirty="0"/>
              <a:t>Lead Time </a:t>
            </a:r>
          </a:p>
          <a:p>
            <a:pPr marL="0" indent="0" algn="just">
              <a:buNone/>
            </a:pPr>
            <a:r>
              <a:rPr lang="en-US" sz="1200" dirty="0"/>
              <a:t>3. </a:t>
            </a:r>
            <a:r>
              <a:rPr lang="en-ID" sz="1200" dirty="0"/>
              <a:t>Damage </a:t>
            </a:r>
          </a:p>
          <a:p>
            <a:pPr marL="0" indent="0" algn="just">
              <a:buNone/>
            </a:pPr>
            <a:r>
              <a:rPr lang="en-US" sz="1200" dirty="0"/>
              <a:t>4. </a:t>
            </a:r>
            <a:r>
              <a:rPr lang="en-ID" sz="1200" dirty="0"/>
              <a:t>Track &amp; Trace, </a:t>
            </a:r>
          </a:p>
          <a:p>
            <a:pPr marL="0" indent="0" algn="just">
              <a:buNone/>
            </a:pPr>
            <a:r>
              <a:rPr lang="en-US" sz="1200" dirty="0"/>
              <a:t>5. Bukti </a:t>
            </a:r>
            <a:r>
              <a:rPr lang="en-US" sz="1200" dirty="0" err="1"/>
              <a:t>Penyerahan</a:t>
            </a:r>
            <a:r>
              <a:rPr lang="en-US" sz="1200" dirty="0"/>
              <a:t> </a:t>
            </a:r>
            <a:r>
              <a:rPr lang="en-US" sz="1200" dirty="0" err="1"/>
              <a:t>Barang</a:t>
            </a:r>
            <a:r>
              <a:rPr lang="en-US" sz="1200" dirty="0"/>
              <a:t> (Proof of Delivery)</a:t>
            </a:r>
            <a:endParaRPr lang="en-ID" sz="1200" dirty="0"/>
          </a:p>
        </p:txBody>
      </p:sp>
      <p:sp>
        <p:nvSpPr>
          <p:cNvPr id="27" name="Google Shape;956;p40">
            <a:extLst>
              <a:ext uri="{FF2B5EF4-FFF2-40B4-BE49-F238E27FC236}">
                <a16:creationId xmlns:a16="http://schemas.microsoft.com/office/drawing/2014/main" id="{81D17089-0F82-4517-860D-E60C98092472}"/>
              </a:ext>
            </a:extLst>
          </p:cNvPr>
          <p:cNvSpPr txBox="1"/>
          <p:nvPr/>
        </p:nvSpPr>
        <p:spPr>
          <a:xfrm>
            <a:off x="8011673" y="3741819"/>
            <a:ext cx="3391776" cy="2264088"/>
          </a:xfrm>
          <a:prstGeom prst="rect">
            <a:avLst/>
          </a:prstGeom>
        </p:spPr>
        <p:txBody>
          <a:bodyPr spcFirstLastPara="1" vert="horz" wrap="square" lIns="121900" tIns="121900" rIns="121900" bIns="121900" rtlCol="0" anchor="ctr" anchorCtr="0">
            <a:noAutofit/>
          </a:bodyPr>
          <a:lstStyle>
            <a:lvl1pPr marL="137159" indent="-137159" algn="l" defTabSz="685796" rtl="0" eaLnBrk="1" latinLnBrk="0" hangingPunct="1">
              <a:spcBef>
                <a:spcPct val="20000"/>
              </a:spcBef>
              <a:buClr>
                <a:schemeClr val="tx1"/>
              </a:buClr>
              <a:buSzPct val="100000"/>
              <a:buFont typeface="Arial" panose="020B0604020202020204" pitchFamily="34" charset="0"/>
              <a:buChar char="•"/>
              <a:defRPr sz="1600" kern="1200">
                <a:solidFill>
                  <a:schemeClr val="tx1"/>
                </a:solidFill>
                <a:latin typeface="+mn-lt"/>
                <a:ea typeface="+mn-ea"/>
                <a:cs typeface="+mn-cs"/>
              </a:defRPr>
            </a:lvl1pPr>
            <a:lvl2pPr marL="292606" indent="-137159" algn="l" defTabSz="685796" rtl="0" eaLnBrk="1" latinLnBrk="0" hangingPunct="1">
              <a:spcBef>
                <a:spcPts val="225"/>
              </a:spcBef>
              <a:buClr>
                <a:schemeClr val="tx1"/>
              </a:buClr>
              <a:buSzPct val="100000"/>
              <a:buFont typeface="Arial" panose="020B0604020202020204" pitchFamily="34" charset="0"/>
              <a:buChar char="•"/>
              <a:defRPr sz="1400" kern="1200">
                <a:solidFill>
                  <a:schemeClr val="tx1"/>
                </a:solidFill>
                <a:latin typeface="+mn-lt"/>
                <a:ea typeface="+mn-ea"/>
                <a:cs typeface="+mn-cs"/>
              </a:defRPr>
            </a:lvl2pPr>
            <a:lvl3pPr marL="438910" indent="-137159" algn="l" defTabSz="685796" rtl="0" eaLnBrk="1" latinLnBrk="0" hangingPunct="1">
              <a:spcBef>
                <a:spcPts val="225"/>
              </a:spcBef>
              <a:buClr>
                <a:schemeClr val="tx1"/>
              </a:buClr>
              <a:buSzPct val="100000"/>
              <a:buFont typeface="Arial" panose="020B0604020202020204" pitchFamily="34" charset="0"/>
              <a:buChar char="•"/>
              <a:defRPr sz="1200" kern="1200">
                <a:solidFill>
                  <a:schemeClr val="tx1"/>
                </a:solidFill>
                <a:latin typeface="+mn-lt"/>
                <a:ea typeface="+mn-ea"/>
                <a:cs typeface="+mn-cs"/>
              </a:defRPr>
            </a:lvl3pPr>
            <a:lvl4pPr marL="566924" indent="-137159" algn="l" defTabSz="685796" rtl="0" eaLnBrk="1" latinLnBrk="0" hangingPunct="1">
              <a:spcBef>
                <a:spcPts val="225"/>
              </a:spcBef>
              <a:buClr>
                <a:schemeClr val="tx1"/>
              </a:buClr>
              <a:buSzPct val="100000"/>
              <a:buFont typeface="Arial" panose="020B0604020202020204" pitchFamily="34" charset="0"/>
              <a:buChar char="•"/>
              <a:defRPr sz="1000" kern="1200">
                <a:solidFill>
                  <a:schemeClr val="tx1"/>
                </a:solidFill>
                <a:latin typeface="+mn-lt"/>
                <a:ea typeface="+mn-ea"/>
                <a:cs typeface="+mn-cs"/>
              </a:defRPr>
            </a:lvl4pPr>
            <a:lvl5pPr marL="694940" indent="-137159" algn="l" defTabSz="685796" rtl="0" eaLnBrk="1" latinLnBrk="0" hangingPunct="1">
              <a:spcBef>
                <a:spcPts val="225"/>
              </a:spcBef>
              <a:buClr>
                <a:schemeClr val="tx1"/>
              </a:buClr>
              <a:buSzPct val="100000"/>
              <a:buFont typeface="Arial" panose="020B0604020202020204" pitchFamily="34" charset="0"/>
              <a:buChar char="•"/>
              <a:defRPr sz="799" kern="1200">
                <a:solidFill>
                  <a:schemeClr val="tx1"/>
                </a:solidFill>
                <a:latin typeface="+mn-lt"/>
                <a:ea typeface="+mn-ea"/>
                <a:cs typeface="+mn-cs"/>
              </a:defRPr>
            </a:lvl5pPr>
            <a:lvl6pPr marL="1885939" indent="-171448" algn="l" defTabSz="685796"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37" indent="-171448" algn="l" defTabSz="685796"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35" indent="-171448" algn="l" defTabSz="685796"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33" indent="-171448" algn="l" defTabSz="685796"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just">
              <a:buNone/>
            </a:pPr>
            <a:r>
              <a:rPr lang="en-ID" sz="1200" dirty="0"/>
              <a:t>Q: </a:t>
            </a:r>
            <a:r>
              <a:rPr lang="en-ID" sz="1200" dirty="0" err="1"/>
              <a:t>Apa</a:t>
            </a:r>
            <a:r>
              <a:rPr lang="en-ID" sz="1200" dirty="0"/>
              <a:t> </a:t>
            </a:r>
            <a:r>
              <a:rPr lang="en-ID" sz="1200" dirty="0" err="1"/>
              <a:t>saja</a:t>
            </a:r>
            <a:r>
              <a:rPr lang="en-ID" sz="1200" dirty="0"/>
              <a:t> y</a:t>
            </a:r>
            <a:r>
              <a:rPr lang="en-US" sz="1200" dirty="0" err="1"/>
              <a:t>an</a:t>
            </a:r>
            <a:r>
              <a:rPr lang="en-ID" sz="1200" dirty="0" err="1"/>
              <a:t>g</a:t>
            </a:r>
            <a:r>
              <a:rPr lang="en-ID" sz="1200" dirty="0"/>
              <a:t> </a:t>
            </a:r>
            <a:r>
              <a:rPr lang="en-ID" sz="1200" dirty="0" err="1"/>
              <a:t>dicover</a:t>
            </a:r>
            <a:r>
              <a:rPr lang="en-ID" sz="1200" dirty="0"/>
              <a:t> oleh apps </a:t>
            </a:r>
            <a:r>
              <a:rPr lang="en-ID" sz="1200" dirty="0" err="1"/>
              <a:t>ini</a:t>
            </a:r>
            <a:r>
              <a:rPr lang="en-ID" sz="1200" dirty="0"/>
              <a:t> </a:t>
            </a:r>
            <a:r>
              <a:rPr lang="en-ID" sz="1200" dirty="0" err="1"/>
              <a:t>untuk</a:t>
            </a:r>
            <a:r>
              <a:rPr lang="en-ID" sz="1200" dirty="0"/>
              <a:t> </a:t>
            </a:r>
            <a:r>
              <a:rPr lang="en-ID" sz="1200" dirty="0" err="1"/>
              <a:t>pengukuran</a:t>
            </a:r>
            <a:r>
              <a:rPr lang="en-ID" sz="1200" dirty="0"/>
              <a:t> </a:t>
            </a:r>
            <a:r>
              <a:rPr lang="en-ID" sz="1200" dirty="0" err="1"/>
              <a:t>k</a:t>
            </a:r>
            <a:r>
              <a:rPr lang="en-US" sz="1200" dirty="0" err="1"/>
              <a:t>inerja bagi</a:t>
            </a:r>
            <a:r>
              <a:rPr lang="en-ID" sz="1200" dirty="0"/>
              <a:t> </a:t>
            </a:r>
            <a:r>
              <a:rPr lang="en-ID" sz="1200" dirty="0" err="1"/>
              <a:t>perusahaan</a:t>
            </a:r>
            <a:r>
              <a:rPr lang="en-ID" sz="1200" dirty="0"/>
              <a:t> </a:t>
            </a:r>
            <a:r>
              <a:rPr lang="en-ID" sz="1200" dirty="0" err="1"/>
              <a:t>penyedia</a:t>
            </a:r>
            <a:r>
              <a:rPr lang="en-ID" sz="1200" dirty="0"/>
              <a:t> </a:t>
            </a:r>
            <a:r>
              <a:rPr lang="en-ID" sz="1200" dirty="0" err="1"/>
              <a:t>jasa</a:t>
            </a:r>
            <a:r>
              <a:rPr lang="en-ID" sz="1200" dirty="0"/>
              <a:t> </a:t>
            </a:r>
            <a:r>
              <a:rPr lang="en-ID" sz="1200" dirty="0" err="1"/>
              <a:t>logistik</a:t>
            </a:r>
            <a:r>
              <a:rPr lang="en-ID" sz="1200" dirty="0"/>
              <a:t>?</a:t>
            </a:r>
            <a:endParaRPr lang="zh-CN" altLang="en-US" dirty="0"/>
          </a:p>
          <a:p>
            <a:pPr marL="0" indent="0" algn="just">
              <a:buNone/>
            </a:pPr>
            <a:endParaRPr lang="en-ID" sz="1200" dirty="0"/>
          </a:p>
          <a:p>
            <a:pPr marL="0" indent="0" algn="just">
              <a:buNone/>
            </a:pPr>
            <a:r>
              <a:rPr lang="en-ID" sz="1200" dirty="0"/>
              <a:t>A: </a:t>
            </a:r>
            <a:r>
              <a:rPr lang="en-ID" sz="1200" dirty="0" err="1"/>
              <a:t>Saat</a:t>
            </a:r>
            <a:r>
              <a:rPr lang="en-ID" sz="1200" dirty="0"/>
              <a:t> </a:t>
            </a:r>
            <a:r>
              <a:rPr lang="en-ID" sz="1200" dirty="0" err="1"/>
              <a:t>ini</a:t>
            </a:r>
            <a:r>
              <a:rPr lang="en-ID" sz="1200" dirty="0"/>
              <a:t> Performance Apps </a:t>
            </a:r>
            <a:r>
              <a:rPr lang="en-US" sz="1200" dirty="0"/>
              <a:t>by Crowe </a:t>
            </a:r>
            <a:r>
              <a:rPr lang="en-ID" sz="1200" dirty="0" err="1"/>
              <a:t>mengcover</a:t>
            </a:r>
            <a:r>
              <a:rPr lang="en-ID" sz="1200" dirty="0"/>
              <a:t>  Analisa </a:t>
            </a:r>
            <a:r>
              <a:rPr lang="en-ID" sz="1200" dirty="0" err="1"/>
              <a:t>Kinerja</a:t>
            </a:r>
            <a:r>
              <a:rPr lang="en-ID" sz="1200" dirty="0"/>
              <a:t> T</a:t>
            </a:r>
            <a:r>
              <a:rPr lang="en-US" sz="1200" dirty="0"/>
              <a:t>i</a:t>
            </a:r>
            <a:r>
              <a:rPr lang="en-ID" sz="1200" dirty="0"/>
              <a:t>m berdasarkan Objektif dan KPI</a:t>
            </a:r>
            <a:r>
              <a:rPr lang="en-US" sz="1200" dirty="0"/>
              <a:t>.</a:t>
            </a:r>
            <a:r>
              <a:rPr lang="id-ID" sz="1200" dirty="0"/>
              <a:t> </a:t>
            </a:r>
            <a:r>
              <a:rPr lang="en-US" sz="1200" dirty="0"/>
              <a:t>Selanjutnya kami</a:t>
            </a:r>
            <a:r>
              <a:rPr lang="en-ID" sz="1200" dirty="0"/>
              <a:t> </a:t>
            </a:r>
            <a:r>
              <a:rPr lang="en-US" sz="1200" dirty="0" err="1"/>
              <a:t>siap melakukan</a:t>
            </a:r>
            <a:r>
              <a:rPr lang="en-ID" sz="1200" dirty="0"/>
              <a:t> </a:t>
            </a:r>
            <a:r>
              <a:rPr lang="en-ID" sz="1200" dirty="0" err="1"/>
              <a:t>pendampingan</a:t>
            </a:r>
            <a:r>
              <a:rPr lang="en-ID" sz="1200" dirty="0"/>
              <a:t> </a:t>
            </a:r>
            <a:r>
              <a:rPr lang="en-ID" sz="1200" dirty="0" err="1"/>
              <a:t>khusus</a:t>
            </a:r>
            <a:r>
              <a:rPr lang="en-ID" sz="1200" dirty="0"/>
              <a:t> </a:t>
            </a:r>
            <a:r>
              <a:rPr lang="en-US" sz="1200" dirty="0"/>
              <a:t>agar </a:t>
            </a:r>
            <a:r>
              <a:rPr lang="en-ID" sz="1200" i="1" dirty="0"/>
              <a:t>goals</a:t>
            </a:r>
            <a:r>
              <a:rPr lang="en-ID" sz="1200" dirty="0"/>
              <a:t>  </a:t>
            </a:r>
            <a:r>
              <a:rPr lang="en-US" sz="1200" dirty="0"/>
              <a:t>yang di</a:t>
            </a:r>
            <a:r>
              <a:rPr lang="en-ID" sz="1200" dirty="0" err="1"/>
              <a:t>harap</a:t>
            </a:r>
            <a:r>
              <a:rPr lang="en-US" sz="1200" dirty="0" err="1"/>
              <a:t>k</a:t>
            </a:r>
            <a:r>
              <a:rPr lang="en-ID" sz="1200" dirty="0" err="1"/>
              <a:t>an</a:t>
            </a:r>
            <a:r>
              <a:rPr lang="en-ID" sz="1200" dirty="0"/>
              <a:t> Perusahaan</a:t>
            </a:r>
            <a:r>
              <a:rPr lang="en-US" sz="1200" dirty="0"/>
              <a:t> user dapat segera tercapai.</a:t>
            </a:r>
            <a:endParaRPr lang="zh-CN" altLang="en-US" dirty="0"/>
          </a:p>
        </p:txBody>
      </p:sp>
    </p:spTree>
    <p:extLst>
      <p:ext uri="{BB962C8B-B14F-4D97-AF65-F5344CB8AC3E}">
        <p14:creationId xmlns:p14="http://schemas.microsoft.com/office/powerpoint/2010/main" val="3458104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85"/>
        <p:cNvGrpSpPr/>
        <p:nvPr/>
      </p:nvGrpSpPr>
      <p:grpSpPr>
        <a:xfrm>
          <a:off x="0" y="0"/>
          <a:ext cx="0" cy="0"/>
          <a:chOff x="0" y="0"/>
          <a:chExt cx="0" cy="0"/>
        </a:xfrm>
      </p:grpSpPr>
      <p:sp>
        <p:nvSpPr>
          <p:cNvPr id="1048691" name="TextBox 37"/>
          <p:cNvSpPr txBox="1"/>
          <p:nvPr/>
        </p:nvSpPr>
        <p:spPr>
          <a:xfrm>
            <a:off x="11400944" y="6395697"/>
            <a:ext cx="422757" cy="169277"/>
          </a:xfrm>
          <a:prstGeom prst="rect">
            <a:avLst/>
          </a:prstGeom>
          <a:noFill/>
        </p:spPr>
        <p:txBody>
          <a:bodyPr wrap="square" lIns="0" tIns="0" rIns="0" bIns="0" rtlCol="0">
            <a:spAutoFit/>
          </a:bodyPr>
          <a:lstStyle/>
          <a:p>
            <a:pPr algn="r" fontAlgn="base">
              <a:spcBef>
                <a:spcPct val="0"/>
              </a:spcBef>
              <a:spcAft>
                <a:spcPct val="0"/>
              </a:spcAft>
            </a:pPr>
            <a:fld id="{043534F5-8106-454C-A466-0C6DA036C846}" type="slidenum">
              <a:rPr lang="en-US" sz="1100" b="1">
                <a:solidFill>
                  <a:srgbClr val="000000"/>
                </a:solidFill>
                <a:latin typeface="Calibri" panose="020F0502020204030204" pitchFamily="34" charset="0"/>
                <a:cs typeface="Calibri" panose="020F0502020204030204" pitchFamily="34" charset="0"/>
              </a:rPr>
              <a:pPr algn="r" fontAlgn="base">
                <a:spcBef>
                  <a:spcPct val="0"/>
                </a:spcBef>
                <a:spcAft>
                  <a:spcPct val="0"/>
                </a:spcAft>
              </a:pPr>
              <a:t>12</a:t>
            </a:fld>
            <a:endParaRPr lang="en-US" sz="1100" b="1" dirty="0">
              <a:solidFill>
                <a:srgbClr val="000000"/>
              </a:solidFill>
              <a:latin typeface="Calibri" panose="020F0502020204030204" pitchFamily="34" charset="0"/>
              <a:cs typeface="Calibri" panose="020F0502020204030204" pitchFamily="34" charset="0"/>
            </a:endParaRPr>
          </a:p>
        </p:txBody>
      </p:sp>
      <p:cxnSp>
        <p:nvCxnSpPr>
          <p:cNvPr id="3145751" name="Straight Connector 38"/>
          <p:cNvCxnSpPr>
            <a:cxnSpLocks/>
          </p:cNvCxnSpPr>
          <p:nvPr/>
        </p:nvCxnSpPr>
        <p:spPr bwMode="auto">
          <a:xfrm>
            <a:off x="11612322" y="6373011"/>
            <a:ext cx="0" cy="22493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145752" name="Straight Connector 39"/>
          <p:cNvCxnSpPr>
            <a:cxnSpLocks/>
          </p:cNvCxnSpPr>
          <p:nvPr/>
        </p:nvCxnSpPr>
        <p:spPr bwMode="auto">
          <a:xfrm>
            <a:off x="11612322" y="6373011"/>
            <a:ext cx="0" cy="224939"/>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048692" name="object 52"/>
          <p:cNvSpPr txBox="1"/>
          <p:nvPr/>
        </p:nvSpPr>
        <p:spPr>
          <a:xfrm>
            <a:off x="9773159" y="6415141"/>
            <a:ext cx="1750695" cy="279399"/>
          </a:xfrm>
          <a:prstGeom prst="rect">
            <a:avLst/>
          </a:prstGeom>
        </p:spPr>
        <p:txBody>
          <a:bodyPr vert="horz" wrap="square" lIns="0" tIns="0" rIns="0" bIns="0" rtlCol="0">
            <a:spAutoFit/>
          </a:bodyPr>
          <a:lstStyle>
            <a:defPPr>
              <a:defRPr lang="en-US"/>
            </a:defPPr>
            <a:lvl1pPr marL="0" algn="l" defTabSz="914400" rtl="0" eaLnBrk="1" latinLnBrk="0" hangingPunct="1">
              <a:defRPr sz="1100" b="1" i="0" kern="1200">
                <a:solidFill>
                  <a:schemeClr val="tx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150"/>
              </a:lnSpc>
            </a:pPr>
            <a:r>
              <a:rPr lang="en-ID" dirty="0">
                <a:solidFill>
                  <a:prstClr val="black"/>
                </a:solidFill>
              </a:rPr>
              <a:t>Strictly Private &amp;</a:t>
            </a:r>
            <a:r>
              <a:rPr lang="en-ID" spc="-65" dirty="0">
                <a:solidFill>
                  <a:prstClr val="black"/>
                </a:solidFill>
              </a:rPr>
              <a:t> </a:t>
            </a:r>
            <a:r>
              <a:rPr lang="en-ID" spc="-5" dirty="0">
                <a:solidFill>
                  <a:prstClr val="black"/>
                </a:solidFill>
              </a:rPr>
              <a:t>Confidential</a:t>
            </a:r>
          </a:p>
        </p:txBody>
      </p:sp>
      <p:pic>
        <p:nvPicPr>
          <p:cNvPr id="2097177" name="Picture 41"/>
          <p:cNvPicPr>
            <a:picLocks noChangeAspect="1"/>
          </p:cNvPicPr>
          <p:nvPr/>
        </p:nvPicPr>
        <p:blipFill>
          <a:blip r:embed="rId3" cstate="print"/>
          <a:stretch>
            <a:fillRect/>
          </a:stretch>
        </p:blipFill>
        <p:spPr>
          <a:xfrm>
            <a:off x="147750" y="6373011"/>
            <a:ext cx="791084" cy="219542"/>
          </a:xfrm>
          <a:prstGeom prst="rect">
            <a:avLst/>
          </a:prstGeom>
        </p:spPr>
      </p:pic>
      <p:sp>
        <p:nvSpPr>
          <p:cNvPr id="1048693" name="Title 3"/>
          <p:cNvSpPr txBox="1"/>
          <p:nvPr/>
        </p:nvSpPr>
        <p:spPr>
          <a:xfrm>
            <a:off x="763323" y="138656"/>
            <a:ext cx="11060376" cy="476250"/>
          </a:xfrm>
          <a:prstGeom prst="rect">
            <a:avLst/>
          </a:prstGeom>
        </p:spPr>
        <p:txBody>
          <a:bodyPr/>
          <a:lstStyle>
            <a:defPPr>
              <a:defRPr lang="en-US"/>
            </a:defPPr>
            <a:lvl1pPr defTabSz="957263" eaLnBrk="0" hangingPunct="0">
              <a:defRPr sz="2000">
                <a:latin typeface="Calibri" pitchFamily="34" charset="0"/>
                <a:ea typeface="Calibri" pitchFamily="34" charset="0"/>
                <a:cs typeface="Calibri" pitchFamily="34" charset="0"/>
              </a:defRPr>
            </a:lvl1pPr>
            <a:lvl2pPr defTabSz="957263" eaLnBrk="0" hangingPunct="0">
              <a:defRPr sz="4400">
                <a:latin typeface="Calibri" pitchFamily="34" charset="0"/>
                <a:ea typeface="Calibri" pitchFamily="34" charset="0"/>
                <a:cs typeface="Calibri" pitchFamily="34" charset="0"/>
              </a:defRPr>
            </a:lvl2pPr>
            <a:lvl3pPr defTabSz="957263" eaLnBrk="0" hangingPunct="0">
              <a:defRPr sz="4400">
                <a:latin typeface="Calibri" pitchFamily="34" charset="0"/>
                <a:ea typeface="Calibri" pitchFamily="34" charset="0"/>
                <a:cs typeface="Calibri" pitchFamily="34" charset="0"/>
              </a:defRPr>
            </a:lvl3pPr>
            <a:lvl4pPr defTabSz="957263" eaLnBrk="0" hangingPunct="0">
              <a:defRPr sz="4400">
                <a:latin typeface="Calibri" pitchFamily="34" charset="0"/>
                <a:ea typeface="Calibri" pitchFamily="34" charset="0"/>
                <a:cs typeface="Calibri" pitchFamily="34" charset="0"/>
              </a:defRPr>
            </a:lvl4pPr>
            <a:lvl5pPr defTabSz="957263" eaLnBrk="0" hangingPunct="0">
              <a:defRPr sz="4400">
                <a:latin typeface="Calibri" pitchFamily="34" charset="0"/>
                <a:ea typeface="Calibri" pitchFamily="34" charset="0"/>
                <a:cs typeface="Calibri" pitchFamily="34" charset="0"/>
              </a:defRPr>
            </a:lvl5pPr>
            <a:lvl6pPr marL="457200" defTabSz="957263" fontAlgn="base">
              <a:spcBef>
                <a:spcPct val="0"/>
              </a:spcBef>
              <a:spcAft>
                <a:spcPct val="0"/>
              </a:spcAft>
              <a:defRPr sz="2000">
                <a:solidFill>
                  <a:srgbClr val="000066"/>
                </a:solidFill>
                <a:latin typeface="Humana 777" pitchFamily="2" charset="0"/>
              </a:defRPr>
            </a:lvl6pPr>
            <a:lvl7pPr marL="914400" defTabSz="957263" fontAlgn="base">
              <a:spcBef>
                <a:spcPct val="0"/>
              </a:spcBef>
              <a:spcAft>
                <a:spcPct val="0"/>
              </a:spcAft>
              <a:defRPr sz="2000">
                <a:solidFill>
                  <a:srgbClr val="000066"/>
                </a:solidFill>
                <a:latin typeface="Humana 777" pitchFamily="2" charset="0"/>
              </a:defRPr>
            </a:lvl7pPr>
            <a:lvl8pPr marL="1371600" defTabSz="957263" fontAlgn="base">
              <a:spcBef>
                <a:spcPct val="0"/>
              </a:spcBef>
              <a:spcAft>
                <a:spcPct val="0"/>
              </a:spcAft>
              <a:defRPr sz="2000">
                <a:solidFill>
                  <a:srgbClr val="000066"/>
                </a:solidFill>
                <a:latin typeface="Humana 777" pitchFamily="2" charset="0"/>
              </a:defRPr>
            </a:lvl8pPr>
            <a:lvl9pPr marL="1828800" defTabSz="957263" fontAlgn="base">
              <a:spcBef>
                <a:spcPct val="0"/>
              </a:spcBef>
              <a:spcAft>
                <a:spcPct val="0"/>
              </a:spcAft>
              <a:defRPr sz="2000">
                <a:solidFill>
                  <a:srgbClr val="000066"/>
                </a:solidFill>
                <a:latin typeface="Humana 777" pitchFamily="2" charset="0"/>
              </a:defRPr>
            </a:lvl9pPr>
          </a:lstStyle>
          <a:p>
            <a:pPr fontAlgn="base">
              <a:spcBef>
                <a:spcPct val="0"/>
              </a:spcBef>
              <a:spcAft>
                <a:spcPct val="0"/>
              </a:spcAft>
            </a:pPr>
            <a:r>
              <a:rPr lang="en-US" altLang="ja-JP" sz="2400" dirty="0">
                <a:solidFill>
                  <a:srgbClr val="000000"/>
                </a:solidFill>
                <a:latin typeface="+mj-lt"/>
              </a:rPr>
              <a:t>FAQ (2/2)</a:t>
            </a:r>
            <a:endParaRPr lang="en-ZA" altLang="ja-JP" sz="1800" dirty="0">
              <a:solidFill>
                <a:srgbClr val="000000"/>
              </a:solidFill>
              <a:latin typeface="+mj-lt"/>
            </a:endParaRPr>
          </a:p>
        </p:txBody>
      </p:sp>
      <p:sp>
        <p:nvSpPr>
          <p:cNvPr id="1048696" name="Google Shape;951;p40"/>
          <p:cNvSpPr txBox="1"/>
          <p:nvPr/>
        </p:nvSpPr>
        <p:spPr>
          <a:xfrm>
            <a:off x="4473990" y="4844050"/>
            <a:ext cx="2930659" cy="1196474"/>
          </a:xfrm>
          <a:prstGeom prst="rect">
            <a:avLst/>
          </a:prstGeom>
        </p:spPr>
        <p:txBody>
          <a:bodyPr spcFirstLastPara="1" vert="horz" wrap="square" lIns="121900" tIns="121900" rIns="121900" bIns="121900" rtlCol="0" anchor="ctr" anchorCtr="0">
            <a:noAutofit/>
          </a:bodyPr>
          <a:lstStyle>
            <a:lvl1pPr marL="137159" indent="-137159" algn="l" defTabSz="685796" rtl="0" eaLnBrk="1" latinLnBrk="0" hangingPunct="1">
              <a:spcBef>
                <a:spcPct val="20000"/>
              </a:spcBef>
              <a:buClr>
                <a:schemeClr val="tx1"/>
              </a:buClr>
              <a:buSzPct val="100000"/>
              <a:buFont typeface="Arial" panose="020B0604020202020204" pitchFamily="34" charset="0"/>
              <a:buChar char="•"/>
              <a:defRPr sz="1600" kern="1200">
                <a:solidFill>
                  <a:schemeClr val="tx1"/>
                </a:solidFill>
                <a:latin typeface="+mn-lt"/>
                <a:ea typeface="+mn-ea"/>
                <a:cs typeface="+mn-cs"/>
              </a:defRPr>
            </a:lvl1pPr>
            <a:lvl2pPr marL="292606" indent="-137159" algn="l" defTabSz="685796" rtl="0" eaLnBrk="1" latinLnBrk="0" hangingPunct="1">
              <a:spcBef>
                <a:spcPts val="225"/>
              </a:spcBef>
              <a:buClr>
                <a:schemeClr val="tx1"/>
              </a:buClr>
              <a:buSzPct val="100000"/>
              <a:buFont typeface="Arial" panose="020B0604020202020204" pitchFamily="34" charset="0"/>
              <a:buChar char="•"/>
              <a:defRPr sz="1400" kern="1200">
                <a:solidFill>
                  <a:schemeClr val="tx1"/>
                </a:solidFill>
                <a:latin typeface="+mn-lt"/>
                <a:ea typeface="+mn-ea"/>
                <a:cs typeface="+mn-cs"/>
              </a:defRPr>
            </a:lvl2pPr>
            <a:lvl3pPr marL="438910" indent="-137159" algn="l" defTabSz="685796" rtl="0" eaLnBrk="1" latinLnBrk="0" hangingPunct="1">
              <a:spcBef>
                <a:spcPts val="225"/>
              </a:spcBef>
              <a:buClr>
                <a:schemeClr val="tx1"/>
              </a:buClr>
              <a:buSzPct val="100000"/>
              <a:buFont typeface="Arial" panose="020B0604020202020204" pitchFamily="34" charset="0"/>
              <a:buChar char="•"/>
              <a:defRPr sz="1200" kern="1200">
                <a:solidFill>
                  <a:schemeClr val="tx1"/>
                </a:solidFill>
                <a:latin typeface="+mn-lt"/>
                <a:ea typeface="+mn-ea"/>
                <a:cs typeface="+mn-cs"/>
              </a:defRPr>
            </a:lvl3pPr>
            <a:lvl4pPr marL="566924" indent="-137159" algn="l" defTabSz="685796" rtl="0" eaLnBrk="1" latinLnBrk="0" hangingPunct="1">
              <a:spcBef>
                <a:spcPts val="225"/>
              </a:spcBef>
              <a:buClr>
                <a:schemeClr val="tx1"/>
              </a:buClr>
              <a:buSzPct val="100000"/>
              <a:buFont typeface="Arial" panose="020B0604020202020204" pitchFamily="34" charset="0"/>
              <a:buChar char="•"/>
              <a:defRPr sz="1000" kern="1200">
                <a:solidFill>
                  <a:schemeClr val="tx1"/>
                </a:solidFill>
                <a:latin typeface="+mn-lt"/>
                <a:ea typeface="+mn-ea"/>
                <a:cs typeface="+mn-cs"/>
              </a:defRPr>
            </a:lvl4pPr>
            <a:lvl5pPr marL="694940" indent="-137159" algn="l" defTabSz="685796" rtl="0" eaLnBrk="1" latinLnBrk="0" hangingPunct="1">
              <a:spcBef>
                <a:spcPts val="225"/>
              </a:spcBef>
              <a:buClr>
                <a:schemeClr val="tx1"/>
              </a:buClr>
              <a:buSzPct val="100000"/>
              <a:buFont typeface="Arial" panose="020B0604020202020204" pitchFamily="34" charset="0"/>
              <a:buChar char="•"/>
              <a:defRPr sz="799" kern="1200">
                <a:solidFill>
                  <a:schemeClr val="tx1"/>
                </a:solidFill>
                <a:latin typeface="+mn-lt"/>
                <a:ea typeface="+mn-ea"/>
                <a:cs typeface="+mn-cs"/>
              </a:defRPr>
            </a:lvl5pPr>
            <a:lvl6pPr marL="1885939" indent="-171448" algn="l" defTabSz="685796"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37" indent="-171448" algn="l" defTabSz="685796"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35" indent="-171448" algn="l" defTabSz="685796"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33" indent="-171448" algn="l" defTabSz="685796"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buNone/>
            </a:pPr>
            <a:r>
              <a:rPr lang="en-US" sz="1400" dirty="0"/>
              <a:t> </a:t>
            </a:r>
          </a:p>
        </p:txBody>
      </p:sp>
      <p:sp>
        <p:nvSpPr>
          <p:cNvPr id="1048697" name="Google Shape;954;p40"/>
          <p:cNvSpPr txBox="1"/>
          <p:nvPr/>
        </p:nvSpPr>
        <p:spPr>
          <a:xfrm>
            <a:off x="664470" y="892333"/>
            <a:ext cx="3245541" cy="2183794"/>
          </a:xfrm>
          <a:prstGeom prst="rect">
            <a:avLst/>
          </a:prstGeom>
        </p:spPr>
        <p:txBody>
          <a:bodyPr spcFirstLastPara="1" vert="horz" wrap="square" lIns="121900" tIns="121900" rIns="121900" bIns="121900" rtlCol="0" anchor="ctr" anchorCtr="0">
            <a:noAutofit/>
          </a:bodyPr>
          <a:lstStyle>
            <a:lvl1pPr marL="137159" indent="-137159" algn="l" defTabSz="685796" rtl="0" eaLnBrk="1" latinLnBrk="0" hangingPunct="1">
              <a:spcBef>
                <a:spcPct val="20000"/>
              </a:spcBef>
              <a:buClr>
                <a:schemeClr val="tx1"/>
              </a:buClr>
              <a:buSzPct val="100000"/>
              <a:buFont typeface="Arial" panose="020B0604020202020204" pitchFamily="34" charset="0"/>
              <a:buChar char="•"/>
              <a:defRPr sz="1600" kern="1200">
                <a:solidFill>
                  <a:schemeClr val="tx1"/>
                </a:solidFill>
                <a:latin typeface="+mn-lt"/>
                <a:ea typeface="+mn-ea"/>
                <a:cs typeface="+mn-cs"/>
              </a:defRPr>
            </a:lvl1pPr>
            <a:lvl2pPr marL="292606" indent="-137159" algn="l" defTabSz="685796" rtl="0" eaLnBrk="1" latinLnBrk="0" hangingPunct="1">
              <a:spcBef>
                <a:spcPts val="225"/>
              </a:spcBef>
              <a:buClr>
                <a:schemeClr val="tx1"/>
              </a:buClr>
              <a:buSzPct val="100000"/>
              <a:buFont typeface="Arial" panose="020B0604020202020204" pitchFamily="34" charset="0"/>
              <a:buChar char="•"/>
              <a:defRPr sz="1400" kern="1200">
                <a:solidFill>
                  <a:schemeClr val="tx1"/>
                </a:solidFill>
                <a:latin typeface="+mn-lt"/>
                <a:ea typeface="+mn-ea"/>
                <a:cs typeface="+mn-cs"/>
              </a:defRPr>
            </a:lvl2pPr>
            <a:lvl3pPr marL="438910" indent="-137159" algn="l" defTabSz="685796" rtl="0" eaLnBrk="1" latinLnBrk="0" hangingPunct="1">
              <a:spcBef>
                <a:spcPts val="225"/>
              </a:spcBef>
              <a:buClr>
                <a:schemeClr val="tx1"/>
              </a:buClr>
              <a:buSzPct val="100000"/>
              <a:buFont typeface="Arial" panose="020B0604020202020204" pitchFamily="34" charset="0"/>
              <a:buChar char="•"/>
              <a:defRPr sz="1200" kern="1200">
                <a:solidFill>
                  <a:schemeClr val="tx1"/>
                </a:solidFill>
                <a:latin typeface="+mn-lt"/>
                <a:ea typeface="+mn-ea"/>
                <a:cs typeface="+mn-cs"/>
              </a:defRPr>
            </a:lvl3pPr>
            <a:lvl4pPr marL="566924" indent="-137159" algn="l" defTabSz="685796" rtl="0" eaLnBrk="1" latinLnBrk="0" hangingPunct="1">
              <a:spcBef>
                <a:spcPts val="225"/>
              </a:spcBef>
              <a:buClr>
                <a:schemeClr val="tx1"/>
              </a:buClr>
              <a:buSzPct val="100000"/>
              <a:buFont typeface="Arial" panose="020B0604020202020204" pitchFamily="34" charset="0"/>
              <a:buChar char="•"/>
              <a:defRPr sz="1000" kern="1200">
                <a:solidFill>
                  <a:schemeClr val="tx1"/>
                </a:solidFill>
                <a:latin typeface="+mn-lt"/>
                <a:ea typeface="+mn-ea"/>
                <a:cs typeface="+mn-cs"/>
              </a:defRPr>
            </a:lvl4pPr>
            <a:lvl5pPr marL="694940" indent="-137159" algn="l" defTabSz="685796" rtl="0" eaLnBrk="1" latinLnBrk="0" hangingPunct="1">
              <a:spcBef>
                <a:spcPts val="225"/>
              </a:spcBef>
              <a:buClr>
                <a:schemeClr val="tx1"/>
              </a:buClr>
              <a:buSzPct val="100000"/>
              <a:buFont typeface="Arial" panose="020B0604020202020204" pitchFamily="34" charset="0"/>
              <a:buChar char="•"/>
              <a:defRPr sz="799" kern="1200">
                <a:solidFill>
                  <a:schemeClr val="tx1"/>
                </a:solidFill>
                <a:latin typeface="+mn-lt"/>
                <a:ea typeface="+mn-ea"/>
                <a:cs typeface="+mn-cs"/>
              </a:defRPr>
            </a:lvl5pPr>
            <a:lvl6pPr marL="1885939" indent="-171448" algn="l" defTabSz="685796"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37" indent="-171448" algn="l" defTabSz="685796"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35" indent="-171448" algn="l" defTabSz="685796"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33" indent="-171448" algn="l" defTabSz="685796"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just">
              <a:buNone/>
            </a:pPr>
            <a:r>
              <a:rPr lang="en-US" sz="1200" dirty="0"/>
              <a:t>Q: Berapa lama training yang diperlukan bagi perusahaan Logistik yang </a:t>
            </a:r>
            <a:r>
              <a:rPr lang="id-ID" sz="1200" dirty="0"/>
              <a:t>berminat</a:t>
            </a:r>
            <a:r>
              <a:rPr lang="en-US" sz="1200" dirty="0"/>
              <a:t> </a:t>
            </a:r>
            <a:r>
              <a:rPr lang="id-ID" sz="1200" dirty="0"/>
              <a:t>menggunakan</a:t>
            </a:r>
            <a:r>
              <a:rPr lang="en-US" sz="1200" dirty="0"/>
              <a:t> apps ini?</a:t>
            </a:r>
          </a:p>
          <a:p>
            <a:pPr marL="0" indent="0" algn="just">
              <a:buNone/>
            </a:pPr>
            <a:endParaRPr lang="en-US" sz="1200" dirty="0"/>
          </a:p>
          <a:p>
            <a:pPr marL="0" indent="0" algn="just">
              <a:buNone/>
            </a:pPr>
            <a:r>
              <a:rPr lang="en-US" sz="1200" dirty="0"/>
              <a:t>A: Training </a:t>
            </a:r>
            <a:r>
              <a:rPr lang="en-US" sz="1200" dirty="0" err="1"/>
              <a:t>dilakukan</a:t>
            </a:r>
            <a:r>
              <a:rPr lang="en-US" sz="1200" dirty="0"/>
              <a:t> </a:t>
            </a:r>
            <a:r>
              <a:rPr lang="en-US" sz="1200" dirty="0" err="1"/>
              <a:t>dapat</a:t>
            </a:r>
            <a:r>
              <a:rPr lang="en-US" sz="1200" dirty="0"/>
              <a:t> </a:t>
            </a:r>
            <a:r>
              <a:rPr lang="en-US" sz="1200" dirty="0" err="1"/>
              <a:t>melalui</a:t>
            </a:r>
            <a:r>
              <a:rPr lang="en-US" sz="1200" dirty="0"/>
              <a:t> Online </a:t>
            </a:r>
            <a:r>
              <a:rPr lang="en-US" sz="1200" dirty="0" err="1"/>
              <a:t>atau</a:t>
            </a:r>
            <a:r>
              <a:rPr lang="en-US" sz="1200" dirty="0"/>
              <a:t> Offline Meeting </a:t>
            </a:r>
            <a:r>
              <a:rPr lang="en-US" sz="1200" dirty="0" err="1"/>
              <a:t>dengan</a:t>
            </a:r>
            <a:r>
              <a:rPr lang="en-US" sz="1200" dirty="0"/>
              <a:t> </a:t>
            </a:r>
            <a:r>
              <a:rPr lang="en-US" sz="1200" dirty="0" err="1"/>
              <a:t>pendampingan</a:t>
            </a:r>
            <a:r>
              <a:rPr lang="en-US" sz="1200" dirty="0"/>
              <a:t> </a:t>
            </a:r>
            <a:r>
              <a:rPr lang="en-US" sz="1200" dirty="0" err="1"/>
              <a:t>selama</a:t>
            </a:r>
            <a:r>
              <a:rPr lang="en-US" sz="1200" dirty="0"/>
              <a:t> 1-3 hari.</a:t>
            </a:r>
            <a:endParaRPr lang="zh-CN" altLang="en-US" dirty="0"/>
          </a:p>
        </p:txBody>
      </p:sp>
      <p:sp>
        <p:nvSpPr>
          <p:cNvPr id="1048701" name="Google Shape;963;p40"/>
          <p:cNvSpPr/>
          <p:nvPr/>
        </p:nvSpPr>
        <p:spPr>
          <a:xfrm>
            <a:off x="5653719" y="781883"/>
            <a:ext cx="285600" cy="285600"/>
          </a:xfrm>
          <a:prstGeom prst="ellipse">
            <a:avLst/>
          </a:prstGeom>
          <a:gradFill>
            <a:gsLst>
              <a:gs pos="0">
                <a:schemeClr val="dk2"/>
              </a:gs>
              <a:gs pos="65000">
                <a:schemeClr val="accent1"/>
              </a:gs>
              <a:gs pos="100000">
                <a:schemeClr val="lt2"/>
              </a:gs>
            </a:gsLst>
            <a:lin ang="2698631" scaled="0"/>
          </a:gradFill>
          <a:ln>
            <a:noFill/>
          </a:ln>
        </p:spPr>
        <p:txBody>
          <a:bodyPr spcFirstLastPara="1" wrap="square" lIns="121900" tIns="121900" rIns="121900" bIns="121900" anchor="ctr" anchorCtr="0">
            <a:noAutofit/>
          </a:bodyPr>
          <a:lstStyle/>
          <a:p>
            <a:pPr algn="ctr"/>
            <a:r>
              <a:rPr lang="en-US" sz="1600" dirty="0">
                <a:solidFill>
                  <a:schemeClr val="bg1"/>
                </a:solidFill>
              </a:rPr>
              <a:t>8</a:t>
            </a:r>
            <a:endParaRPr sz="1600" dirty="0">
              <a:solidFill>
                <a:schemeClr val="bg1"/>
              </a:solidFill>
            </a:endParaRPr>
          </a:p>
        </p:txBody>
      </p:sp>
      <p:sp>
        <p:nvSpPr>
          <p:cNvPr id="1048703" name="Google Shape;965;p40"/>
          <p:cNvSpPr/>
          <p:nvPr/>
        </p:nvSpPr>
        <p:spPr>
          <a:xfrm>
            <a:off x="2186159" y="786370"/>
            <a:ext cx="285600" cy="285600"/>
          </a:xfrm>
          <a:prstGeom prst="ellipse">
            <a:avLst/>
          </a:prstGeom>
          <a:gradFill>
            <a:gsLst>
              <a:gs pos="0">
                <a:schemeClr val="dk2"/>
              </a:gs>
              <a:gs pos="65000">
                <a:schemeClr val="accent1"/>
              </a:gs>
              <a:gs pos="100000">
                <a:schemeClr val="lt2"/>
              </a:gs>
            </a:gsLst>
            <a:lin ang="2698631" scaled="0"/>
          </a:gradFill>
          <a:ln>
            <a:noFill/>
          </a:ln>
        </p:spPr>
        <p:txBody>
          <a:bodyPr spcFirstLastPara="1" wrap="square" lIns="121900" tIns="121900" rIns="121900" bIns="121900" anchor="ctr" anchorCtr="0">
            <a:noAutofit/>
          </a:bodyPr>
          <a:lstStyle/>
          <a:p>
            <a:pPr algn="ctr"/>
            <a:r>
              <a:rPr lang="en-US" sz="1600" dirty="0">
                <a:solidFill>
                  <a:schemeClr val="bg1"/>
                </a:solidFill>
              </a:rPr>
              <a:t>7</a:t>
            </a:r>
            <a:endParaRPr sz="1600" dirty="0">
              <a:solidFill>
                <a:schemeClr val="bg1"/>
              </a:solidFill>
            </a:endParaRPr>
          </a:p>
        </p:txBody>
      </p:sp>
      <p:sp>
        <p:nvSpPr>
          <p:cNvPr id="20" name="Google Shape;956;p40">
            <a:extLst>
              <a:ext uri="{FF2B5EF4-FFF2-40B4-BE49-F238E27FC236}">
                <a16:creationId xmlns:a16="http://schemas.microsoft.com/office/drawing/2014/main" id="{69566863-A3B7-42A9-92C2-112418FD96D5}"/>
              </a:ext>
            </a:extLst>
          </p:cNvPr>
          <p:cNvSpPr txBox="1"/>
          <p:nvPr/>
        </p:nvSpPr>
        <p:spPr>
          <a:xfrm>
            <a:off x="8009168" y="1086927"/>
            <a:ext cx="3391776" cy="2264088"/>
          </a:xfrm>
          <a:prstGeom prst="rect">
            <a:avLst/>
          </a:prstGeom>
        </p:spPr>
        <p:txBody>
          <a:bodyPr spcFirstLastPara="1" vert="horz" wrap="square" lIns="121900" tIns="121900" rIns="121900" bIns="121900" rtlCol="0" anchor="ctr" anchorCtr="0">
            <a:noAutofit/>
          </a:bodyPr>
          <a:lstStyle>
            <a:lvl1pPr marL="137159" indent="-137159" algn="l" defTabSz="685796" rtl="0" eaLnBrk="1" latinLnBrk="0" hangingPunct="1">
              <a:spcBef>
                <a:spcPct val="20000"/>
              </a:spcBef>
              <a:buClr>
                <a:schemeClr val="tx1"/>
              </a:buClr>
              <a:buSzPct val="100000"/>
              <a:buFont typeface="Arial" panose="020B0604020202020204" pitchFamily="34" charset="0"/>
              <a:buChar char="•"/>
              <a:defRPr sz="1600" kern="1200">
                <a:solidFill>
                  <a:schemeClr val="tx1"/>
                </a:solidFill>
                <a:latin typeface="+mn-lt"/>
                <a:ea typeface="+mn-ea"/>
                <a:cs typeface="+mn-cs"/>
              </a:defRPr>
            </a:lvl1pPr>
            <a:lvl2pPr marL="292606" indent="-137159" algn="l" defTabSz="685796" rtl="0" eaLnBrk="1" latinLnBrk="0" hangingPunct="1">
              <a:spcBef>
                <a:spcPts val="225"/>
              </a:spcBef>
              <a:buClr>
                <a:schemeClr val="tx1"/>
              </a:buClr>
              <a:buSzPct val="100000"/>
              <a:buFont typeface="Arial" panose="020B0604020202020204" pitchFamily="34" charset="0"/>
              <a:buChar char="•"/>
              <a:defRPr sz="1400" kern="1200">
                <a:solidFill>
                  <a:schemeClr val="tx1"/>
                </a:solidFill>
                <a:latin typeface="+mn-lt"/>
                <a:ea typeface="+mn-ea"/>
                <a:cs typeface="+mn-cs"/>
              </a:defRPr>
            </a:lvl2pPr>
            <a:lvl3pPr marL="438910" indent="-137159" algn="l" defTabSz="685796" rtl="0" eaLnBrk="1" latinLnBrk="0" hangingPunct="1">
              <a:spcBef>
                <a:spcPts val="225"/>
              </a:spcBef>
              <a:buClr>
                <a:schemeClr val="tx1"/>
              </a:buClr>
              <a:buSzPct val="100000"/>
              <a:buFont typeface="Arial" panose="020B0604020202020204" pitchFamily="34" charset="0"/>
              <a:buChar char="•"/>
              <a:defRPr sz="1200" kern="1200">
                <a:solidFill>
                  <a:schemeClr val="tx1"/>
                </a:solidFill>
                <a:latin typeface="+mn-lt"/>
                <a:ea typeface="+mn-ea"/>
                <a:cs typeface="+mn-cs"/>
              </a:defRPr>
            </a:lvl3pPr>
            <a:lvl4pPr marL="566924" indent="-137159" algn="l" defTabSz="685796" rtl="0" eaLnBrk="1" latinLnBrk="0" hangingPunct="1">
              <a:spcBef>
                <a:spcPts val="225"/>
              </a:spcBef>
              <a:buClr>
                <a:schemeClr val="tx1"/>
              </a:buClr>
              <a:buSzPct val="100000"/>
              <a:buFont typeface="Arial" panose="020B0604020202020204" pitchFamily="34" charset="0"/>
              <a:buChar char="•"/>
              <a:defRPr sz="1000" kern="1200">
                <a:solidFill>
                  <a:schemeClr val="tx1"/>
                </a:solidFill>
                <a:latin typeface="+mn-lt"/>
                <a:ea typeface="+mn-ea"/>
                <a:cs typeface="+mn-cs"/>
              </a:defRPr>
            </a:lvl4pPr>
            <a:lvl5pPr marL="694940" indent="-137159" algn="l" defTabSz="685796" rtl="0" eaLnBrk="1" latinLnBrk="0" hangingPunct="1">
              <a:spcBef>
                <a:spcPts val="225"/>
              </a:spcBef>
              <a:buClr>
                <a:schemeClr val="tx1"/>
              </a:buClr>
              <a:buSzPct val="100000"/>
              <a:buFont typeface="Arial" panose="020B0604020202020204" pitchFamily="34" charset="0"/>
              <a:buChar char="•"/>
              <a:defRPr sz="799" kern="1200">
                <a:solidFill>
                  <a:schemeClr val="tx1"/>
                </a:solidFill>
                <a:latin typeface="+mn-lt"/>
                <a:ea typeface="+mn-ea"/>
                <a:cs typeface="+mn-cs"/>
              </a:defRPr>
            </a:lvl5pPr>
            <a:lvl6pPr marL="1885939" indent="-171448" algn="l" defTabSz="685796"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37" indent="-171448" algn="l" defTabSz="685796"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35" indent="-171448" algn="l" defTabSz="685796"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33" indent="-171448" algn="l" defTabSz="685796"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just">
              <a:buNone/>
            </a:pPr>
            <a:r>
              <a:rPr lang="en-ID" sz="1200" dirty="0"/>
              <a:t>Q: </a:t>
            </a:r>
            <a:r>
              <a:rPr lang="en-ID" sz="1200" dirty="0" err="1"/>
              <a:t>Berapa</a:t>
            </a:r>
            <a:r>
              <a:rPr lang="en-ID" sz="1200" dirty="0"/>
              <a:t> </a:t>
            </a:r>
            <a:r>
              <a:rPr lang="en-ID" sz="1200" dirty="0" err="1"/>
              <a:t>Biaya</a:t>
            </a:r>
            <a:r>
              <a:rPr lang="en-ID" sz="1200" dirty="0"/>
              <a:t> </a:t>
            </a:r>
            <a:r>
              <a:rPr lang="en-US" sz="1200" dirty="0" err="1"/>
              <a:t>untuk</a:t>
            </a:r>
            <a:r>
              <a:rPr lang="en-US" sz="1200" dirty="0"/>
              <a:t> </a:t>
            </a:r>
            <a:r>
              <a:rPr lang="en-US" sz="1200" dirty="0" err="1"/>
              <a:t>dapat</a:t>
            </a:r>
            <a:r>
              <a:rPr lang="en-US" sz="1200" dirty="0"/>
              <a:t> </a:t>
            </a:r>
            <a:r>
              <a:rPr lang="en-US" sz="1200" dirty="0" err="1"/>
              <a:t>menggunakan</a:t>
            </a:r>
            <a:r>
              <a:rPr lang="en-ID" sz="1200" dirty="0"/>
              <a:t> Performance Apps by Crowe</a:t>
            </a:r>
            <a:r>
              <a:rPr lang="en-US" sz="1200" dirty="0"/>
              <a:t> </a:t>
            </a:r>
            <a:r>
              <a:rPr lang="en-US" sz="1200" dirty="0" err="1"/>
              <a:t>dengan</a:t>
            </a:r>
            <a:r>
              <a:rPr lang="en-US" sz="1200" dirty="0"/>
              <a:t> </a:t>
            </a:r>
            <a:r>
              <a:rPr lang="en-US" sz="1200" dirty="0" err="1"/>
              <a:t>lisensi</a:t>
            </a:r>
            <a:r>
              <a:rPr lang="en-US" sz="1200" dirty="0"/>
              <a:t> </a:t>
            </a:r>
            <a:r>
              <a:rPr lang="en-US" sz="1200" dirty="0" err="1"/>
              <a:t>resmi</a:t>
            </a:r>
            <a:r>
              <a:rPr lang="en-ID" sz="1200" dirty="0"/>
              <a:t>?</a:t>
            </a:r>
            <a:endParaRPr lang="zh-CN" altLang="en-US" sz="1200" dirty="0"/>
          </a:p>
          <a:p>
            <a:pPr marL="0" indent="0" algn="just">
              <a:buNone/>
            </a:pPr>
            <a:endParaRPr lang="en-ID" sz="1200" dirty="0"/>
          </a:p>
          <a:p>
            <a:pPr marL="0" indent="0" algn="just">
              <a:buNone/>
            </a:pPr>
            <a:r>
              <a:rPr lang="en-US" sz="1200" dirty="0"/>
              <a:t>A: </a:t>
            </a:r>
            <a:r>
              <a:rPr lang="en-US" sz="1200" dirty="0" err="1"/>
              <a:t>Lisensi</a:t>
            </a:r>
            <a:r>
              <a:rPr lang="en-US" sz="1200" dirty="0"/>
              <a:t> </a:t>
            </a:r>
            <a:r>
              <a:rPr lang="en-US" sz="1200" dirty="0" err="1"/>
              <a:t>Penggunaan</a:t>
            </a:r>
            <a:r>
              <a:rPr lang="en-US" sz="1200" dirty="0"/>
              <a:t> Dasar Performance Apps </a:t>
            </a:r>
            <a:r>
              <a:rPr lang="en-US" sz="1200" dirty="0" err="1"/>
              <a:t>disediakan</a:t>
            </a:r>
            <a:r>
              <a:rPr lang="en-US" sz="1200" dirty="0"/>
              <a:t> </a:t>
            </a:r>
            <a:r>
              <a:rPr lang="en-US" sz="1200" dirty="0" err="1"/>
              <a:t>secara</a:t>
            </a:r>
            <a:r>
              <a:rPr lang="en-US" sz="1200" dirty="0"/>
              <a:t> gratis.</a:t>
            </a:r>
            <a:endParaRPr lang="zh-CN" altLang="en-US" sz="1200" dirty="0"/>
          </a:p>
          <a:p>
            <a:pPr marL="0" indent="0" algn="just">
              <a:buNone/>
            </a:pPr>
            <a:r>
              <a:rPr lang="en-US" sz="1200" dirty="0" err="1"/>
              <a:t>Untuk</a:t>
            </a:r>
            <a:r>
              <a:rPr lang="en-US" sz="1200" dirty="0"/>
              <a:t> Fitur-Fitur Plus, Pro dan Enterprise </a:t>
            </a:r>
            <a:r>
              <a:rPr lang="en-US" sz="1200" dirty="0" err="1"/>
              <a:t>atau</a:t>
            </a:r>
            <a:r>
              <a:rPr lang="en-US" sz="1200" dirty="0"/>
              <a:t> </a:t>
            </a:r>
            <a:r>
              <a:rPr lang="en-US" sz="1200" dirty="0" err="1"/>
              <a:t>tambahan</a:t>
            </a:r>
            <a:r>
              <a:rPr lang="en-US" sz="1200" dirty="0"/>
              <a:t> </a:t>
            </a:r>
            <a:r>
              <a:rPr lang="en-US" sz="1200" dirty="0" err="1"/>
              <a:t>lainya</a:t>
            </a:r>
            <a:r>
              <a:rPr lang="en-US" sz="1200" dirty="0"/>
              <a:t> </a:t>
            </a:r>
            <a:r>
              <a:rPr lang="en-US" sz="1200" dirty="0" err="1"/>
              <a:t>dapat</a:t>
            </a:r>
            <a:r>
              <a:rPr lang="en-US" sz="1200" dirty="0"/>
              <a:t> </a:t>
            </a:r>
            <a:r>
              <a:rPr lang="en-US" sz="1200" dirty="0" err="1"/>
              <a:t>langsung</a:t>
            </a:r>
            <a:r>
              <a:rPr lang="en-US" sz="1200" dirty="0"/>
              <a:t> </a:t>
            </a:r>
            <a:r>
              <a:rPr lang="en-US" sz="1200" dirty="0" err="1"/>
              <a:t>menghubungi</a:t>
            </a:r>
            <a:r>
              <a:rPr lang="en-US" sz="1200" dirty="0"/>
              <a:t> Admin </a:t>
            </a:r>
            <a:r>
              <a:rPr lang="en-US" sz="1200" dirty="0" err="1"/>
              <a:t>untuk</a:t>
            </a:r>
            <a:r>
              <a:rPr lang="en-US" sz="1200" dirty="0"/>
              <a:t> </a:t>
            </a:r>
            <a:r>
              <a:rPr lang="en-US" sz="1200" dirty="0" err="1"/>
              <a:t>mendapat</a:t>
            </a:r>
            <a:r>
              <a:rPr lang="en-US" sz="1200" dirty="0"/>
              <a:t> </a:t>
            </a:r>
            <a:r>
              <a:rPr lang="en-US" sz="1200" dirty="0" err="1"/>
              <a:t>informasi</a:t>
            </a:r>
            <a:r>
              <a:rPr lang="en-US" sz="1200" dirty="0"/>
              <a:t> </a:t>
            </a:r>
            <a:r>
              <a:rPr lang="en-US" sz="1200" dirty="0" err="1"/>
              <a:t>lebih</a:t>
            </a:r>
            <a:r>
              <a:rPr lang="en-US" sz="1200" dirty="0"/>
              <a:t> </a:t>
            </a:r>
            <a:r>
              <a:rPr lang="en-US" sz="1200" dirty="0" err="1"/>
              <a:t>lanjut</a:t>
            </a:r>
            <a:r>
              <a:rPr lang="en-US" sz="1200" dirty="0"/>
              <a:t>.</a:t>
            </a:r>
            <a:endParaRPr lang="zh-CN" altLang="en-US" sz="1200" dirty="0"/>
          </a:p>
        </p:txBody>
      </p:sp>
      <p:sp>
        <p:nvSpPr>
          <p:cNvPr id="21" name="Google Shape;954;p40">
            <a:extLst>
              <a:ext uri="{FF2B5EF4-FFF2-40B4-BE49-F238E27FC236}">
                <a16:creationId xmlns:a16="http://schemas.microsoft.com/office/drawing/2014/main" id="{637BBAC9-116D-438D-8C09-6D5A35EEB40A}"/>
              </a:ext>
            </a:extLst>
          </p:cNvPr>
          <p:cNvSpPr txBox="1"/>
          <p:nvPr/>
        </p:nvSpPr>
        <p:spPr>
          <a:xfrm>
            <a:off x="4094529" y="1234460"/>
            <a:ext cx="3600885" cy="3075540"/>
          </a:xfrm>
          <a:prstGeom prst="rect">
            <a:avLst/>
          </a:prstGeom>
        </p:spPr>
        <p:txBody>
          <a:bodyPr spcFirstLastPara="1" vert="horz" wrap="square" lIns="121900" tIns="121900" rIns="121900" bIns="121900" rtlCol="0" anchor="ctr" anchorCtr="0">
            <a:noAutofit/>
          </a:bodyPr>
          <a:lstStyle>
            <a:lvl1pPr marL="137159" indent="-137159" algn="l" defTabSz="685796" rtl="0" eaLnBrk="1" latinLnBrk="0" hangingPunct="1">
              <a:spcBef>
                <a:spcPct val="20000"/>
              </a:spcBef>
              <a:buClr>
                <a:schemeClr val="tx1"/>
              </a:buClr>
              <a:buSzPct val="100000"/>
              <a:buFont typeface="Arial" panose="020B0604020202020204" pitchFamily="34" charset="0"/>
              <a:buChar char="•"/>
              <a:defRPr sz="1600" kern="1200">
                <a:solidFill>
                  <a:schemeClr val="tx1"/>
                </a:solidFill>
                <a:latin typeface="+mn-lt"/>
                <a:ea typeface="+mn-ea"/>
                <a:cs typeface="+mn-cs"/>
              </a:defRPr>
            </a:lvl1pPr>
            <a:lvl2pPr marL="292606" indent="-137159" algn="l" defTabSz="685796" rtl="0" eaLnBrk="1" latinLnBrk="0" hangingPunct="1">
              <a:spcBef>
                <a:spcPts val="225"/>
              </a:spcBef>
              <a:buClr>
                <a:schemeClr val="tx1"/>
              </a:buClr>
              <a:buSzPct val="100000"/>
              <a:buFont typeface="Arial" panose="020B0604020202020204" pitchFamily="34" charset="0"/>
              <a:buChar char="•"/>
              <a:defRPr sz="1400" kern="1200">
                <a:solidFill>
                  <a:schemeClr val="tx1"/>
                </a:solidFill>
                <a:latin typeface="+mn-lt"/>
                <a:ea typeface="+mn-ea"/>
                <a:cs typeface="+mn-cs"/>
              </a:defRPr>
            </a:lvl2pPr>
            <a:lvl3pPr marL="438910" indent="-137159" algn="l" defTabSz="685796" rtl="0" eaLnBrk="1" latinLnBrk="0" hangingPunct="1">
              <a:spcBef>
                <a:spcPts val="225"/>
              </a:spcBef>
              <a:buClr>
                <a:schemeClr val="tx1"/>
              </a:buClr>
              <a:buSzPct val="100000"/>
              <a:buFont typeface="Arial" panose="020B0604020202020204" pitchFamily="34" charset="0"/>
              <a:buChar char="•"/>
              <a:defRPr sz="1200" kern="1200">
                <a:solidFill>
                  <a:schemeClr val="tx1"/>
                </a:solidFill>
                <a:latin typeface="+mn-lt"/>
                <a:ea typeface="+mn-ea"/>
                <a:cs typeface="+mn-cs"/>
              </a:defRPr>
            </a:lvl3pPr>
            <a:lvl4pPr marL="566924" indent="-137159" algn="l" defTabSz="685796" rtl="0" eaLnBrk="1" latinLnBrk="0" hangingPunct="1">
              <a:spcBef>
                <a:spcPts val="225"/>
              </a:spcBef>
              <a:buClr>
                <a:schemeClr val="tx1"/>
              </a:buClr>
              <a:buSzPct val="100000"/>
              <a:buFont typeface="Arial" panose="020B0604020202020204" pitchFamily="34" charset="0"/>
              <a:buChar char="•"/>
              <a:defRPr sz="1000" kern="1200">
                <a:solidFill>
                  <a:schemeClr val="tx1"/>
                </a:solidFill>
                <a:latin typeface="+mn-lt"/>
                <a:ea typeface="+mn-ea"/>
                <a:cs typeface="+mn-cs"/>
              </a:defRPr>
            </a:lvl4pPr>
            <a:lvl5pPr marL="694940" indent="-137159" algn="l" defTabSz="685796" rtl="0" eaLnBrk="1" latinLnBrk="0" hangingPunct="1">
              <a:spcBef>
                <a:spcPts val="225"/>
              </a:spcBef>
              <a:buClr>
                <a:schemeClr val="tx1"/>
              </a:buClr>
              <a:buSzPct val="100000"/>
              <a:buFont typeface="Arial" panose="020B0604020202020204" pitchFamily="34" charset="0"/>
              <a:buChar char="•"/>
              <a:defRPr sz="799" kern="1200">
                <a:solidFill>
                  <a:schemeClr val="tx1"/>
                </a:solidFill>
                <a:latin typeface="+mn-lt"/>
                <a:ea typeface="+mn-ea"/>
                <a:cs typeface="+mn-cs"/>
              </a:defRPr>
            </a:lvl5pPr>
            <a:lvl6pPr marL="1885939" indent="-171448" algn="l" defTabSz="685796"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37" indent="-171448" algn="l" defTabSz="685796"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35" indent="-171448" algn="l" defTabSz="685796"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33" indent="-171448" algn="l" defTabSz="685796"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just">
              <a:buNone/>
            </a:pPr>
            <a:r>
              <a:rPr lang="en-US" sz="1200" dirty="0"/>
              <a:t>Q:Bagaimana </a:t>
            </a:r>
            <a:r>
              <a:rPr lang="en-US" sz="1200" dirty="0" err="1"/>
              <a:t>cara</a:t>
            </a:r>
            <a:r>
              <a:rPr lang="en-US" sz="1200" dirty="0"/>
              <a:t> user/</a:t>
            </a:r>
            <a:r>
              <a:rPr lang="en-US" sz="1200" dirty="0" err="1"/>
              <a:t>pengguna</a:t>
            </a:r>
            <a:r>
              <a:rPr lang="en-US" sz="1200" dirty="0"/>
              <a:t> </a:t>
            </a:r>
            <a:r>
              <a:rPr lang="en-US" sz="1200" dirty="0" err="1"/>
              <a:t>baru</a:t>
            </a:r>
            <a:r>
              <a:rPr lang="en-US" sz="1200" dirty="0"/>
              <a:t> </a:t>
            </a:r>
            <a:r>
              <a:rPr lang="en-US" sz="1200" dirty="0" err="1"/>
              <a:t>dalam</a:t>
            </a:r>
            <a:r>
              <a:rPr lang="en-US" sz="1200" dirty="0"/>
              <a:t> </a:t>
            </a:r>
            <a:r>
              <a:rPr lang="en-US" sz="1200" dirty="0" err="1"/>
              <a:t>menggunakan</a:t>
            </a:r>
            <a:r>
              <a:rPr lang="en-US" sz="1200" dirty="0"/>
              <a:t> Performance Apps by Crowe? Dan </a:t>
            </a:r>
            <a:r>
              <a:rPr lang="en-US" sz="1200" dirty="0" err="1"/>
              <a:t>Apa</a:t>
            </a:r>
            <a:r>
              <a:rPr lang="en-US" sz="1200" dirty="0"/>
              <a:t> </a:t>
            </a:r>
            <a:r>
              <a:rPr lang="en-US" sz="1200" dirty="0" err="1"/>
              <a:t>saja</a:t>
            </a:r>
            <a:r>
              <a:rPr lang="en-US" sz="1200" dirty="0"/>
              <a:t> </a:t>
            </a:r>
            <a:r>
              <a:rPr lang="en-US" sz="1200" dirty="0" err="1"/>
              <a:t>persyaratan</a:t>
            </a:r>
            <a:r>
              <a:rPr lang="en-US" sz="1200" dirty="0"/>
              <a:t> yang </a:t>
            </a:r>
            <a:r>
              <a:rPr lang="en-US" sz="1200" dirty="0" err="1"/>
              <a:t>harus</a:t>
            </a:r>
            <a:r>
              <a:rPr lang="en-US" sz="1200" dirty="0"/>
              <a:t> </a:t>
            </a:r>
            <a:r>
              <a:rPr lang="en-US" sz="1200" dirty="0" err="1"/>
              <a:t>dipenuhi</a:t>
            </a:r>
            <a:r>
              <a:rPr lang="en-US" sz="1200" dirty="0"/>
              <a:t> oleh </a:t>
            </a:r>
            <a:r>
              <a:rPr lang="en-US" sz="1200" dirty="0" err="1"/>
              <a:t>perusahaan</a:t>
            </a:r>
            <a:r>
              <a:rPr lang="en-US" sz="1200" dirty="0"/>
              <a:t> yang </a:t>
            </a:r>
            <a:r>
              <a:rPr lang="en-US" sz="1200" dirty="0" err="1"/>
              <a:t>ingin</a:t>
            </a:r>
            <a:r>
              <a:rPr lang="en-US" sz="1200" dirty="0"/>
              <a:t> </a:t>
            </a:r>
            <a:r>
              <a:rPr lang="en-US" sz="1200" dirty="0" err="1"/>
              <a:t>mencoba</a:t>
            </a:r>
            <a:r>
              <a:rPr lang="en-US" sz="1200" dirty="0"/>
              <a:t> </a:t>
            </a:r>
            <a:r>
              <a:rPr lang="en-US" sz="1200" dirty="0" err="1"/>
              <a:t>menerapkan</a:t>
            </a:r>
            <a:r>
              <a:rPr lang="en-US" sz="1200" dirty="0"/>
              <a:t> apps </a:t>
            </a:r>
            <a:r>
              <a:rPr lang="en-US" sz="1200" dirty="0" err="1"/>
              <a:t>ini</a:t>
            </a:r>
            <a:r>
              <a:rPr lang="en-US" sz="1200" dirty="0"/>
              <a:t>?</a:t>
            </a:r>
          </a:p>
          <a:p>
            <a:pPr marL="0" indent="0" algn="just">
              <a:buNone/>
            </a:pPr>
            <a:endParaRPr lang="en-US" sz="1200" dirty="0"/>
          </a:p>
          <a:p>
            <a:pPr marL="0" indent="0" algn="just">
              <a:buNone/>
            </a:pPr>
            <a:r>
              <a:rPr lang="en-US" sz="1200" dirty="0"/>
              <a:t>A: User </a:t>
            </a:r>
            <a:r>
              <a:rPr lang="en-US" sz="1200" dirty="0" err="1"/>
              <a:t>dapat</a:t>
            </a:r>
            <a:r>
              <a:rPr lang="en-US" sz="1200" dirty="0"/>
              <a:t> </a:t>
            </a:r>
            <a:r>
              <a:rPr lang="en-US" sz="1200" dirty="0" err="1"/>
              <a:t>langsung</a:t>
            </a:r>
            <a:r>
              <a:rPr lang="en-US" sz="1200" dirty="0"/>
              <a:t> </a:t>
            </a:r>
            <a:r>
              <a:rPr lang="en-US" sz="1200" dirty="0" err="1"/>
              <a:t>mendaftar</a:t>
            </a:r>
            <a:r>
              <a:rPr lang="en-US" sz="1200" dirty="0"/>
              <a:t> dan </a:t>
            </a:r>
            <a:r>
              <a:rPr lang="en-US" sz="1200" dirty="0" err="1"/>
              <a:t>menggunakanya</a:t>
            </a:r>
            <a:r>
              <a:rPr lang="en-US" sz="1200" dirty="0"/>
              <a:t> </a:t>
            </a:r>
            <a:r>
              <a:rPr lang="en-US" sz="1200" dirty="0" err="1"/>
              <a:t>dengan</a:t>
            </a:r>
            <a:r>
              <a:rPr lang="en-US" sz="1200" dirty="0"/>
              <a:t> </a:t>
            </a:r>
            <a:r>
              <a:rPr lang="en-US" sz="1200" dirty="0" err="1"/>
              <a:t>mengikuti</a:t>
            </a:r>
            <a:r>
              <a:rPr lang="en-US" sz="1200" dirty="0"/>
              <a:t> Instruction yang </a:t>
            </a:r>
            <a:r>
              <a:rPr lang="en-US" sz="1200" dirty="0" err="1"/>
              <a:t>telah</a:t>
            </a:r>
            <a:r>
              <a:rPr lang="en-US" sz="1200" dirty="0"/>
              <a:t>  </a:t>
            </a:r>
            <a:r>
              <a:rPr lang="en-US" sz="1200" dirty="0" err="1"/>
              <a:t>tersedia</a:t>
            </a:r>
            <a:r>
              <a:rPr lang="en-US" sz="1200" dirty="0"/>
              <a:t>, dan Tim Developer </a:t>
            </a:r>
            <a:r>
              <a:rPr lang="en-US" sz="1200" dirty="0" err="1"/>
              <a:t>akan</a:t>
            </a:r>
            <a:r>
              <a:rPr lang="en-US" sz="1200" dirty="0"/>
              <a:t> </a:t>
            </a:r>
            <a:r>
              <a:rPr lang="en-US" sz="1200" dirty="0" err="1"/>
              <a:t>selalu</a:t>
            </a:r>
            <a:r>
              <a:rPr lang="en-US" sz="1200" dirty="0"/>
              <a:t> </a:t>
            </a:r>
            <a:r>
              <a:rPr lang="en-US" sz="1200" dirty="0" err="1"/>
              <a:t>bersedia</a:t>
            </a:r>
            <a:r>
              <a:rPr lang="en-US" sz="1200" dirty="0"/>
              <a:t> </a:t>
            </a:r>
            <a:r>
              <a:rPr lang="en-US" sz="1200" dirty="0" err="1"/>
              <a:t>membantu</a:t>
            </a:r>
            <a:r>
              <a:rPr lang="en-US" sz="1200" dirty="0"/>
              <a:t>  </a:t>
            </a:r>
            <a:r>
              <a:rPr lang="en-US" sz="1200" dirty="0" err="1"/>
              <a:t>anda</a:t>
            </a:r>
            <a:r>
              <a:rPr lang="en-US" sz="1200" dirty="0"/>
              <a:t> </a:t>
            </a:r>
            <a:r>
              <a:rPr lang="en-US" sz="1200" dirty="0" err="1"/>
              <a:t>bilamana</a:t>
            </a:r>
            <a:r>
              <a:rPr lang="en-US" sz="1200" dirty="0"/>
              <a:t> </a:t>
            </a:r>
            <a:r>
              <a:rPr lang="en-US" sz="1200" dirty="0" err="1"/>
              <a:t>ada</a:t>
            </a:r>
            <a:r>
              <a:rPr lang="en-US" sz="1200" dirty="0"/>
              <a:t> </a:t>
            </a:r>
            <a:r>
              <a:rPr lang="en-US" sz="1200" dirty="0" err="1"/>
              <a:t>kendala</a:t>
            </a:r>
            <a:r>
              <a:rPr lang="en-US" sz="1200" dirty="0"/>
              <a:t>.</a:t>
            </a:r>
          </a:p>
          <a:p>
            <a:pPr marL="0" indent="0" algn="just">
              <a:buNone/>
            </a:pPr>
            <a:r>
              <a:rPr lang="en-US" sz="1200" dirty="0" err="1"/>
              <a:t>Persyaratannya</a:t>
            </a:r>
            <a:r>
              <a:rPr lang="en-US" sz="1200" dirty="0"/>
              <a:t> </a:t>
            </a:r>
            <a:r>
              <a:rPr lang="en-US" sz="1200" dirty="0" err="1"/>
              <a:t>antara</a:t>
            </a:r>
            <a:r>
              <a:rPr lang="en-US" sz="1200" dirty="0"/>
              <a:t> lain </a:t>
            </a:r>
            <a:r>
              <a:rPr lang="en-US" sz="1200" dirty="0" err="1"/>
              <a:t>Legalitas</a:t>
            </a:r>
            <a:r>
              <a:rPr lang="en-US" sz="1200" dirty="0"/>
              <a:t> Perusahaan </a:t>
            </a:r>
            <a:r>
              <a:rPr lang="en-US" sz="1200" dirty="0" err="1"/>
              <a:t>Logistik</a:t>
            </a:r>
            <a:r>
              <a:rPr lang="en-US" sz="1200" dirty="0"/>
              <a:t> </a:t>
            </a:r>
            <a:r>
              <a:rPr lang="en-US" sz="1200" dirty="0" err="1"/>
              <a:t>sesuai</a:t>
            </a:r>
            <a:r>
              <a:rPr lang="en-US" sz="1200" dirty="0"/>
              <a:t> </a:t>
            </a:r>
            <a:r>
              <a:rPr lang="en-US" sz="1200" dirty="0" err="1"/>
              <a:t>Peraturan</a:t>
            </a:r>
            <a:r>
              <a:rPr lang="en-US" sz="1200" dirty="0"/>
              <a:t> yang </a:t>
            </a:r>
            <a:r>
              <a:rPr lang="en-US" sz="1200" dirty="0" err="1"/>
              <a:t>berlaku</a:t>
            </a:r>
            <a:r>
              <a:rPr lang="en-US" sz="1200" dirty="0"/>
              <a:t> dan </a:t>
            </a:r>
            <a:r>
              <a:rPr lang="en-US" sz="1200" dirty="0" err="1"/>
              <a:t>Keyakinan</a:t>
            </a:r>
            <a:r>
              <a:rPr lang="en-US" sz="1200" dirty="0"/>
              <a:t> </a:t>
            </a:r>
            <a:r>
              <a:rPr lang="id-ID" sz="1200" noProof="1"/>
              <a:t>tim yang memiliki ambisi untuk memacu pertumbuhan kinerja melalui kolaborasi yang solid</a:t>
            </a:r>
            <a:endParaRPr lang="en-US" sz="1200" dirty="0"/>
          </a:p>
        </p:txBody>
      </p:sp>
      <p:sp>
        <p:nvSpPr>
          <p:cNvPr id="15" name="Google Shape;961;p40">
            <a:extLst>
              <a:ext uri="{FF2B5EF4-FFF2-40B4-BE49-F238E27FC236}">
                <a16:creationId xmlns:a16="http://schemas.microsoft.com/office/drawing/2014/main" id="{C8CA92A7-68C4-4CC4-942A-41E32CD41F14}"/>
              </a:ext>
            </a:extLst>
          </p:cNvPr>
          <p:cNvSpPr/>
          <p:nvPr/>
        </p:nvSpPr>
        <p:spPr>
          <a:xfrm>
            <a:off x="9564761" y="781883"/>
            <a:ext cx="285600" cy="285600"/>
          </a:xfrm>
          <a:prstGeom prst="ellipse">
            <a:avLst/>
          </a:prstGeom>
          <a:gradFill>
            <a:gsLst>
              <a:gs pos="0">
                <a:schemeClr val="dk2"/>
              </a:gs>
              <a:gs pos="65000">
                <a:schemeClr val="accent1"/>
              </a:gs>
              <a:gs pos="100000">
                <a:schemeClr val="lt2"/>
              </a:gs>
            </a:gsLst>
            <a:lin ang="2698631" scaled="0"/>
          </a:gradFill>
          <a:ln>
            <a:noFill/>
          </a:ln>
        </p:spPr>
        <p:txBody>
          <a:bodyPr spcFirstLastPara="1" wrap="square" lIns="121900" tIns="121900" rIns="121900" bIns="121900" anchor="ctr" anchorCtr="0">
            <a:noAutofit/>
          </a:bodyPr>
          <a:lstStyle/>
          <a:p>
            <a:pPr algn="ctr"/>
            <a:r>
              <a:rPr lang="en-US" sz="1600" dirty="0">
                <a:solidFill>
                  <a:schemeClr val="bg1"/>
                </a:solidFill>
              </a:rPr>
              <a:t>9</a:t>
            </a:r>
            <a:endParaRPr sz="1600" dirty="0">
              <a:solidFill>
                <a:schemeClr val="bg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8" name="TextBox 65"/>
          <p:cNvSpPr txBox="1"/>
          <p:nvPr/>
        </p:nvSpPr>
        <p:spPr bwMode="gray">
          <a:xfrm>
            <a:off x="1754899" y="5927134"/>
            <a:ext cx="1673205" cy="246221"/>
          </a:xfrm>
          <a:prstGeom prst="rect">
            <a:avLst/>
          </a:prstGeom>
          <a:noFill/>
          <a:ln w="25400" algn="ctr">
            <a:noFill/>
            <a:prstDash val="solid"/>
            <a:miter lim="800000"/>
            <a:headEnd/>
            <a:tailEnd/>
          </a:ln>
        </p:spPr>
        <p:txBody>
          <a:bodyPr vert="horz" wrap="square" lIns="0" tIns="0" rIns="0" bIns="0" rtlCol="0" anchor="b" anchorCtr="0">
            <a:spAutoFit/>
          </a:bodyPr>
          <a:lstStyle/>
          <a:p>
            <a:pPr marL="0" marR="0" lvl="0" indent="0" algn="l" defTabSz="914400" rtl="0" eaLnBrk="0" fontAlgn="base" latinLnBrk="0" hangingPunct="0">
              <a:lnSpc>
                <a:spcPct val="100000"/>
              </a:lnSpc>
              <a:spcBef>
                <a:spcPct val="0"/>
              </a:spcBef>
              <a:spcAft>
                <a:spcPct val="0"/>
              </a:spcAft>
              <a:buClrTx/>
              <a:buSzPct val="100000"/>
              <a:buFontTx/>
              <a:buNone/>
            </a:pPr>
            <a:r>
              <a:rPr kumimoji="0" lang="en-US" sz="800" b="0" i="0" u="none" strike="noStrike" kern="1200" cap="none" spc="0" normalizeH="0" baseline="0" noProof="0" dirty="0">
                <a:ln>
                  <a:noFill/>
                </a:ln>
                <a:solidFill>
                  <a:srgbClr val="FFFFFF"/>
                </a:solidFill>
                <a:effectLst/>
                <a:uLnTx/>
                <a:uFillTx/>
                <a:latin typeface="Calibri" panose="020F0502020204030204" pitchFamily="34" charset="0"/>
                <a:ea typeface="+mn-ea"/>
                <a:cs typeface="Arial" pitchFamily="34" charset="0"/>
                <a:sym typeface="Calibri" panose="020F0502020204030204" pitchFamily="34" charset="0"/>
              </a:rPr>
              <a:t>Source: International Accounting Bulletin World Survey 2019</a:t>
            </a:r>
          </a:p>
        </p:txBody>
      </p:sp>
      <p:sp>
        <p:nvSpPr>
          <p:cNvPr id="1048709" name="TextBox 67"/>
          <p:cNvSpPr txBox="1"/>
          <p:nvPr/>
        </p:nvSpPr>
        <p:spPr>
          <a:xfrm>
            <a:off x="11400944" y="6395697"/>
            <a:ext cx="422757" cy="169277"/>
          </a:xfrm>
          <a:prstGeom prst="rect">
            <a:avLst/>
          </a:prstGeom>
          <a:noFill/>
        </p:spPr>
        <p:txBody>
          <a:bodyPr wrap="square" lIns="0" tIns="0" rIns="0" bIns="0" rtlCol="0">
            <a:spAutoFit/>
          </a:bodyPr>
          <a:lstStyle/>
          <a:p>
            <a:pPr marL="0" marR="0" lvl="0" indent="0" algn="r" defTabSz="914400" rtl="0" eaLnBrk="1" fontAlgn="base" latinLnBrk="0" hangingPunct="1">
              <a:lnSpc>
                <a:spcPct val="100000"/>
              </a:lnSpc>
              <a:spcBef>
                <a:spcPct val="0"/>
              </a:spcBef>
              <a:spcAft>
                <a:spcPct val="0"/>
              </a:spcAft>
              <a:buClrTx/>
              <a:buSzTx/>
              <a:buFontTx/>
              <a:buNone/>
            </a:pPr>
            <a:fld id="{043534F5-8106-454C-A466-0C6DA036C846}" type="slidenum">
              <a:rPr kumimoji="0" lang="en-US" sz="1100" b="1"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rPr>
              <a:pPr marL="0" marR="0" lvl="0" indent="0" algn="r" defTabSz="914400" rtl="0" eaLnBrk="1" fontAlgn="base" latinLnBrk="0" hangingPunct="1">
                <a:lnSpc>
                  <a:spcPct val="100000"/>
                </a:lnSpc>
                <a:spcBef>
                  <a:spcPct val="0"/>
                </a:spcBef>
                <a:spcAft>
                  <a:spcPct val="0"/>
                </a:spcAft>
                <a:buClrTx/>
                <a:buSzTx/>
                <a:buFontTx/>
                <a:buNone/>
              </a:pPr>
              <a:t>13</a:t>
            </a:fld>
            <a:endParaRPr kumimoji="0" lang="en-US" sz="1100" b="1"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endParaRPr>
          </a:p>
        </p:txBody>
      </p:sp>
      <p:cxnSp>
        <p:nvCxnSpPr>
          <p:cNvPr id="3145753" name="Straight Connector 68"/>
          <p:cNvCxnSpPr>
            <a:cxnSpLocks/>
          </p:cNvCxnSpPr>
          <p:nvPr/>
        </p:nvCxnSpPr>
        <p:spPr bwMode="auto">
          <a:xfrm>
            <a:off x="11612322" y="6373011"/>
            <a:ext cx="0" cy="22493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145754" name="Straight Connector 70"/>
          <p:cNvCxnSpPr>
            <a:cxnSpLocks/>
          </p:cNvCxnSpPr>
          <p:nvPr/>
        </p:nvCxnSpPr>
        <p:spPr bwMode="auto">
          <a:xfrm>
            <a:off x="11612322" y="6373011"/>
            <a:ext cx="0" cy="224939"/>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048710" name="object 52"/>
          <p:cNvSpPr txBox="1"/>
          <p:nvPr/>
        </p:nvSpPr>
        <p:spPr>
          <a:xfrm>
            <a:off x="9773159" y="6415141"/>
            <a:ext cx="1750695" cy="279399"/>
          </a:xfrm>
          <a:prstGeom prst="rect">
            <a:avLst/>
          </a:prstGeom>
        </p:spPr>
        <p:txBody>
          <a:bodyPr vert="horz" wrap="square" lIns="0" tIns="0" rIns="0" bIns="0" rtlCol="0">
            <a:spAutoFit/>
          </a:bodyPr>
          <a:lstStyle>
            <a:defPPr>
              <a:defRPr lang="en-US"/>
            </a:defPPr>
            <a:lvl1pPr marL="0" algn="l" defTabSz="914400" rtl="0" eaLnBrk="1" latinLnBrk="0" hangingPunct="1">
              <a:defRPr sz="1100" b="1" i="0" kern="1200">
                <a:solidFill>
                  <a:schemeClr val="tx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marR="0" lvl="0" indent="0" algn="l" defTabSz="914400" rtl="0" eaLnBrk="1" fontAlgn="auto" latinLnBrk="0" hangingPunct="1">
              <a:lnSpc>
                <a:spcPts val="1150"/>
              </a:lnSpc>
              <a:spcBef>
                <a:spcPts val="0"/>
              </a:spcBef>
              <a:spcAft>
                <a:spcPts val="0"/>
              </a:spcAft>
              <a:buClrTx/>
              <a:buSzTx/>
              <a:buFontTx/>
              <a:buNone/>
            </a:pPr>
            <a:r>
              <a:rPr kumimoji="0" lang="en-ID" sz="1100" b="1" i="0" u="none" strike="noStrike" kern="1200" cap="none" spc="0" normalizeH="0" baseline="0" noProof="0" dirty="0">
                <a:ln>
                  <a:noFill/>
                </a:ln>
                <a:solidFill>
                  <a:prstClr val="black"/>
                </a:solidFill>
                <a:effectLst/>
                <a:uLnTx/>
                <a:uFillTx/>
                <a:latin typeface="Calibri"/>
                <a:ea typeface="+mn-ea"/>
                <a:cs typeface="Calibri"/>
              </a:rPr>
              <a:t>Strictly Private &amp;</a:t>
            </a:r>
            <a:r>
              <a:rPr kumimoji="0" lang="en-ID" sz="1100" b="1" i="0" u="none" strike="noStrike" kern="1200" cap="none" spc="-65" normalizeH="0" baseline="0" noProof="0" dirty="0">
                <a:ln>
                  <a:noFill/>
                </a:ln>
                <a:solidFill>
                  <a:prstClr val="black"/>
                </a:solidFill>
                <a:effectLst/>
                <a:uLnTx/>
                <a:uFillTx/>
                <a:latin typeface="Calibri"/>
                <a:ea typeface="+mn-ea"/>
                <a:cs typeface="Calibri"/>
              </a:rPr>
              <a:t> </a:t>
            </a:r>
            <a:r>
              <a:rPr kumimoji="0" lang="en-ID" sz="1100" b="1" i="0" u="none" strike="noStrike" kern="1200" cap="none" spc="-5" normalizeH="0" baseline="0" noProof="0" dirty="0">
                <a:ln>
                  <a:noFill/>
                </a:ln>
                <a:solidFill>
                  <a:prstClr val="black"/>
                </a:solidFill>
                <a:effectLst/>
                <a:uLnTx/>
                <a:uFillTx/>
                <a:latin typeface="Calibri"/>
                <a:ea typeface="+mn-ea"/>
                <a:cs typeface="Calibri"/>
              </a:rPr>
              <a:t>Confidential</a:t>
            </a:r>
          </a:p>
        </p:txBody>
      </p:sp>
      <p:pic>
        <p:nvPicPr>
          <p:cNvPr id="2097178" name="Picture 72"/>
          <p:cNvPicPr>
            <a:picLocks noChangeAspect="1"/>
          </p:cNvPicPr>
          <p:nvPr/>
        </p:nvPicPr>
        <p:blipFill>
          <a:blip r:embed="rId2" cstate="print"/>
          <a:stretch>
            <a:fillRect/>
          </a:stretch>
        </p:blipFill>
        <p:spPr>
          <a:xfrm>
            <a:off x="147750" y="6373011"/>
            <a:ext cx="791084" cy="219542"/>
          </a:xfrm>
          <a:prstGeom prst="rect">
            <a:avLst/>
          </a:prstGeom>
        </p:spPr>
      </p:pic>
      <p:sp>
        <p:nvSpPr>
          <p:cNvPr id="1048711" name="object 3"/>
          <p:cNvSpPr/>
          <p:nvPr/>
        </p:nvSpPr>
        <p:spPr>
          <a:xfrm>
            <a:off x="4497323" y="2052827"/>
            <a:ext cx="467868" cy="467868"/>
          </a:xfrm>
          <a:prstGeom prst="rect">
            <a:avLst/>
          </a:prstGeom>
          <a:blipFill>
            <a:blip r:embed="rId3" cstate="print"/>
            <a:stretch>
              <a:fillRect/>
            </a:stretch>
          </a:blipFill>
        </p:spPr>
        <p:txBody>
          <a:bodyPr wrap="square" lIns="0" tIns="0" rIns="0" bIns="0" rtlCol="0"/>
          <a:lstStyle/>
          <a:p>
            <a:endParaRPr/>
          </a:p>
        </p:txBody>
      </p:sp>
      <p:sp>
        <p:nvSpPr>
          <p:cNvPr id="1048712" name="object 4"/>
          <p:cNvSpPr/>
          <p:nvPr/>
        </p:nvSpPr>
        <p:spPr>
          <a:xfrm>
            <a:off x="7858983" y="2123095"/>
            <a:ext cx="493061" cy="291039"/>
          </a:xfrm>
          <a:prstGeom prst="rect">
            <a:avLst/>
          </a:prstGeom>
          <a:blipFill>
            <a:blip r:embed="rId4" cstate="print"/>
            <a:stretch>
              <a:fillRect/>
            </a:stretch>
          </a:blipFill>
        </p:spPr>
        <p:txBody>
          <a:bodyPr wrap="square" lIns="0" tIns="0" rIns="0" bIns="0" rtlCol="0"/>
          <a:lstStyle/>
          <a:p>
            <a:endParaRPr/>
          </a:p>
        </p:txBody>
      </p:sp>
      <p:sp>
        <p:nvSpPr>
          <p:cNvPr id="1048713" name="object 5"/>
          <p:cNvSpPr/>
          <p:nvPr/>
        </p:nvSpPr>
        <p:spPr>
          <a:xfrm>
            <a:off x="6189503" y="2069387"/>
            <a:ext cx="240383" cy="492638"/>
          </a:xfrm>
          <a:prstGeom prst="rect">
            <a:avLst/>
          </a:prstGeom>
          <a:blipFill>
            <a:blip r:embed="rId5" cstate="print"/>
            <a:stretch>
              <a:fillRect/>
            </a:stretch>
          </a:blipFill>
        </p:spPr>
        <p:txBody>
          <a:bodyPr wrap="square" lIns="0" tIns="0" rIns="0" bIns="0" rtlCol="0"/>
          <a:lstStyle/>
          <a:p>
            <a:endParaRPr/>
          </a:p>
        </p:txBody>
      </p:sp>
      <p:graphicFrame>
        <p:nvGraphicFramePr>
          <p:cNvPr id="4194304" name="object 6"/>
          <p:cNvGraphicFramePr>
            <a:graphicFrameLocks noGrp="1"/>
          </p:cNvGraphicFramePr>
          <p:nvPr/>
        </p:nvGraphicFramePr>
        <p:xfrm>
          <a:off x="2550122" y="2671192"/>
          <a:ext cx="7431405" cy="370839"/>
        </p:xfrm>
        <a:graphic>
          <a:graphicData uri="http://schemas.openxmlformats.org/drawingml/2006/table">
            <a:tbl>
              <a:tblPr firstRow="1" bandRow="1">
                <a:tableStyleId>{2D5ABB26-0587-4C30-8999-92F81FD0307C}</a:tableStyleId>
              </a:tblPr>
              <a:tblGrid>
                <a:gridCol w="1626235">
                  <a:extLst>
                    <a:ext uri="{9D8B030D-6E8A-4147-A177-3AD203B41FA5}">
                      <a16:colId xmlns:a16="http://schemas.microsoft.com/office/drawing/2014/main" val="20000"/>
                    </a:ext>
                  </a:extLst>
                </a:gridCol>
                <a:gridCol w="1697355">
                  <a:extLst>
                    <a:ext uri="{9D8B030D-6E8A-4147-A177-3AD203B41FA5}">
                      <a16:colId xmlns:a16="http://schemas.microsoft.com/office/drawing/2014/main" val="20001"/>
                    </a:ext>
                  </a:extLst>
                </a:gridCol>
                <a:gridCol w="1692910">
                  <a:extLst>
                    <a:ext uri="{9D8B030D-6E8A-4147-A177-3AD203B41FA5}">
                      <a16:colId xmlns:a16="http://schemas.microsoft.com/office/drawing/2014/main" val="20002"/>
                    </a:ext>
                  </a:extLst>
                </a:gridCol>
                <a:gridCol w="2414905">
                  <a:extLst>
                    <a:ext uri="{9D8B030D-6E8A-4147-A177-3AD203B41FA5}">
                      <a16:colId xmlns:a16="http://schemas.microsoft.com/office/drawing/2014/main" val="20003"/>
                    </a:ext>
                  </a:extLst>
                </a:gridCol>
              </a:tblGrid>
              <a:tr h="370839">
                <a:tc>
                  <a:txBody>
                    <a:bodyPr/>
                    <a:lstStyle/>
                    <a:p>
                      <a:pPr marL="91440">
                        <a:lnSpc>
                          <a:spcPct val="100000"/>
                        </a:lnSpc>
                        <a:spcBef>
                          <a:spcPts val="320"/>
                        </a:spcBef>
                      </a:pPr>
                      <a:r>
                        <a:rPr sz="1350" dirty="0">
                          <a:latin typeface="Arial"/>
                          <a:cs typeface="Arial"/>
                        </a:rPr>
                        <a:t>Munir </a:t>
                      </a:r>
                      <a:r>
                        <a:rPr sz="1350" spc="-5" dirty="0">
                          <a:latin typeface="Arial"/>
                          <a:cs typeface="Arial"/>
                        </a:rPr>
                        <a:t>M.</a:t>
                      </a:r>
                      <a:r>
                        <a:rPr sz="1350" spc="-85" dirty="0">
                          <a:latin typeface="Arial"/>
                          <a:cs typeface="Arial"/>
                        </a:rPr>
                        <a:t> </a:t>
                      </a:r>
                      <a:r>
                        <a:rPr sz="1350" spc="-5" dirty="0">
                          <a:latin typeface="Arial"/>
                          <a:cs typeface="Arial"/>
                        </a:rPr>
                        <a:t>Ali</a:t>
                      </a:r>
                      <a:endParaRPr sz="1350">
                        <a:latin typeface="Arial"/>
                        <a:cs typeface="Arial"/>
                      </a:endParaRPr>
                    </a:p>
                  </a:txBody>
                  <a:tcPr marL="0" marR="0" marT="40640" marB="0">
                    <a:lnT w="12700">
                      <a:solidFill>
                        <a:srgbClr val="FCB812"/>
                      </a:solidFill>
                      <a:prstDash val="solid"/>
                    </a:lnT>
                    <a:solidFill>
                      <a:srgbClr val="FEF0CF"/>
                    </a:solidFill>
                  </a:tcPr>
                </a:tc>
                <a:tc>
                  <a:txBody>
                    <a:bodyPr/>
                    <a:lstStyle/>
                    <a:p>
                      <a:pPr marR="120650" algn="r">
                        <a:lnSpc>
                          <a:spcPct val="100000"/>
                        </a:lnSpc>
                        <a:spcBef>
                          <a:spcPts val="320"/>
                        </a:spcBef>
                      </a:pPr>
                      <a:r>
                        <a:rPr sz="1350" dirty="0">
                          <a:latin typeface="Arial"/>
                          <a:cs typeface="Arial"/>
                        </a:rPr>
                        <a:t>+62 21</a:t>
                      </a:r>
                      <a:r>
                        <a:rPr sz="1350" spc="-80" dirty="0">
                          <a:latin typeface="Arial"/>
                          <a:cs typeface="Arial"/>
                        </a:rPr>
                        <a:t> </a:t>
                      </a:r>
                      <a:r>
                        <a:rPr sz="1350" dirty="0">
                          <a:latin typeface="Arial"/>
                          <a:cs typeface="Arial"/>
                        </a:rPr>
                        <a:t>25535699</a:t>
                      </a:r>
                      <a:endParaRPr sz="1350">
                        <a:latin typeface="Arial"/>
                        <a:cs typeface="Arial"/>
                      </a:endParaRPr>
                    </a:p>
                  </a:txBody>
                  <a:tcPr marL="0" marR="0" marT="40640" marB="0">
                    <a:lnT w="12700">
                      <a:solidFill>
                        <a:srgbClr val="FCB812"/>
                      </a:solidFill>
                      <a:prstDash val="solid"/>
                    </a:lnT>
                    <a:solidFill>
                      <a:srgbClr val="FEF0CF"/>
                    </a:solidFill>
                  </a:tcPr>
                </a:tc>
                <a:tc>
                  <a:txBody>
                    <a:bodyPr/>
                    <a:lstStyle/>
                    <a:p>
                      <a:pPr marL="128270">
                        <a:lnSpc>
                          <a:spcPct val="100000"/>
                        </a:lnSpc>
                        <a:spcBef>
                          <a:spcPts val="320"/>
                        </a:spcBef>
                      </a:pPr>
                      <a:r>
                        <a:rPr sz="1350" dirty="0">
                          <a:latin typeface="Arial"/>
                          <a:cs typeface="Arial"/>
                        </a:rPr>
                        <a:t>+62 </a:t>
                      </a:r>
                      <a:r>
                        <a:rPr sz="1350" spc="-30" dirty="0">
                          <a:latin typeface="Arial"/>
                          <a:cs typeface="Arial"/>
                        </a:rPr>
                        <a:t>811 </a:t>
                      </a:r>
                      <a:r>
                        <a:rPr sz="1350" dirty="0">
                          <a:latin typeface="Arial"/>
                          <a:cs typeface="Arial"/>
                        </a:rPr>
                        <a:t>304</a:t>
                      </a:r>
                      <a:r>
                        <a:rPr sz="1350" spc="-55" dirty="0">
                          <a:latin typeface="Arial"/>
                          <a:cs typeface="Arial"/>
                        </a:rPr>
                        <a:t> </a:t>
                      </a:r>
                      <a:r>
                        <a:rPr sz="1350" dirty="0">
                          <a:latin typeface="Arial"/>
                          <a:cs typeface="Arial"/>
                        </a:rPr>
                        <a:t>230</a:t>
                      </a:r>
                      <a:endParaRPr sz="1350">
                        <a:latin typeface="Arial"/>
                        <a:cs typeface="Arial"/>
                      </a:endParaRPr>
                    </a:p>
                  </a:txBody>
                  <a:tcPr marL="0" marR="0" marT="40640" marB="0">
                    <a:lnT w="12700">
                      <a:solidFill>
                        <a:srgbClr val="FCB812"/>
                      </a:solidFill>
                      <a:prstDash val="solid"/>
                    </a:lnT>
                    <a:solidFill>
                      <a:srgbClr val="FEF0CF"/>
                    </a:solidFill>
                  </a:tcPr>
                </a:tc>
                <a:tc>
                  <a:txBody>
                    <a:bodyPr/>
                    <a:lstStyle/>
                    <a:p>
                      <a:pPr marL="178435">
                        <a:lnSpc>
                          <a:spcPct val="100000"/>
                        </a:lnSpc>
                        <a:spcBef>
                          <a:spcPts val="320"/>
                        </a:spcBef>
                      </a:pPr>
                      <a:r>
                        <a:rPr sz="1350" u="sng" spc="-5" dirty="0">
                          <a:solidFill>
                            <a:srgbClr val="54C5E9"/>
                          </a:solidFill>
                          <a:uFill>
                            <a:solidFill>
                              <a:srgbClr val="54C5E9"/>
                            </a:solidFill>
                          </a:uFill>
                          <a:latin typeface="Arial"/>
                          <a:cs typeface="Arial"/>
                          <a:hlinkClick r:id="rId6"/>
                        </a:rPr>
                        <a:t>munir.ali@crowe.id</a:t>
                      </a:r>
                      <a:endParaRPr sz="1350" dirty="0">
                        <a:latin typeface="Arial"/>
                        <a:cs typeface="Arial"/>
                      </a:endParaRPr>
                    </a:p>
                  </a:txBody>
                  <a:tcPr marL="0" marR="0" marT="40640" marB="0">
                    <a:lnT w="12700">
                      <a:solidFill>
                        <a:srgbClr val="FCB812"/>
                      </a:solidFill>
                      <a:prstDash val="solid"/>
                    </a:lnT>
                    <a:solidFill>
                      <a:srgbClr val="FEF0CF"/>
                    </a:solidFill>
                  </a:tcPr>
                </a:tc>
                <a:extLst>
                  <a:ext uri="{0D108BD9-81ED-4DB2-BD59-A6C34878D82A}">
                    <a16:rowId xmlns:a16="http://schemas.microsoft.com/office/drawing/2014/main" val="10000"/>
                  </a:ext>
                </a:extLst>
              </a:tr>
            </a:tbl>
          </a:graphicData>
        </a:graphic>
      </p:graphicFrame>
      <p:sp>
        <p:nvSpPr>
          <p:cNvPr id="1048714" name="object 7"/>
          <p:cNvSpPr/>
          <p:nvPr/>
        </p:nvSpPr>
        <p:spPr>
          <a:xfrm>
            <a:off x="2550122" y="1799844"/>
            <a:ext cx="7432675" cy="0"/>
          </a:xfrm>
          <a:custGeom>
            <a:avLst/>
            <a:gdLst/>
            <a:ahLst/>
            <a:cxnLst/>
            <a:rect l="l" t="t" r="r" b="b"/>
            <a:pathLst>
              <a:path w="7432675">
                <a:moveTo>
                  <a:pt x="0" y="0"/>
                </a:moveTo>
                <a:lnTo>
                  <a:pt x="7432078" y="0"/>
                </a:lnTo>
              </a:path>
            </a:pathLst>
          </a:custGeom>
          <a:ln w="12700">
            <a:solidFill>
              <a:srgbClr val="FCB812"/>
            </a:solidFill>
          </a:ln>
        </p:spPr>
        <p:txBody>
          <a:bodyPr wrap="square" lIns="0" tIns="0" rIns="0" bIns="0" rtlCol="0"/>
          <a:lstStyle/>
          <a:p>
            <a:endParaRPr/>
          </a:p>
        </p:txBody>
      </p:sp>
      <p:sp>
        <p:nvSpPr>
          <p:cNvPr id="1048715" name="Title 3"/>
          <p:cNvSpPr txBox="1"/>
          <p:nvPr/>
        </p:nvSpPr>
        <p:spPr>
          <a:xfrm>
            <a:off x="763323" y="138656"/>
            <a:ext cx="11060376" cy="476250"/>
          </a:xfrm>
          <a:prstGeom prst="rect">
            <a:avLst/>
          </a:prstGeom>
        </p:spPr>
        <p:txBody>
          <a:bodyPr/>
          <a:lstStyle>
            <a:defPPr>
              <a:defRPr lang="en-US"/>
            </a:defPPr>
            <a:lvl1pPr defTabSz="957263" eaLnBrk="0" hangingPunct="0">
              <a:defRPr sz="2000">
                <a:latin typeface="Calibri" pitchFamily="34" charset="0"/>
                <a:ea typeface="Calibri" pitchFamily="34" charset="0"/>
                <a:cs typeface="Calibri" pitchFamily="34" charset="0"/>
              </a:defRPr>
            </a:lvl1pPr>
            <a:lvl2pPr defTabSz="957263" eaLnBrk="0" hangingPunct="0">
              <a:defRPr sz="4400">
                <a:latin typeface="Calibri" pitchFamily="34" charset="0"/>
                <a:ea typeface="Calibri" pitchFamily="34" charset="0"/>
                <a:cs typeface="Calibri" pitchFamily="34" charset="0"/>
              </a:defRPr>
            </a:lvl2pPr>
            <a:lvl3pPr defTabSz="957263" eaLnBrk="0" hangingPunct="0">
              <a:defRPr sz="4400">
                <a:latin typeface="Calibri" pitchFamily="34" charset="0"/>
                <a:ea typeface="Calibri" pitchFamily="34" charset="0"/>
                <a:cs typeface="Calibri" pitchFamily="34" charset="0"/>
              </a:defRPr>
            </a:lvl3pPr>
            <a:lvl4pPr defTabSz="957263" eaLnBrk="0" hangingPunct="0">
              <a:defRPr sz="4400">
                <a:latin typeface="Calibri" pitchFamily="34" charset="0"/>
                <a:ea typeface="Calibri" pitchFamily="34" charset="0"/>
                <a:cs typeface="Calibri" pitchFamily="34" charset="0"/>
              </a:defRPr>
            </a:lvl4pPr>
            <a:lvl5pPr defTabSz="957263" eaLnBrk="0" hangingPunct="0">
              <a:defRPr sz="4400">
                <a:latin typeface="Calibri" pitchFamily="34" charset="0"/>
                <a:ea typeface="Calibri" pitchFamily="34" charset="0"/>
                <a:cs typeface="Calibri" pitchFamily="34" charset="0"/>
              </a:defRPr>
            </a:lvl5pPr>
            <a:lvl6pPr marL="457200" defTabSz="957263" fontAlgn="base">
              <a:spcBef>
                <a:spcPct val="0"/>
              </a:spcBef>
              <a:spcAft>
                <a:spcPct val="0"/>
              </a:spcAft>
              <a:defRPr sz="2000">
                <a:solidFill>
                  <a:srgbClr val="000066"/>
                </a:solidFill>
                <a:latin typeface="Humana 777" pitchFamily="2" charset="0"/>
              </a:defRPr>
            </a:lvl6pPr>
            <a:lvl7pPr marL="914400" defTabSz="957263" fontAlgn="base">
              <a:spcBef>
                <a:spcPct val="0"/>
              </a:spcBef>
              <a:spcAft>
                <a:spcPct val="0"/>
              </a:spcAft>
              <a:defRPr sz="2000">
                <a:solidFill>
                  <a:srgbClr val="000066"/>
                </a:solidFill>
                <a:latin typeface="Humana 777" pitchFamily="2" charset="0"/>
              </a:defRPr>
            </a:lvl7pPr>
            <a:lvl8pPr marL="1371600" defTabSz="957263" fontAlgn="base">
              <a:spcBef>
                <a:spcPct val="0"/>
              </a:spcBef>
              <a:spcAft>
                <a:spcPct val="0"/>
              </a:spcAft>
              <a:defRPr sz="2000">
                <a:solidFill>
                  <a:srgbClr val="000066"/>
                </a:solidFill>
                <a:latin typeface="Humana 777" pitchFamily="2" charset="0"/>
              </a:defRPr>
            </a:lvl8pPr>
            <a:lvl9pPr marL="1828800" defTabSz="957263" fontAlgn="base">
              <a:spcBef>
                <a:spcPct val="0"/>
              </a:spcBef>
              <a:spcAft>
                <a:spcPct val="0"/>
              </a:spcAft>
              <a:defRPr sz="2000">
                <a:solidFill>
                  <a:srgbClr val="000066"/>
                </a:solidFill>
                <a:latin typeface="Humana 777" pitchFamily="2" charset="0"/>
              </a:defRPr>
            </a:lvl9pPr>
          </a:lstStyle>
          <a:p>
            <a:pPr fontAlgn="base">
              <a:spcBef>
                <a:spcPct val="0"/>
              </a:spcBef>
              <a:spcAft>
                <a:spcPct val="0"/>
              </a:spcAft>
            </a:pPr>
            <a:r>
              <a:rPr lang="en-US" sz="2400" dirty="0">
                <a:latin typeface="+mj-lt"/>
              </a:rPr>
              <a:t>Contact Us</a:t>
            </a:r>
            <a:endParaRPr lang="en-ZA" altLang="ja-JP" b="1" dirty="0">
              <a:solidFill>
                <a:srgbClr val="000000"/>
              </a:solidFill>
              <a:latin typeface="+mj-l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8" name="TextBox 65"/>
          <p:cNvSpPr txBox="1"/>
          <p:nvPr/>
        </p:nvSpPr>
        <p:spPr bwMode="gray">
          <a:xfrm>
            <a:off x="1754899" y="5927134"/>
            <a:ext cx="1673205" cy="246221"/>
          </a:xfrm>
          <a:prstGeom prst="rect">
            <a:avLst/>
          </a:prstGeom>
          <a:noFill/>
          <a:ln w="25400" algn="ctr">
            <a:noFill/>
            <a:prstDash val="solid"/>
            <a:miter lim="800000"/>
            <a:headEnd/>
            <a:tailEnd/>
          </a:ln>
        </p:spPr>
        <p:txBody>
          <a:bodyPr vert="horz" wrap="square" lIns="0" tIns="0" rIns="0" bIns="0" rtlCol="0" anchor="b" anchorCtr="0">
            <a:spAutoFit/>
          </a:bodyPr>
          <a:lstStyle/>
          <a:p>
            <a:pPr marL="0" marR="0" lvl="0" indent="0" algn="l" defTabSz="914400" rtl="0" eaLnBrk="0" fontAlgn="base" latinLnBrk="0" hangingPunct="0">
              <a:lnSpc>
                <a:spcPct val="100000"/>
              </a:lnSpc>
              <a:spcBef>
                <a:spcPct val="0"/>
              </a:spcBef>
              <a:spcAft>
                <a:spcPct val="0"/>
              </a:spcAft>
              <a:buClrTx/>
              <a:buSzPct val="100000"/>
              <a:buFontTx/>
              <a:buNone/>
            </a:pPr>
            <a:r>
              <a:rPr kumimoji="0" lang="en-US" sz="800" b="0" i="0" u="none" strike="noStrike" kern="1200" cap="none" spc="0" normalizeH="0" baseline="0" noProof="0" dirty="0">
                <a:ln>
                  <a:noFill/>
                </a:ln>
                <a:solidFill>
                  <a:srgbClr val="FFFFFF"/>
                </a:solidFill>
                <a:effectLst/>
                <a:uLnTx/>
                <a:uFillTx/>
                <a:latin typeface="Calibri" panose="020F0502020204030204" pitchFamily="34" charset="0"/>
                <a:ea typeface="+mn-ea"/>
                <a:cs typeface="Arial" pitchFamily="34" charset="0"/>
                <a:sym typeface="Calibri" panose="020F0502020204030204" pitchFamily="34" charset="0"/>
              </a:rPr>
              <a:t>Source: International Accounting Bulletin World Survey 2019</a:t>
            </a:r>
          </a:p>
        </p:txBody>
      </p:sp>
      <p:pic>
        <p:nvPicPr>
          <p:cNvPr id="2097178" name="Picture 72"/>
          <p:cNvPicPr>
            <a:picLocks noChangeAspect="1"/>
          </p:cNvPicPr>
          <p:nvPr/>
        </p:nvPicPr>
        <p:blipFill>
          <a:blip r:embed="rId2" cstate="print"/>
          <a:stretch>
            <a:fillRect/>
          </a:stretch>
        </p:blipFill>
        <p:spPr>
          <a:xfrm>
            <a:off x="5057680" y="2336851"/>
            <a:ext cx="1510512" cy="419198"/>
          </a:xfrm>
          <a:prstGeom prst="rect">
            <a:avLst/>
          </a:prstGeom>
        </p:spPr>
      </p:pic>
      <p:sp>
        <p:nvSpPr>
          <p:cNvPr id="2" name="Rectangle 1">
            <a:extLst>
              <a:ext uri="{FF2B5EF4-FFF2-40B4-BE49-F238E27FC236}">
                <a16:creationId xmlns:a16="http://schemas.microsoft.com/office/drawing/2014/main" id="{F8434F9D-B123-4DEF-875B-63DA14FB5080}"/>
              </a:ext>
            </a:extLst>
          </p:cNvPr>
          <p:cNvSpPr/>
          <p:nvPr/>
        </p:nvSpPr>
        <p:spPr>
          <a:xfrm>
            <a:off x="4003024" y="2967335"/>
            <a:ext cx="4185954" cy="923330"/>
          </a:xfrm>
          <a:prstGeom prst="rect">
            <a:avLst/>
          </a:prstGeom>
          <a:noFill/>
        </p:spPr>
        <p:txBody>
          <a:bodyPr wrap="none" lIns="91440" tIns="45720" rIns="91440" bIns="45720">
            <a:spAutoFit/>
          </a:bodyPr>
          <a:lstStyle/>
          <a:p>
            <a:pPr algn="ctr"/>
            <a:r>
              <a:rPr lang="en-US" sz="5400" b="0" cap="none" spc="0" dirty="0" err="1">
                <a:ln w="0"/>
                <a:solidFill>
                  <a:schemeClr val="tx1"/>
                </a:solidFill>
                <a:effectLst>
                  <a:outerShdw blurRad="38100" dist="19050" dir="2700000" algn="tl" rotWithShape="0">
                    <a:schemeClr val="dk1">
                      <a:alpha val="40000"/>
                    </a:schemeClr>
                  </a:outerShdw>
                </a:effectLst>
              </a:rPr>
              <a:t>Terima</a:t>
            </a:r>
            <a:r>
              <a:rPr lang="en-US" sz="5400" b="0" cap="none" spc="0" dirty="0">
                <a:ln w="0"/>
                <a:solidFill>
                  <a:schemeClr val="tx1"/>
                </a:solidFill>
                <a:effectLst>
                  <a:outerShdw blurRad="38100" dist="19050" dir="2700000" algn="tl" rotWithShape="0">
                    <a:schemeClr val="dk1">
                      <a:alpha val="40000"/>
                    </a:schemeClr>
                  </a:outerShdw>
                </a:effectLst>
              </a:rPr>
              <a:t> Kasih</a:t>
            </a:r>
          </a:p>
        </p:txBody>
      </p:sp>
    </p:spTree>
    <p:extLst>
      <p:ext uri="{BB962C8B-B14F-4D97-AF65-F5344CB8AC3E}">
        <p14:creationId xmlns:p14="http://schemas.microsoft.com/office/powerpoint/2010/main" val="365325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Rectangle 28"/>
          <p:cNvSpPr/>
          <p:nvPr/>
        </p:nvSpPr>
        <p:spPr>
          <a:xfrm>
            <a:off x="7711722" y="984111"/>
            <a:ext cx="2506417" cy="81679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pPr>
            <a:endParaRPr kumimoji="0" lang="en-US" sz="600" b="1" i="0" u="none" strike="noStrike" kern="1200" cap="none" spc="0" normalizeH="0" baseline="0" noProof="0">
              <a:ln>
                <a:noFill/>
              </a:ln>
              <a:solidFill>
                <a:srgbClr val="FFFFFF"/>
              </a:solidFill>
              <a:effectLst/>
              <a:uLnTx/>
              <a:uFillTx/>
              <a:latin typeface="Arial"/>
              <a:ea typeface="+mn-ea"/>
              <a:cs typeface="+mn-cs"/>
            </a:endParaRPr>
          </a:p>
        </p:txBody>
      </p:sp>
      <p:sp>
        <p:nvSpPr>
          <p:cNvPr id="1048597" name="Rectangle 3"/>
          <p:cNvSpPr/>
          <p:nvPr/>
        </p:nvSpPr>
        <p:spPr>
          <a:xfrm>
            <a:off x="1801424" y="984111"/>
            <a:ext cx="2506417" cy="8167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pPr>
            <a:endParaRPr kumimoji="0" lang="en-US" sz="600" b="1" i="0" u="none" strike="noStrike" kern="1200" cap="none" spc="0" normalizeH="0" baseline="0" noProof="0">
              <a:ln>
                <a:noFill/>
              </a:ln>
              <a:solidFill>
                <a:srgbClr val="FFFFFF"/>
              </a:solidFill>
              <a:effectLst/>
              <a:uLnTx/>
              <a:uFillTx/>
              <a:latin typeface="Arial"/>
              <a:ea typeface="+mn-ea"/>
              <a:cs typeface="+mn-cs"/>
            </a:endParaRPr>
          </a:p>
        </p:txBody>
      </p:sp>
      <p:sp>
        <p:nvSpPr>
          <p:cNvPr id="1048598" name="Rectangle 27"/>
          <p:cNvSpPr/>
          <p:nvPr/>
        </p:nvSpPr>
        <p:spPr>
          <a:xfrm>
            <a:off x="4747081" y="984111"/>
            <a:ext cx="2506417" cy="8167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pPr>
            <a:endParaRPr kumimoji="0" lang="en-US" sz="600" b="1" i="0" u="none" strike="noStrike" kern="1200" cap="none" spc="0" normalizeH="0" baseline="0" noProof="0">
              <a:ln>
                <a:noFill/>
              </a:ln>
              <a:solidFill>
                <a:srgbClr val="FFFFFF"/>
              </a:solidFill>
              <a:effectLst/>
              <a:uLnTx/>
              <a:uFillTx/>
              <a:latin typeface="Arial"/>
              <a:ea typeface="+mn-ea"/>
              <a:cs typeface="+mn-cs"/>
            </a:endParaRPr>
          </a:p>
        </p:txBody>
      </p:sp>
      <p:sp>
        <p:nvSpPr>
          <p:cNvPr id="1048599" name="TextBox 36"/>
          <p:cNvSpPr txBox="1">
            <a:spLocks noChangeArrowheads="1"/>
          </p:cNvSpPr>
          <p:nvPr/>
        </p:nvSpPr>
        <p:spPr bwMode="auto">
          <a:xfrm>
            <a:off x="4492370" y="997322"/>
            <a:ext cx="3043390" cy="752246"/>
          </a:xfrm>
          <a:prstGeom prst="rect">
            <a:avLst/>
          </a:prstGeom>
          <a:noFill/>
          <a:ln>
            <a:noFill/>
          </a:ln>
        </p:spPr>
        <p:txBody>
          <a:bodyPr wrap="square" lIns="142646" tIns="71323" rIns="142646" bIns="71323">
            <a:spAutoFit/>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kern="1200" cap="none" spc="0" normalizeH="0" baseline="0" noProof="0" dirty="0">
                <a:ln>
                  <a:noFill/>
                </a:ln>
                <a:solidFill>
                  <a:srgbClr val="FFFFFF"/>
                </a:solidFill>
                <a:effectLst/>
                <a:uLnTx/>
                <a:uFillTx/>
                <a:latin typeface="Arial" panose="020B0604020202020204" pitchFamily="34" charset="0"/>
                <a:ea typeface="MS PGothic" panose="020B0600070205080204" pitchFamily="34" charset="-128"/>
                <a:cs typeface="Arial" panose="020B0604020202020204" pitchFamily="34" charset="0"/>
              </a:rPr>
              <a:t>Pinnacle: </a:t>
            </a:r>
          </a:p>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kern="1200" cap="none" spc="0" normalizeH="0" baseline="0" noProof="0" dirty="0">
                <a:ln>
                  <a:noFill/>
                </a:ln>
                <a:solidFill>
                  <a:srgbClr val="FFFFFF"/>
                </a:solidFill>
                <a:effectLst/>
                <a:uLnTx/>
                <a:uFillTx/>
                <a:latin typeface="Arial" panose="020B0604020202020204" pitchFamily="34" charset="0"/>
                <a:ea typeface="MS PGothic" panose="020B0600070205080204" pitchFamily="34" charset="-128"/>
                <a:cs typeface="Arial" panose="020B0604020202020204" pitchFamily="34" charset="0"/>
              </a:rPr>
              <a:t>The highest level or degree attainable</a:t>
            </a:r>
          </a:p>
        </p:txBody>
      </p:sp>
      <p:sp>
        <p:nvSpPr>
          <p:cNvPr id="1048600" name="Rectangle 29"/>
          <p:cNvSpPr>
            <a:spLocks noChangeArrowheads="1"/>
          </p:cNvSpPr>
          <p:nvPr/>
        </p:nvSpPr>
        <p:spPr bwMode="auto">
          <a:xfrm>
            <a:off x="4750270" y="4085358"/>
            <a:ext cx="2503228" cy="1590040"/>
          </a:xfrm>
          <a:prstGeom prst="rect">
            <a:avLst/>
          </a:prstGeom>
          <a:noFill/>
          <a:ln>
            <a:noFill/>
          </a:ln>
        </p:spPr>
        <p:txBody>
          <a:bodyPr wrap="square">
            <a:spAutoFit/>
          </a:bodyPr>
          <a:lstStyle>
            <a:lvl1pPr marL="342900" indent="-342900">
              <a:defRPr sz="2400">
                <a:solidFill>
                  <a:schemeClr val="tx1"/>
                </a:solidFill>
                <a:latin typeface="Times New Roman" panose="02020603050405020304" pitchFamily="18" charset="0"/>
                <a:ea typeface="MS PGothic" panose="020B0600070205080204" pitchFamily="34" charset="-128"/>
              </a:defRPr>
            </a:lvl1pPr>
            <a:lvl2pPr>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marL="0" marR="0" lvl="1" indent="0" algn="ctr" defTabSz="914400" rtl="0" eaLnBrk="1" fontAlgn="base" latinLnBrk="0" hangingPunct="1">
              <a:lnSpc>
                <a:spcPct val="100000"/>
              </a:lnSpc>
              <a:spcBef>
                <a:spcPct val="0"/>
              </a:spcBef>
              <a:spcAft>
                <a:spcPts val="1200"/>
              </a:spcAft>
              <a:buClrTx/>
              <a:buSzTx/>
              <a:buFontTx/>
              <a:buNone/>
            </a:pPr>
            <a:r>
              <a:rPr kumimoji="0" lang="en-US" altLang="en-US" sz="1200" b="1" i="0" u="none" strike="noStrike" kern="1200" cap="none" spc="0" normalizeH="0" baseline="0" noProof="0" dirty="0" err="1">
                <a:ln>
                  <a:noFill/>
                </a:ln>
                <a:solidFill>
                  <a:srgbClr val="000000"/>
                </a:solidFill>
                <a:effectLst/>
                <a:uLnTx/>
                <a:uFillTx/>
                <a:latin typeface="Arial" panose="020B0604020202020204" pitchFamily="34" charset="0"/>
                <a:ea typeface="MS PGothic" panose="020B0600070205080204" pitchFamily="34" charset="-128"/>
                <a:cs typeface="Arial" panose="020B0604020202020204" pitchFamily="34" charset="0"/>
              </a:rPr>
              <a:t>Hubungan</a:t>
            </a:r>
            <a:endParaRPr kumimoji="0" lang="en-US" altLang="en-US" sz="1200" b="1" i="0" u="none" strike="noStrike" kern="120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Arial" panose="020B0604020202020204" pitchFamily="34" charset="0"/>
            </a:endParaRPr>
          </a:p>
          <a:p>
            <a:pPr marL="0" marR="0" lvl="1" indent="0" algn="ctr" defTabSz="914400" rtl="0" eaLnBrk="1" fontAlgn="base" latinLnBrk="0" hangingPunct="1">
              <a:lnSpc>
                <a:spcPct val="100000"/>
              </a:lnSpc>
              <a:spcBef>
                <a:spcPct val="0"/>
              </a:spcBef>
              <a:spcAft>
                <a:spcPts val="1200"/>
              </a:spcAft>
              <a:buClrTx/>
              <a:buSzTx/>
              <a:buFontTx/>
              <a:buNone/>
            </a:pPr>
            <a:r>
              <a:rPr kumimoji="0" lang="en-US" altLang="en-US" sz="1200" b="1" i="0" u="none" strike="noStrike" kern="1200" cap="none" spc="0" normalizeH="0" baseline="0" noProof="0" dirty="0" err="1">
                <a:ln>
                  <a:noFill/>
                </a:ln>
                <a:solidFill>
                  <a:srgbClr val="000000"/>
                </a:solidFill>
                <a:effectLst/>
                <a:uLnTx/>
                <a:uFillTx/>
                <a:latin typeface="Arial" panose="020B0604020202020204" pitchFamily="34" charset="0"/>
                <a:ea typeface="MS PGothic" panose="020B0600070205080204" pitchFamily="34" charset="-128"/>
                <a:cs typeface="Arial" panose="020B0604020202020204" pitchFamily="34" charset="0"/>
              </a:rPr>
              <a:t>Jaringan</a:t>
            </a:r>
            <a:r>
              <a:rPr kumimoji="0" lang="en-US" altLang="en-US" sz="1200" b="1" i="0" u="none" strike="noStrike" kern="120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Arial" panose="020B0604020202020204" pitchFamily="34" charset="0"/>
              </a:rPr>
              <a:t> Global </a:t>
            </a:r>
            <a:r>
              <a:rPr kumimoji="0" lang="en-US" altLang="en-US" sz="1200" b="1" i="0" u="none" strike="noStrike" kern="1200" cap="none" spc="0" normalizeH="0" baseline="0" noProof="0" dirty="0" err="1">
                <a:ln>
                  <a:noFill/>
                </a:ln>
                <a:solidFill>
                  <a:srgbClr val="000000"/>
                </a:solidFill>
                <a:effectLst/>
                <a:uLnTx/>
                <a:uFillTx/>
                <a:latin typeface="Arial" panose="020B0604020202020204" pitchFamily="34" charset="0"/>
                <a:ea typeface="MS PGothic" panose="020B0600070205080204" pitchFamily="34" charset="-128"/>
                <a:cs typeface="Arial" panose="020B0604020202020204" pitchFamily="34" charset="0"/>
              </a:rPr>
              <a:t>Terintegrasi</a:t>
            </a:r>
            <a:endParaRPr kumimoji="0" lang="en-US" altLang="en-US" sz="1200" b="1" i="0" u="none" strike="noStrike" kern="120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Arial" panose="020B0604020202020204" pitchFamily="34" charset="0"/>
            </a:endParaRPr>
          </a:p>
          <a:p>
            <a:pPr marL="0" marR="0" lvl="1" indent="0" algn="ctr" defTabSz="914400" rtl="0" eaLnBrk="1" fontAlgn="base" latinLnBrk="0" hangingPunct="1">
              <a:lnSpc>
                <a:spcPct val="100000"/>
              </a:lnSpc>
              <a:spcBef>
                <a:spcPct val="0"/>
              </a:spcBef>
              <a:spcAft>
                <a:spcPts val="1200"/>
              </a:spcAft>
              <a:buClrTx/>
              <a:buSzTx/>
              <a:buFontTx/>
              <a:buNone/>
            </a:pPr>
            <a:r>
              <a:rPr kumimoji="0" lang="en-US" altLang="en-US" sz="1200" b="1" i="0" u="none" strike="noStrike" kern="1200" cap="none" spc="0" normalizeH="0" baseline="0" noProof="0" dirty="0" err="1">
                <a:ln>
                  <a:noFill/>
                </a:ln>
                <a:solidFill>
                  <a:srgbClr val="000000"/>
                </a:solidFill>
                <a:effectLst/>
                <a:uLnTx/>
                <a:uFillTx/>
                <a:latin typeface="Arial" panose="020B0604020202020204" pitchFamily="34" charset="0"/>
                <a:ea typeface="MS PGothic" panose="020B0600070205080204" pitchFamily="34" charset="-128"/>
                <a:cs typeface="Arial" panose="020B0604020202020204" pitchFamily="34" charset="0"/>
              </a:rPr>
              <a:t>Layanan</a:t>
            </a:r>
            <a:r>
              <a:rPr kumimoji="0" lang="en-US" altLang="en-US" sz="1200" b="1" i="0" u="none" strike="noStrike" kern="120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Arial" panose="020B0604020202020204" pitchFamily="34" charset="0"/>
              </a:rPr>
              <a:t> </a:t>
            </a:r>
            <a:r>
              <a:rPr kumimoji="0" lang="en-US" altLang="en-US" sz="1200" b="1" i="0" u="none" strike="noStrike" kern="1200" cap="none" spc="0" normalizeH="0" baseline="0" noProof="0" dirty="0" err="1">
                <a:ln>
                  <a:noFill/>
                </a:ln>
                <a:solidFill>
                  <a:srgbClr val="000000"/>
                </a:solidFill>
                <a:effectLst/>
                <a:uLnTx/>
                <a:uFillTx/>
                <a:latin typeface="Arial" panose="020B0604020202020204" pitchFamily="34" charset="0"/>
                <a:ea typeface="MS PGothic" panose="020B0600070205080204" pitchFamily="34" charset="-128"/>
                <a:cs typeface="Arial" panose="020B0604020202020204" pitchFamily="34" charset="0"/>
              </a:rPr>
              <a:t>Sempurna</a:t>
            </a:r>
            <a:endParaRPr kumimoji="0" lang="en-US" altLang="en-US" sz="1200" b="1" i="0" u="none" strike="noStrike" kern="120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Arial" panose="020B0604020202020204" pitchFamily="34" charset="0"/>
            </a:endParaRPr>
          </a:p>
          <a:p>
            <a:pPr marL="0" marR="0" lvl="1" indent="0" algn="ctr" defTabSz="914400" rtl="0" eaLnBrk="1" fontAlgn="base" latinLnBrk="0" hangingPunct="1">
              <a:lnSpc>
                <a:spcPct val="100000"/>
              </a:lnSpc>
              <a:spcBef>
                <a:spcPct val="0"/>
              </a:spcBef>
              <a:spcAft>
                <a:spcPts val="1200"/>
              </a:spcAft>
              <a:buClrTx/>
              <a:buSzTx/>
              <a:buFontTx/>
              <a:buNone/>
            </a:pPr>
            <a:r>
              <a:rPr kumimoji="0" lang="en-US" altLang="en-US" sz="1200" b="1" i="0" u="none" strike="noStrike" kern="1200" cap="none" spc="0" normalizeH="0" baseline="0" noProof="0" dirty="0" err="1">
                <a:ln>
                  <a:noFill/>
                </a:ln>
                <a:solidFill>
                  <a:srgbClr val="000000"/>
                </a:solidFill>
                <a:effectLst/>
                <a:uLnTx/>
                <a:uFillTx/>
                <a:latin typeface="Arial" panose="020B0604020202020204" pitchFamily="34" charset="0"/>
                <a:ea typeface="MS PGothic" panose="020B0600070205080204" pitchFamily="34" charset="-128"/>
                <a:cs typeface="Arial" panose="020B0604020202020204" pitchFamily="34" charset="0"/>
              </a:rPr>
              <a:t>Keahlian</a:t>
            </a:r>
            <a:r>
              <a:rPr kumimoji="0" lang="en-US" altLang="en-US" sz="1200" b="1" i="0" u="none" strike="noStrike" kern="120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Arial" panose="020B0604020202020204" pitchFamily="34" charset="0"/>
              </a:rPr>
              <a:t> Teknis</a:t>
            </a:r>
          </a:p>
          <a:p>
            <a:pPr marL="0" marR="0" lvl="1" indent="0" algn="ctr" defTabSz="914400" rtl="0" eaLnBrk="1" fontAlgn="base" latinLnBrk="0" hangingPunct="1">
              <a:lnSpc>
                <a:spcPct val="100000"/>
              </a:lnSpc>
              <a:spcBef>
                <a:spcPct val="0"/>
              </a:spcBef>
              <a:spcAft>
                <a:spcPts val="1200"/>
              </a:spcAft>
              <a:buClrTx/>
              <a:buSzTx/>
              <a:buFontTx/>
              <a:buNone/>
            </a:pPr>
            <a:r>
              <a:rPr kumimoji="0" lang="en-US" altLang="en-US" sz="1200" b="1" i="0" u="none" strike="noStrike" kern="1200" cap="none" spc="0" normalizeH="0" baseline="0" noProof="0" dirty="0" err="1">
                <a:ln>
                  <a:noFill/>
                </a:ln>
                <a:solidFill>
                  <a:srgbClr val="000000"/>
                </a:solidFill>
                <a:effectLst/>
                <a:uLnTx/>
                <a:uFillTx/>
                <a:latin typeface="Arial" panose="020B0604020202020204" pitchFamily="34" charset="0"/>
                <a:ea typeface="MS PGothic" panose="020B0600070205080204" pitchFamily="34" charset="-128"/>
                <a:cs typeface="Arial" panose="020B0604020202020204" pitchFamily="34" charset="0"/>
              </a:rPr>
              <a:t>Kualitas</a:t>
            </a:r>
            <a:r>
              <a:rPr kumimoji="0" lang="en-US" altLang="en-US" sz="1200" b="1" i="0" u="none" strike="noStrike" kern="120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Arial" panose="020B0604020202020204" pitchFamily="34" charset="0"/>
              </a:rPr>
              <a:t> yang </a:t>
            </a:r>
            <a:r>
              <a:rPr kumimoji="0" lang="en-US" altLang="en-US" sz="1200" b="1" i="0" u="none" strike="noStrike" kern="1200" cap="none" spc="0" normalizeH="0" baseline="0" noProof="0" dirty="0" err="1">
                <a:ln>
                  <a:noFill/>
                </a:ln>
                <a:solidFill>
                  <a:srgbClr val="000000"/>
                </a:solidFill>
                <a:effectLst/>
                <a:uLnTx/>
                <a:uFillTx/>
                <a:latin typeface="Arial" panose="020B0604020202020204" pitchFamily="34" charset="0"/>
                <a:ea typeface="MS PGothic" panose="020B0600070205080204" pitchFamily="34" charset="-128"/>
                <a:cs typeface="Arial" panose="020B0604020202020204" pitchFamily="34" charset="0"/>
              </a:rPr>
              <a:t>konsisten</a:t>
            </a:r>
            <a:endParaRPr kumimoji="0" lang="en-US" altLang="en-US" sz="1200" b="1" i="0" u="none" strike="noStrike" kern="120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4" name="Group 4"/>
          <p:cNvGrpSpPr>
            <a:grpSpLocks noChangeAspect="1"/>
          </p:cNvGrpSpPr>
          <p:nvPr/>
        </p:nvGrpSpPr>
        <p:grpSpPr bwMode="auto">
          <a:xfrm>
            <a:off x="5107793" y="2286801"/>
            <a:ext cx="1775293" cy="1432157"/>
            <a:chOff x="2286" y="1446"/>
            <a:chExt cx="1221" cy="985"/>
          </a:xfrm>
        </p:grpSpPr>
        <p:sp>
          <p:nvSpPr>
            <p:cNvPr id="1048601" name="AutoShape 3"/>
            <p:cNvSpPr>
              <a:spLocks noChangeAspect="1" noChangeArrowheads="1" noTextEdit="1"/>
            </p:cNvSpPr>
            <p:nvPr/>
          </p:nvSpPr>
          <p:spPr bwMode="auto">
            <a:xfrm>
              <a:off x="2286" y="1446"/>
              <a:ext cx="1221" cy="985"/>
            </a:xfrm>
            <a:prstGeom prst="rect">
              <a:avLst/>
            </a:prstGeom>
            <a:no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sz="600" b="1" i="0" u="none" strike="noStrike" kern="1200" cap="none" spc="0" normalizeH="0" baseline="0" noProof="0">
                <a:ln>
                  <a:noFill/>
                </a:ln>
                <a:solidFill>
                  <a:srgbClr val="000000"/>
                </a:solidFill>
                <a:effectLst/>
                <a:uLnTx/>
                <a:uFillTx/>
                <a:latin typeface="Arial" pitchFamily="34" charset="0"/>
                <a:ea typeface="+mn-ea"/>
                <a:cs typeface="Arial" pitchFamily="34" charset="0"/>
              </a:endParaRPr>
            </a:p>
          </p:txBody>
        </p:sp>
        <p:sp>
          <p:nvSpPr>
            <p:cNvPr id="1048602" name="Freeform 105"/>
            <p:cNvSpPr/>
            <p:nvPr/>
          </p:nvSpPr>
          <p:spPr bwMode="auto">
            <a:xfrm>
              <a:off x="2287" y="1445"/>
              <a:ext cx="1110" cy="986"/>
            </a:xfrm>
            <a:custGeom>
              <a:avLst/>
              <a:gdLst>
                <a:gd name="T0" fmla="*/ 901 w 1678"/>
                <a:gd name="T1" fmla="*/ 8 h 1489"/>
                <a:gd name="T2" fmla="*/ 890 w 1678"/>
                <a:gd name="T3" fmla="*/ 0 h 1489"/>
                <a:gd name="T4" fmla="*/ 880 w 1678"/>
                <a:gd name="T5" fmla="*/ 8 h 1489"/>
                <a:gd name="T6" fmla="*/ 4 w 1678"/>
                <a:gd name="T7" fmla="*/ 1480 h 1489"/>
                <a:gd name="T8" fmla="*/ 1 w 1678"/>
                <a:gd name="T9" fmla="*/ 1488 h 1489"/>
                <a:gd name="T10" fmla="*/ 7 w 1678"/>
                <a:gd name="T11" fmla="*/ 1482 h 1489"/>
                <a:gd name="T12" fmla="*/ 873 w 1678"/>
                <a:gd name="T13" fmla="*/ 437 h 1489"/>
                <a:gd name="T14" fmla="*/ 880 w 1678"/>
                <a:gd name="T15" fmla="*/ 431 h 1489"/>
                <a:gd name="T16" fmla="*/ 876 w 1678"/>
                <a:gd name="T17" fmla="*/ 439 h 1489"/>
                <a:gd name="T18" fmla="*/ 276 w 1678"/>
                <a:gd name="T19" fmla="*/ 1480 h 1489"/>
                <a:gd name="T20" fmla="*/ 273 w 1678"/>
                <a:gd name="T21" fmla="*/ 1488 h 1489"/>
                <a:gd name="T22" fmla="*/ 279 w 1678"/>
                <a:gd name="T23" fmla="*/ 1482 h 1489"/>
                <a:gd name="T24" fmla="*/ 989 w 1678"/>
                <a:gd name="T25" fmla="*/ 626 h 1489"/>
                <a:gd name="T26" fmla="*/ 996 w 1678"/>
                <a:gd name="T27" fmla="*/ 620 h 1489"/>
                <a:gd name="T28" fmla="*/ 992 w 1678"/>
                <a:gd name="T29" fmla="*/ 628 h 1489"/>
                <a:gd name="T30" fmla="*/ 526 w 1678"/>
                <a:gd name="T31" fmla="*/ 1480 h 1489"/>
                <a:gd name="T32" fmla="*/ 523 w 1678"/>
                <a:gd name="T33" fmla="*/ 1488 h 1489"/>
                <a:gd name="T34" fmla="*/ 529 w 1678"/>
                <a:gd name="T35" fmla="*/ 1482 h 1489"/>
                <a:gd name="T36" fmla="*/ 1095 w 1678"/>
                <a:gd name="T37" fmla="*/ 799 h 1489"/>
                <a:gd name="T38" fmla="*/ 1109 w 1678"/>
                <a:gd name="T39" fmla="*/ 793 h 1489"/>
                <a:gd name="T40" fmla="*/ 1122 w 1678"/>
                <a:gd name="T41" fmla="*/ 800 h 1489"/>
                <a:gd name="T42" fmla="*/ 1671 w 1678"/>
                <a:gd name="T43" fmla="*/ 1482 h 1489"/>
                <a:gd name="T44" fmla="*/ 1677 w 1678"/>
                <a:gd name="T45" fmla="*/ 1488 h 1489"/>
                <a:gd name="T46" fmla="*/ 1674 w 1678"/>
                <a:gd name="T47" fmla="*/ 1480 h 1489"/>
                <a:gd name="T48" fmla="*/ 901 w 1678"/>
                <a:gd name="T49" fmla="*/ 8 h 1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78" h="1489">
                  <a:moveTo>
                    <a:pt x="901" y="8"/>
                  </a:moveTo>
                  <a:cubicBezTo>
                    <a:pt x="898" y="3"/>
                    <a:pt x="894" y="0"/>
                    <a:pt x="890" y="0"/>
                  </a:cubicBezTo>
                  <a:cubicBezTo>
                    <a:pt x="887" y="0"/>
                    <a:pt x="883" y="3"/>
                    <a:pt x="880" y="8"/>
                  </a:cubicBezTo>
                  <a:cubicBezTo>
                    <a:pt x="4" y="1480"/>
                    <a:pt x="4" y="1480"/>
                    <a:pt x="4" y="1480"/>
                  </a:cubicBezTo>
                  <a:cubicBezTo>
                    <a:pt x="1" y="1485"/>
                    <a:pt x="0" y="1488"/>
                    <a:pt x="1" y="1488"/>
                  </a:cubicBezTo>
                  <a:cubicBezTo>
                    <a:pt x="1" y="1489"/>
                    <a:pt x="3" y="1486"/>
                    <a:pt x="7" y="1482"/>
                  </a:cubicBezTo>
                  <a:cubicBezTo>
                    <a:pt x="873" y="437"/>
                    <a:pt x="873" y="437"/>
                    <a:pt x="873" y="437"/>
                  </a:cubicBezTo>
                  <a:cubicBezTo>
                    <a:pt x="877" y="432"/>
                    <a:pt x="879" y="430"/>
                    <a:pt x="880" y="431"/>
                  </a:cubicBezTo>
                  <a:cubicBezTo>
                    <a:pt x="880" y="431"/>
                    <a:pt x="879" y="434"/>
                    <a:pt x="876" y="439"/>
                  </a:cubicBezTo>
                  <a:cubicBezTo>
                    <a:pt x="276" y="1480"/>
                    <a:pt x="276" y="1480"/>
                    <a:pt x="276" y="1480"/>
                  </a:cubicBezTo>
                  <a:cubicBezTo>
                    <a:pt x="273" y="1485"/>
                    <a:pt x="272" y="1488"/>
                    <a:pt x="273" y="1488"/>
                  </a:cubicBezTo>
                  <a:cubicBezTo>
                    <a:pt x="273" y="1489"/>
                    <a:pt x="276" y="1486"/>
                    <a:pt x="279" y="1482"/>
                  </a:cubicBezTo>
                  <a:cubicBezTo>
                    <a:pt x="989" y="626"/>
                    <a:pt x="989" y="626"/>
                    <a:pt x="989" y="626"/>
                  </a:cubicBezTo>
                  <a:cubicBezTo>
                    <a:pt x="993" y="621"/>
                    <a:pt x="995" y="619"/>
                    <a:pt x="996" y="620"/>
                  </a:cubicBezTo>
                  <a:cubicBezTo>
                    <a:pt x="996" y="620"/>
                    <a:pt x="995" y="623"/>
                    <a:pt x="992" y="628"/>
                  </a:cubicBezTo>
                  <a:cubicBezTo>
                    <a:pt x="526" y="1480"/>
                    <a:pt x="526" y="1480"/>
                    <a:pt x="526" y="1480"/>
                  </a:cubicBezTo>
                  <a:cubicBezTo>
                    <a:pt x="523" y="1485"/>
                    <a:pt x="522" y="1488"/>
                    <a:pt x="523" y="1488"/>
                  </a:cubicBezTo>
                  <a:cubicBezTo>
                    <a:pt x="523" y="1489"/>
                    <a:pt x="525" y="1486"/>
                    <a:pt x="529" y="1482"/>
                  </a:cubicBezTo>
                  <a:cubicBezTo>
                    <a:pt x="1095" y="799"/>
                    <a:pt x="1095" y="799"/>
                    <a:pt x="1095" y="799"/>
                  </a:cubicBezTo>
                  <a:cubicBezTo>
                    <a:pt x="1099" y="795"/>
                    <a:pt x="1104" y="793"/>
                    <a:pt x="1109" y="793"/>
                  </a:cubicBezTo>
                  <a:cubicBezTo>
                    <a:pt x="1114" y="793"/>
                    <a:pt x="1118" y="795"/>
                    <a:pt x="1122" y="800"/>
                  </a:cubicBezTo>
                  <a:cubicBezTo>
                    <a:pt x="1671" y="1482"/>
                    <a:pt x="1671" y="1482"/>
                    <a:pt x="1671" y="1482"/>
                  </a:cubicBezTo>
                  <a:cubicBezTo>
                    <a:pt x="1675" y="1486"/>
                    <a:pt x="1677" y="1488"/>
                    <a:pt x="1677" y="1488"/>
                  </a:cubicBezTo>
                  <a:cubicBezTo>
                    <a:pt x="1678" y="1487"/>
                    <a:pt x="1677" y="1485"/>
                    <a:pt x="1674" y="1480"/>
                  </a:cubicBezTo>
                  <a:cubicBezTo>
                    <a:pt x="901" y="8"/>
                    <a:pt x="901" y="8"/>
                    <a:pt x="901" y="8"/>
                  </a:cubicBezTo>
                  <a:close/>
                </a:path>
              </a:pathLst>
            </a:custGeom>
            <a:solidFill>
              <a:srgbClr val="FFB200"/>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sz="600" b="1" i="0" u="none" strike="noStrike" kern="1200" cap="none" spc="0" normalizeH="0" baseline="0" noProof="0">
                <a:ln>
                  <a:noFill/>
                </a:ln>
                <a:solidFill>
                  <a:srgbClr val="000000"/>
                </a:solidFill>
                <a:effectLst/>
                <a:uLnTx/>
                <a:uFillTx/>
                <a:latin typeface="Arial" pitchFamily="34" charset="0"/>
                <a:ea typeface="+mn-ea"/>
                <a:cs typeface="Arial" pitchFamily="34" charset="0"/>
              </a:endParaRPr>
            </a:p>
          </p:txBody>
        </p:sp>
        <p:sp>
          <p:nvSpPr>
            <p:cNvPr id="1048603" name="Freeform 106"/>
            <p:cNvSpPr>
              <a:spLocks noEditPoints="1"/>
            </p:cNvSpPr>
            <p:nvPr/>
          </p:nvSpPr>
          <p:spPr bwMode="auto">
            <a:xfrm>
              <a:off x="3415" y="2320"/>
              <a:ext cx="91" cy="94"/>
            </a:xfrm>
            <a:custGeom>
              <a:avLst/>
              <a:gdLst>
                <a:gd name="T0" fmla="*/ 56 w 138"/>
                <a:gd name="T1" fmla="*/ 67 h 141"/>
                <a:gd name="T2" fmla="*/ 64 w 138"/>
                <a:gd name="T3" fmla="*/ 67 h 141"/>
                <a:gd name="T4" fmla="*/ 85 w 138"/>
                <a:gd name="T5" fmla="*/ 51 h 141"/>
                <a:gd name="T6" fmla="*/ 68 w 138"/>
                <a:gd name="T7" fmla="*/ 38 h 141"/>
                <a:gd name="T8" fmla="*/ 56 w 138"/>
                <a:gd name="T9" fmla="*/ 38 h 141"/>
                <a:gd name="T10" fmla="*/ 56 w 138"/>
                <a:gd name="T11" fmla="*/ 67 h 141"/>
                <a:gd name="T12" fmla="*/ 42 w 138"/>
                <a:gd name="T13" fmla="*/ 30 h 141"/>
                <a:gd name="T14" fmla="*/ 71 w 138"/>
                <a:gd name="T15" fmla="*/ 30 h 141"/>
                <a:gd name="T16" fmla="*/ 100 w 138"/>
                <a:gd name="T17" fmla="*/ 50 h 141"/>
                <a:gd name="T18" fmla="*/ 83 w 138"/>
                <a:gd name="T19" fmla="*/ 72 h 141"/>
                <a:gd name="T20" fmla="*/ 108 w 138"/>
                <a:gd name="T21" fmla="*/ 104 h 141"/>
                <a:gd name="T22" fmla="*/ 94 w 138"/>
                <a:gd name="T23" fmla="*/ 107 h 141"/>
                <a:gd name="T24" fmla="*/ 71 w 138"/>
                <a:gd name="T25" fmla="*/ 75 h 141"/>
                <a:gd name="T26" fmla="*/ 56 w 138"/>
                <a:gd name="T27" fmla="*/ 75 h 141"/>
                <a:gd name="T28" fmla="*/ 56 w 138"/>
                <a:gd name="T29" fmla="*/ 106 h 141"/>
                <a:gd name="T30" fmla="*/ 42 w 138"/>
                <a:gd name="T31" fmla="*/ 106 h 141"/>
                <a:gd name="T32" fmla="*/ 42 w 138"/>
                <a:gd name="T33" fmla="*/ 30 h 141"/>
                <a:gd name="T34" fmla="*/ 126 w 138"/>
                <a:gd name="T35" fmla="*/ 71 h 141"/>
                <a:gd name="T36" fmla="*/ 69 w 138"/>
                <a:gd name="T37" fmla="*/ 12 h 141"/>
                <a:gd name="T38" fmla="*/ 12 w 138"/>
                <a:gd name="T39" fmla="*/ 71 h 141"/>
                <a:gd name="T40" fmla="*/ 69 w 138"/>
                <a:gd name="T41" fmla="*/ 130 h 141"/>
                <a:gd name="T42" fmla="*/ 126 w 138"/>
                <a:gd name="T43" fmla="*/ 71 h 141"/>
                <a:gd name="T44" fmla="*/ 0 w 138"/>
                <a:gd name="T45" fmla="*/ 71 h 141"/>
                <a:gd name="T46" fmla="*/ 69 w 138"/>
                <a:gd name="T47" fmla="*/ 0 h 141"/>
                <a:gd name="T48" fmla="*/ 138 w 138"/>
                <a:gd name="T49" fmla="*/ 71 h 141"/>
                <a:gd name="T50" fmla="*/ 69 w 138"/>
                <a:gd name="T51" fmla="*/ 141 h 141"/>
                <a:gd name="T52" fmla="*/ 0 w 138"/>
                <a:gd name="T53" fmla="*/ 7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8" h="141">
                  <a:moveTo>
                    <a:pt x="56" y="67"/>
                  </a:moveTo>
                  <a:cubicBezTo>
                    <a:pt x="64" y="67"/>
                    <a:pt x="64" y="67"/>
                    <a:pt x="64" y="67"/>
                  </a:cubicBezTo>
                  <a:cubicBezTo>
                    <a:pt x="82" y="67"/>
                    <a:pt x="85" y="57"/>
                    <a:pt x="85" y="51"/>
                  </a:cubicBezTo>
                  <a:cubicBezTo>
                    <a:pt x="85" y="42"/>
                    <a:pt x="77" y="38"/>
                    <a:pt x="68" y="38"/>
                  </a:cubicBezTo>
                  <a:cubicBezTo>
                    <a:pt x="56" y="38"/>
                    <a:pt x="56" y="38"/>
                    <a:pt x="56" y="38"/>
                  </a:cubicBezTo>
                  <a:cubicBezTo>
                    <a:pt x="56" y="67"/>
                    <a:pt x="56" y="67"/>
                    <a:pt x="56" y="67"/>
                  </a:cubicBezTo>
                  <a:close/>
                  <a:moveTo>
                    <a:pt x="42" y="30"/>
                  </a:moveTo>
                  <a:cubicBezTo>
                    <a:pt x="71" y="30"/>
                    <a:pt x="71" y="30"/>
                    <a:pt x="71" y="30"/>
                  </a:cubicBezTo>
                  <a:cubicBezTo>
                    <a:pt x="87" y="30"/>
                    <a:pt x="100" y="37"/>
                    <a:pt x="100" y="50"/>
                  </a:cubicBezTo>
                  <a:cubicBezTo>
                    <a:pt x="100" y="61"/>
                    <a:pt x="93" y="67"/>
                    <a:pt x="83" y="72"/>
                  </a:cubicBezTo>
                  <a:cubicBezTo>
                    <a:pt x="108" y="104"/>
                    <a:pt x="108" y="104"/>
                    <a:pt x="108" y="104"/>
                  </a:cubicBezTo>
                  <a:cubicBezTo>
                    <a:pt x="94" y="107"/>
                    <a:pt x="94" y="107"/>
                    <a:pt x="94" y="107"/>
                  </a:cubicBezTo>
                  <a:cubicBezTo>
                    <a:pt x="71" y="75"/>
                    <a:pt x="71" y="75"/>
                    <a:pt x="71" y="75"/>
                  </a:cubicBezTo>
                  <a:cubicBezTo>
                    <a:pt x="56" y="75"/>
                    <a:pt x="56" y="75"/>
                    <a:pt x="56" y="75"/>
                  </a:cubicBezTo>
                  <a:cubicBezTo>
                    <a:pt x="56" y="106"/>
                    <a:pt x="56" y="106"/>
                    <a:pt x="56" y="106"/>
                  </a:cubicBezTo>
                  <a:cubicBezTo>
                    <a:pt x="42" y="106"/>
                    <a:pt x="42" y="106"/>
                    <a:pt x="42" y="106"/>
                  </a:cubicBezTo>
                  <a:cubicBezTo>
                    <a:pt x="42" y="30"/>
                    <a:pt x="42" y="30"/>
                    <a:pt x="42" y="30"/>
                  </a:cubicBezTo>
                  <a:close/>
                  <a:moveTo>
                    <a:pt x="126" y="71"/>
                  </a:moveTo>
                  <a:cubicBezTo>
                    <a:pt x="126" y="39"/>
                    <a:pt x="101" y="12"/>
                    <a:pt x="69" y="12"/>
                  </a:cubicBezTo>
                  <a:cubicBezTo>
                    <a:pt x="38" y="12"/>
                    <a:pt x="12" y="39"/>
                    <a:pt x="12" y="71"/>
                  </a:cubicBezTo>
                  <a:cubicBezTo>
                    <a:pt x="12" y="103"/>
                    <a:pt x="38" y="130"/>
                    <a:pt x="69" y="130"/>
                  </a:cubicBezTo>
                  <a:cubicBezTo>
                    <a:pt x="101" y="130"/>
                    <a:pt x="126" y="103"/>
                    <a:pt x="126" y="71"/>
                  </a:cubicBezTo>
                  <a:close/>
                  <a:moveTo>
                    <a:pt x="0" y="71"/>
                  </a:moveTo>
                  <a:cubicBezTo>
                    <a:pt x="0" y="32"/>
                    <a:pt x="31" y="0"/>
                    <a:pt x="69" y="0"/>
                  </a:cubicBezTo>
                  <a:cubicBezTo>
                    <a:pt x="107" y="0"/>
                    <a:pt x="138" y="32"/>
                    <a:pt x="138" y="71"/>
                  </a:cubicBezTo>
                  <a:cubicBezTo>
                    <a:pt x="138" y="110"/>
                    <a:pt x="107" y="141"/>
                    <a:pt x="69" y="141"/>
                  </a:cubicBezTo>
                  <a:cubicBezTo>
                    <a:pt x="31" y="141"/>
                    <a:pt x="0" y="110"/>
                    <a:pt x="0" y="71"/>
                  </a:cubicBezTo>
                  <a:close/>
                </a:path>
              </a:pathLst>
            </a:custGeom>
            <a:solidFill>
              <a:srgbClr val="FFB200"/>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sz="600" b="1" i="0" u="none" strike="noStrike" kern="1200" cap="none" spc="0" normalizeH="0" baseline="0" noProof="0">
                <a:ln>
                  <a:noFill/>
                </a:ln>
                <a:solidFill>
                  <a:srgbClr val="000000"/>
                </a:solidFill>
                <a:effectLst/>
                <a:uLnTx/>
                <a:uFillTx/>
                <a:latin typeface="Arial" pitchFamily="34" charset="0"/>
                <a:ea typeface="+mn-ea"/>
                <a:cs typeface="Arial" pitchFamily="34" charset="0"/>
              </a:endParaRPr>
            </a:p>
          </p:txBody>
        </p:sp>
      </p:grpSp>
      <p:sp>
        <p:nvSpPr>
          <p:cNvPr id="1048604" name="TextBox 36"/>
          <p:cNvSpPr txBox="1">
            <a:spLocks noChangeArrowheads="1"/>
          </p:cNvSpPr>
          <p:nvPr/>
        </p:nvSpPr>
        <p:spPr bwMode="auto">
          <a:xfrm>
            <a:off x="7677312" y="1212767"/>
            <a:ext cx="2590077" cy="359483"/>
          </a:xfrm>
          <a:prstGeom prst="rect">
            <a:avLst/>
          </a:prstGeom>
          <a:noFill/>
          <a:ln>
            <a:noFill/>
          </a:ln>
        </p:spPr>
        <p:txBody>
          <a:bodyPr wrap="square" lIns="142646" tIns="71323" rIns="142646" bIns="71323">
            <a:spAutoFit/>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kern="1200" cap="none" spc="0" normalizeH="0" baseline="0" noProof="0" dirty="0">
                <a:ln>
                  <a:noFill/>
                </a:ln>
                <a:solidFill>
                  <a:srgbClr val="FFFFFF"/>
                </a:solidFill>
                <a:effectLst/>
                <a:uLnTx/>
                <a:uFillTx/>
                <a:latin typeface="Arial" panose="020B0604020202020204" pitchFamily="34" charset="0"/>
                <a:ea typeface="MS PGothic" panose="020B0600070205080204" pitchFamily="34" charset="-128"/>
                <a:cs typeface="Arial" panose="020B0604020202020204" pitchFamily="34" charset="0"/>
              </a:rPr>
              <a:t>Our Services</a:t>
            </a:r>
          </a:p>
        </p:txBody>
      </p:sp>
      <p:sp>
        <p:nvSpPr>
          <p:cNvPr id="1048605" name="TextBox 36"/>
          <p:cNvSpPr txBox="1">
            <a:spLocks noChangeArrowheads="1"/>
          </p:cNvSpPr>
          <p:nvPr/>
        </p:nvSpPr>
        <p:spPr bwMode="auto">
          <a:xfrm>
            <a:off x="2014639" y="1226153"/>
            <a:ext cx="2173389" cy="359483"/>
          </a:xfrm>
          <a:prstGeom prst="rect">
            <a:avLst/>
          </a:prstGeom>
          <a:noFill/>
          <a:ln>
            <a:noFill/>
          </a:ln>
        </p:spPr>
        <p:txBody>
          <a:bodyPr wrap="square" lIns="142646" tIns="71323" rIns="142646" bIns="71323">
            <a:spAutoFit/>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kern="1200" cap="none" spc="0" normalizeH="0" baseline="0" noProof="0" dirty="0">
                <a:ln>
                  <a:noFill/>
                </a:ln>
                <a:solidFill>
                  <a:srgbClr val="FFFFFF"/>
                </a:solidFill>
                <a:effectLst/>
                <a:uLnTx/>
                <a:uFillTx/>
                <a:latin typeface="Arial" panose="020B0604020202020204" pitchFamily="34" charset="0"/>
                <a:ea typeface="MS PGothic" panose="020B0600070205080204" pitchFamily="34" charset="-128"/>
                <a:cs typeface="Arial" panose="020B0604020202020204" pitchFamily="34" charset="0"/>
              </a:rPr>
              <a:t>Overview</a:t>
            </a:r>
          </a:p>
        </p:txBody>
      </p:sp>
      <p:sp>
        <p:nvSpPr>
          <p:cNvPr id="1048606" name="TextBox 117"/>
          <p:cNvSpPr txBox="1"/>
          <p:nvPr/>
        </p:nvSpPr>
        <p:spPr>
          <a:xfrm>
            <a:off x="1848826" y="2092504"/>
            <a:ext cx="2386604" cy="4339650"/>
          </a:xfrm>
          <a:prstGeom prst="rect">
            <a:avLst/>
          </a:prstGeom>
          <a:noFill/>
        </p:spPr>
        <p:txBody>
          <a:bodyPr wrap="square" rtlCol="0">
            <a:spAutoFit/>
          </a:bodyPr>
          <a:lstStyle/>
          <a:p>
            <a:pPr marL="171450" marR="0" lvl="0" indent="-171450" algn="l" defTabSz="914400" rtl="0" eaLnBrk="1" fontAlgn="base" latinLnBrk="0" hangingPunct="1">
              <a:lnSpc>
                <a:spcPct val="100000"/>
              </a:lnSpc>
              <a:spcBef>
                <a:spcPct val="0"/>
              </a:spcBef>
              <a:spcAft>
                <a:spcPct val="0"/>
              </a:spcAft>
              <a:buClrTx/>
              <a:buSzTx/>
              <a:buFont typeface="Arial" charset="0"/>
              <a:buChar char="•"/>
            </a:pPr>
            <a:r>
              <a:rPr kumimoji="0" lang="en-US" sz="1200" b="0" i="0" u="none" strike="noStrike" kern="1200" cap="none" spc="0" normalizeH="0" baseline="0" noProof="0" dirty="0">
                <a:ln>
                  <a:noFill/>
                </a:ln>
                <a:solidFill>
                  <a:srgbClr val="000000"/>
                </a:solidFill>
                <a:effectLst/>
                <a:uLnTx/>
                <a:uFillTx/>
                <a:latin typeface="Arial" pitchFamily="34" charset="0"/>
                <a:cs typeface="Arial" pitchFamily="34" charset="0"/>
              </a:rPr>
              <a:t>Crowe Indonesia </a:t>
            </a:r>
            <a:r>
              <a:rPr kumimoji="0" lang="en-US" sz="1200" b="0" i="0" u="none" strike="noStrike" kern="1200" cap="none" spc="0" normalizeH="0" baseline="0" noProof="0" dirty="0" err="1">
                <a:ln>
                  <a:noFill/>
                </a:ln>
                <a:solidFill>
                  <a:srgbClr val="000000"/>
                </a:solidFill>
                <a:effectLst/>
                <a:uLnTx/>
                <a:uFillTx/>
                <a:latin typeface="Arial" pitchFamily="34" charset="0"/>
                <a:cs typeface="Arial" pitchFamily="34" charset="0"/>
              </a:rPr>
              <a:t>didirikan</a:t>
            </a:r>
            <a:r>
              <a:rPr kumimoji="0" lang="en-US" sz="1200" b="0" i="0" u="none" strike="noStrike" kern="1200" cap="none" spc="0" normalizeH="0" baseline="0" noProof="0" dirty="0">
                <a:ln>
                  <a:noFill/>
                </a:ln>
                <a:solidFill>
                  <a:srgbClr val="000000"/>
                </a:solidFill>
                <a:effectLst/>
                <a:uLnTx/>
                <a:uFillTx/>
                <a:latin typeface="Arial" pitchFamily="34" charset="0"/>
                <a:cs typeface="Arial" pitchFamily="34" charset="0"/>
              </a:rPr>
              <a:t> pada </a:t>
            </a:r>
            <a:r>
              <a:rPr kumimoji="0" lang="en-US" sz="1200" b="0" i="0" u="none" strike="noStrike" kern="1200" cap="none" spc="0" normalizeH="0" baseline="0" noProof="0" dirty="0" err="1">
                <a:ln>
                  <a:noFill/>
                </a:ln>
                <a:solidFill>
                  <a:srgbClr val="000000"/>
                </a:solidFill>
                <a:effectLst/>
                <a:uLnTx/>
                <a:uFillTx/>
                <a:latin typeface="Arial" pitchFamily="34" charset="0"/>
                <a:cs typeface="Arial" pitchFamily="34" charset="0"/>
              </a:rPr>
              <a:t>tahun</a:t>
            </a:r>
            <a:r>
              <a:rPr kumimoji="0" lang="en-US" sz="1200" b="0" i="0" u="none" strike="noStrike" kern="1200" cap="none" spc="0" normalizeH="0" baseline="0" noProof="0" dirty="0">
                <a:ln>
                  <a:noFill/>
                </a:ln>
                <a:solidFill>
                  <a:srgbClr val="000000"/>
                </a:solidFill>
                <a:effectLst/>
                <a:uLnTx/>
                <a:uFillTx/>
                <a:latin typeface="Arial" pitchFamily="34" charset="0"/>
                <a:cs typeface="Arial" pitchFamily="34" charset="0"/>
              </a:rPr>
              <a:t> 2003 </a:t>
            </a:r>
            <a:r>
              <a:rPr kumimoji="0" lang="en-US" sz="1200" b="0" i="0" u="none" strike="noStrike" kern="1200" cap="none" spc="0" normalizeH="0" baseline="0" noProof="0" dirty="0" err="1">
                <a:ln>
                  <a:noFill/>
                </a:ln>
                <a:solidFill>
                  <a:srgbClr val="000000"/>
                </a:solidFill>
                <a:effectLst/>
                <a:uLnTx/>
                <a:uFillTx/>
                <a:latin typeface="Arial" pitchFamily="34" charset="0"/>
                <a:cs typeface="Arial" pitchFamily="34" charset="0"/>
              </a:rPr>
              <a:t>sebagai</a:t>
            </a:r>
            <a:r>
              <a:rPr kumimoji="0" lang="en-US" sz="1200" b="0" i="0" u="none" strike="noStrike" kern="1200" cap="none" spc="0" normalizeH="0" baseline="0" noProof="0" dirty="0">
                <a:ln>
                  <a:noFill/>
                </a:ln>
                <a:solidFill>
                  <a:srgbClr val="000000"/>
                </a:solidFill>
                <a:effectLst/>
                <a:uLnTx/>
                <a:uFillTx/>
                <a:latin typeface="Arial" pitchFamily="34" charset="0"/>
                <a:cs typeface="Arial" pitchFamily="34" charset="0"/>
              </a:rPr>
              <a:t> CIBA Consulting Group oleh </a:t>
            </a:r>
            <a:r>
              <a:rPr kumimoji="0" lang="en-US" sz="1200" b="0" i="0" u="none" strike="noStrike" kern="1200" cap="none" spc="0" normalizeH="0" baseline="0" noProof="0" dirty="0" err="1">
                <a:ln>
                  <a:noFill/>
                </a:ln>
                <a:solidFill>
                  <a:srgbClr val="000000"/>
                </a:solidFill>
                <a:effectLst/>
                <a:uLnTx/>
                <a:uFillTx/>
                <a:latin typeface="Arial" pitchFamily="34" charset="0"/>
                <a:cs typeface="Arial" pitchFamily="34" charset="0"/>
              </a:rPr>
              <a:t>beberapa</a:t>
            </a:r>
            <a:r>
              <a:rPr kumimoji="0" lang="en-US" sz="1200" b="0" i="0" u="none" strike="noStrike" kern="1200" cap="none" spc="0" normalizeH="0" baseline="0" noProof="0" dirty="0">
                <a:ln>
                  <a:noFill/>
                </a:ln>
                <a:solidFill>
                  <a:srgbClr val="000000"/>
                </a:solidFill>
                <a:effectLst/>
                <a:uLnTx/>
                <a:uFillTx/>
                <a:latin typeface="Arial" pitchFamily="34" charset="0"/>
                <a:cs typeface="Arial" pitchFamily="34" charset="0"/>
              </a:rPr>
              <a:t> Mitra senior </a:t>
            </a:r>
            <a:r>
              <a:rPr kumimoji="0" lang="en-US" sz="1200" b="0" i="0" u="none" strike="noStrike" kern="1200" cap="none" spc="0" normalizeH="0" baseline="0" noProof="0" dirty="0" err="1">
                <a:ln>
                  <a:noFill/>
                </a:ln>
                <a:solidFill>
                  <a:srgbClr val="000000"/>
                </a:solidFill>
                <a:effectLst/>
                <a:uLnTx/>
                <a:uFillTx/>
                <a:latin typeface="Arial" pitchFamily="34" charset="0"/>
                <a:cs typeface="Arial" pitchFamily="34" charset="0"/>
              </a:rPr>
              <a:t>dari</a:t>
            </a:r>
            <a:r>
              <a:rPr kumimoji="0" lang="en-US" sz="1200" b="0" i="0" u="none" strike="noStrike" kern="1200" cap="none" spc="0" normalizeH="0" baseline="0" noProof="0" dirty="0">
                <a:ln>
                  <a:noFill/>
                </a:ln>
                <a:solidFill>
                  <a:srgbClr val="000000"/>
                </a:solidFill>
                <a:effectLst/>
                <a:uLnTx/>
                <a:uFillTx/>
                <a:latin typeface="Arial" pitchFamily="34" charset="0"/>
                <a:cs typeface="Arial" pitchFamily="34" charset="0"/>
              </a:rPr>
              <a:t> </a:t>
            </a:r>
            <a:r>
              <a:rPr kumimoji="0" lang="en-US" sz="1200" b="0" i="0" u="none" strike="noStrike" kern="1200" cap="none" spc="0" normalizeH="0" baseline="0" noProof="0" dirty="0" err="1">
                <a:ln>
                  <a:noFill/>
                </a:ln>
                <a:solidFill>
                  <a:srgbClr val="000000"/>
                </a:solidFill>
                <a:effectLst/>
                <a:uLnTx/>
                <a:uFillTx/>
                <a:latin typeface="Arial" pitchFamily="34" charset="0"/>
                <a:cs typeface="Arial" pitchFamily="34" charset="0"/>
              </a:rPr>
              <a:t>perusahaan</a:t>
            </a:r>
            <a:r>
              <a:rPr kumimoji="0" lang="en-US" sz="1200" b="0" i="0" u="none" strike="noStrike" kern="1200" cap="none" spc="0" normalizeH="0" baseline="0" noProof="0" dirty="0">
                <a:ln>
                  <a:noFill/>
                </a:ln>
                <a:solidFill>
                  <a:srgbClr val="000000"/>
                </a:solidFill>
                <a:effectLst/>
                <a:uLnTx/>
                <a:uFillTx/>
                <a:latin typeface="Arial" pitchFamily="34" charset="0"/>
                <a:cs typeface="Arial" pitchFamily="34" charset="0"/>
              </a:rPr>
              <a:t> </a:t>
            </a:r>
            <a:r>
              <a:rPr kumimoji="0" lang="en-US" sz="1200" b="0" i="0" u="none" strike="noStrike" kern="1200" cap="none" spc="0" normalizeH="0" baseline="0" noProof="0" dirty="0" err="1">
                <a:ln>
                  <a:noFill/>
                </a:ln>
                <a:solidFill>
                  <a:srgbClr val="000000"/>
                </a:solidFill>
                <a:effectLst/>
                <a:uLnTx/>
                <a:uFillTx/>
                <a:latin typeface="Arial" pitchFamily="34" charset="0"/>
                <a:cs typeface="Arial" pitchFamily="34" charset="0"/>
              </a:rPr>
              <a:t>jasa</a:t>
            </a:r>
            <a:r>
              <a:rPr kumimoji="0" lang="en-US" sz="1200" b="0" i="0" u="none" strike="noStrike" kern="1200" cap="none" spc="0" normalizeH="0" baseline="0" noProof="0" dirty="0">
                <a:ln>
                  <a:noFill/>
                </a:ln>
                <a:solidFill>
                  <a:srgbClr val="000000"/>
                </a:solidFill>
                <a:effectLst/>
                <a:uLnTx/>
                <a:uFillTx/>
                <a:latin typeface="Arial" pitchFamily="34" charset="0"/>
                <a:cs typeface="Arial" pitchFamily="34" charset="0"/>
              </a:rPr>
              <a:t> </a:t>
            </a:r>
            <a:r>
              <a:rPr kumimoji="0" lang="en-US" sz="1200" b="0" i="0" u="none" strike="noStrike" kern="1200" cap="none" spc="0" normalizeH="0" baseline="0" noProof="0" dirty="0" err="1">
                <a:ln>
                  <a:noFill/>
                </a:ln>
                <a:solidFill>
                  <a:srgbClr val="000000"/>
                </a:solidFill>
                <a:effectLst/>
                <a:uLnTx/>
                <a:uFillTx/>
                <a:latin typeface="Arial" pitchFamily="34" charset="0"/>
                <a:cs typeface="Arial" pitchFamily="34" charset="0"/>
              </a:rPr>
              <a:t>profesional</a:t>
            </a:r>
            <a:r>
              <a:rPr kumimoji="0" lang="en-US" sz="1200" b="0" i="0" u="none" strike="noStrike" kern="1200" cap="none" spc="0" normalizeH="0" baseline="0" noProof="0" dirty="0">
                <a:ln>
                  <a:noFill/>
                </a:ln>
                <a:solidFill>
                  <a:srgbClr val="000000"/>
                </a:solidFill>
                <a:effectLst/>
                <a:uLnTx/>
                <a:uFillTx/>
                <a:latin typeface="Arial" pitchFamily="34" charset="0"/>
                <a:cs typeface="Arial" pitchFamily="34" charset="0"/>
              </a:rPr>
              <a:t> </a:t>
            </a:r>
            <a:r>
              <a:rPr kumimoji="0" lang="en-US" sz="1200" b="0" i="0" u="none" strike="noStrike" kern="1200" cap="none" spc="0" normalizeH="0" baseline="0" noProof="0" dirty="0" err="1">
                <a:ln>
                  <a:noFill/>
                </a:ln>
                <a:solidFill>
                  <a:srgbClr val="000000"/>
                </a:solidFill>
                <a:effectLst/>
                <a:uLnTx/>
                <a:uFillTx/>
                <a:latin typeface="Arial" pitchFamily="34" charset="0"/>
                <a:cs typeface="Arial" pitchFamily="34" charset="0"/>
              </a:rPr>
              <a:t>terbesar</a:t>
            </a:r>
            <a:r>
              <a:rPr lang="en-US" sz="1200" dirty="0">
                <a:solidFill>
                  <a:srgbClr val="000000"/>
                </a:solidFill>
                <a:latin typeface="Arial" pitchFamily="34" charset="0"/>
                <a:cs typeface="Arial" pitchFamily="34" charset="0"/>
              </a:rPr>
              <a:t> </a:t>
            </a:r>
            <a:r>
              <a:rPr kumimoji="0" lang="en-US" sz="1200" b="0" i="0" u="none" strike="noStrike" kern="1200" cap="none" spc="0" normalizeH="0" baseline="0" noProof="0" dirty="0">
                <a:ln>
                  <a:noFill/>
                </a:ln>
                <a:solidFill>
                  <a:srgbClr val="000000"/>
                </a:solidFill>
                <a:effectLst/>
                <a:uLnTx/>
                <a:uFillTx/>
                <a:latin typeface="Arial" pitchFamily="34" charset="0"/>
                <a:cs typeface="Arial" pitchFamily="34" charset="0"/>
              </a:rPr>
              <a:t>di </a:t>
            </a:r>
            <a:r>
              <a:rPr kumimoji="0" lang="en-US" sz="1200" b="0" i="0" u="none" strike="noStrike" kern="1200" cap="none" spc="0" normalizeH="0" baseline="0" noProof="0" dirty="0" err="1">
                <a:ln>
                  <a:noFill/>
                </a:ln>
                <a:solidFill>
                  <a:srgbClr val="000000"/>
                </a:solidFill>
                <a:effectLst/>
                <a:uLnTx/>
                <a:uFillTx/>
                <a:latin typeface="Arial" pitchFamily="34" charset="0"/>
                <a:cs typeface="Arial" pitchFamily="34" charset="0"/>
              </a:rPr>
              <a:t>Indonesi</a:t>
            </a:r>
            <a:r>
              <a:rPr lang="en-US" sz="1200" dirty="0">
                <a:solidFill>
                  <a:srgbClr val="000000"/>
                </a:solidFill>
                <a:latin typeface="Arial" pitchFamily="34" charset="0"/>
                <a:cs typeface="Arial" pitchFamily="34" charset="0"/>
              </a:rPr>
              <a:t>a.</a:t>
            </a:r>
          </a:p>
          <a:p>
            <a:pPr marR="0" lvl="0" algn="l" defTabSz="914400" rtl="0" eaLnBrk="1" fontAlgn="base" latinLnBrk="0" hangingPunct="1">
              <a:lnSpc>
                <a:spcPct val="100000"/>
              </a:lnSpc>
              <a:spcBef>
                <a:spcPct val="0"/>
              </a:spcBef>
              <a:spcAft>
                <a:spcPct val="0"/>
              </a:spcAft>
              <a:buClrTx/>
              <a:buSzTx/>
            </a:pPr>
            <a:endParaRPr kumimoji="0" lang="en-US" sz="1200" b="0" i="0" u="none" strike="noStrike" kern="1200" cap="none" spc="0" normalizeH="0" baseline="0" noProof="0" dirty="0">
              <a:ln>
                <a:noFill/>
              </a:ln>
              <a:solidFill>
                <a:srgbClr val="000000"/>
              </a:solidFill>
              <a:effectLst/>
              <a:uLnTx/>
              <a:uFillTx/>
              <a:latin typeface="Arial" pitchFamily="34" charset="0"/>
              <a:cs typeface="Arial" pitchFamily="34" charset="0"/>
            </a:endParaRPr>
          </a:p>
          <a:p>
            <a:pPr marL="171450" marR="0" lvl="0" indent="-171450" algn="l" defTabSz="914400" rtl="0" eaLnBrk="1" fontAlgn="base" latinLnBrk="0" hangingPunct="1">
              <a:lnSpc>
                <a:spcPct val="100000"/>
              </a:lnSpc>
              <a:spcBef>
                <a:spcPct val="0"/>
              </a:spcBef>
              <a:spcAft>
                <a:spcPct val="0"/>
              </a:spcAft>
              <a:buClrTx/>
              <a:buSzTx/>
              <a:buFont typeface="Arial" charset="0"/>
              <a:buChar char="•"/>
            </a:pPr>
            <a:r>
              <a:rPr lang="en-US" sz="1200" dirty="0">
                <a:solidFill>
                  <a:srgbClr val="000000"/>
                </a:solidFill>
                <a:latin typeface="Arial" pitchFamily="34" charset="0"/>
                <a:cs typeface="Arial" pitchFamily="34" charset="0"/>
              </a:rPr>
              <a:t>CIBA</a:t>
            </a:r>
            <a:r>
              <a:rPr kumimoji="0" lang="en-US" sz="1200" b="0" i="0" u="none" strike="noStrike" kern="1200" cap="none" spc="0" normalizeH="0" baseline="0" noProof="0" dirty="0">
                <a:ln>
                  <a:noFill/>
                </a:ln>
                <a:solidFill>
                  <a:srgbClr val="000000"/>
                </a:solidFill>
                <a:effectLst/>
                <a:uLnTx/>
                <a:uFillTx/>
                <a:latin typeface="Arial" pitchFamily="34" charset="0"/>
                <a:cs typeface="Arial" pitchFamily="34" charset="0"/>
              </a:rPr>
              <a:t> </a:t>
            </a:r>
            <a:r>
              <a:rPr kumimoji="0" lang="en-US" sz="1200" b="0" i="0" u="none" strike="noStrike" kern="1200" cap="none" spc="0" normalizeH="0" baseline="0" noProof="0" dirty="0" err="1">
                <a:ln>
                  <a:noFill/>
                </a:ln>
                <a:solidFill>
                  <a:srgbClr val="000000"/>
                </a:solidFill>
                <a:effectLst/>
                <a:uLnTx/>
                <a:uFillTx/>
                <a:latin typeface="Arial" pitchFamily="34" charset="0"/>
                <a:cs typeface="Arial" pitchFamily="34" charset="0"/>
              </a:rPr>
              <a:t>telah</a:t>
            </a:r>
            <a:r>
              <a:rPr kumimoji="0" lang="en-US" sz="1200" b="0" i="0" u="none" strike="noStrike" kern="1200" cap="none" spc="0" normalizeH="0" baseline="0" noProof="0" dirty="0">
                <a:ln>
                  <a:noFill/>
                </a:ln>
                <a:solidFill>
                  <a:srgbClr val="000000"/>
                </a:solidFill>
                <a:effectLst/>
                <a:uLnTx/>
                <a:uFillTx/>
                <a:latin typeface="Arial" pitchFamily="34" charset="0"/>
                <a:cs typeface="Arial" pitchFamily="34" charset="0"/>
              </a:rPr>
              <a:t> </a:t>
            </a:r>
            <a:r>
              <a:rPr kumimoji="0" lang="en-US" sz="1200" b="0" i="0" u="none" strike="noStrike" kern="1200" cap="none" spc="0" normalizeH="0" baseline="0" noProof="0" dirty="0" err="1">
                <a:ln>
                  <a:noFill/>
                </a:ln>
                <a:solidFill>
                  <a:srgbClr val="000000"/>
                </a:solidFill>
                <a:effectLst/>
                <a:uLnTx/>
                <a:uFillTx/>
                <a:latin typeface="Arial" pitchFamily="34" charset="0"/>
                <a:cs typeface="Arial" pitchFamily="34" charset="0"/>
              </a:rPr>
              <a:t>berkembang</a:t>
            </a:r>
            <a:r>
              <a:rPr kumimoji="0" lang="en-US" sz="1200" b="0" i="0" u="none" strike="noStrike" kern="1200" cap="none" spc="0" normalizeH="0" baseline="0" noProof="0" dirty="0">
                <a:ln>
                  <a:noFill/>
                </a:ln>
                <a:solidFill>
                  <a:srgbClr val="000000"/>
                </a:solidFill>
                <a:effectLst/>
                <a:uLnTx/>
                <a:uFillTx/>
                <a:latin typeface="Arial" pitchFamily="34" charset="0"/>
                <a:cs typeface="Arial" pitchFamily="34" charset="0"/>
              </a:rPr>
              <a:t> </a:t>
            </a:r>
            <a:r>
              <a:rPr kumimoji="0" lang="en-US" sz="1200" b="0" i="0" u="none" strike="noStrike" kern="1200" cap="none" spc="0" normalizeH="0" baseline="0" noProof="0" dirty="0" err="1">
                <a:ln>
                  <a:noFill/>
                </a:ln>
                <a:solidFill>
                  <a:srgbClr val="000000"/>
                </a:solidFill>
                <a:effectLst/>
                <a:uLnTx/>
                <a:uFillTx/>
                <a:latin typeface="Arial" pitchFamily="34" charset="0"/>
                <a:cs typeface="Arial" pitchFamily="34" charset="0"/>
              </a:rPr>
              <a:t>pesat</a:t>
            </a:r>
            <a:r>
              <a:rPr kumimoji="0" lang="en-US" sz="1200" b="0" i="0" u="none" strike="noStrike" kern="1200" cap="none" spc="0" normalizeH="0" baseline="0" noProof="0" dirty="0">
                <a:ln>
                  <a:noFill/>
                </a:ln>
                <a:solidFill>
                  <a:srgbClr val="000000"/>
                </a:solidFill>
                <a:effectLst/>
                <a:uLnTx/>
                <a:uFillTx/>
                <a:latin typeface="Arial" pitchFamily="34" charset="0"/>
                <a:cs typeface="Arial" pitchFamily="34" charset="0"/>
              </a:rPr>
              <a:t> </a:t>
            </a:r>
            <a:r>
              <a:rPr kumimoji="0" lang="en-US" sz="1200" b="0" i="0" u="none" strike="noStrike" kern="1200" cap="none" spc="0" normalizeH="0" baseline="0" noProof="0" dirty="0" err="1">
                <a:ln>
                  <a:noFill/>
                </a:ln>
                <a:solidFill>
                  <a:srgbClr val="000000"/>
                </a:solidFill>
                <a:effectLst/>
                <a:uLnTx/>
                <a:uFillTx/>
                <a:latin typeface="Arial" pitchFamily="34" charset="0"/>
                <a:cs typeface="Arial" pitchFamily="34" charset="0"/>
              </a:rPr>
              <a:t>menjadi</a:t>
            </a:r>
            <a:r>
              <a:rPr kumimoji="0" lang="en-US" sz="1200" b="0" i="0" u="none" strike="noStrike" kern="1200" cap="none" spc="0" normalizeH="0" baseline="0" noProof="0" dirty="0">
                <a:ln>
                  <a:noFill/>
                </a:ln>
                <a:solidFill>
                  <a:srgbClr val="000000"/>
                </a:solidFill>
                <a:effectLst/>
                <a:uLnTx/>
                <a:uFillTx/>
                <a:latin typeface="Arial" pitchFamily="34" charset="0"/>
                <a:cs typeface="Arial" pitchFamily="34" charset="0"/>
              </a:rPr>
              <a:t> salah </a:t>
            </a:r>
            <a:r>
              <a:rPr kumimoji="0" lang="en-US" sz="1200" b="0" i="0" u="none" strike="noStrike" kern="1200" cap="none" spc="0" normalizeH="0" baseline="0" noProof="0" dirty="0" err="1">
                <a:ln>
                  <a:noFill/>
                </a:ln>
                <a:solidFill>
                  <a:srgbClr val="000000"/>
                </a:solidFill>
                <a:effectLst/>
                <a:uLnTx/>
                <a:uFillTx/>
                <a:latin typeface="Arial" pitchFamily="34" charset="0"/>
                <a:cs typeface="Arial" pitchFamily="34" charset="0"/>
              </a:rPr>
              <a:t>satu</a:t>
            </a:r>
            <a:r>
              <a:rPr kumimoji="0" lang="en-US" sz="1200" b="0" i="0" u="none" strike="noStrike" kern="1200" cap="none" spc="0" normalizeH="0" baseline="0" noProof="0" dirty="0">
                <a:ln>
                  <a:noFill/>
                </a:ln>
                <a:solidFill>
                  <a:srgbClr val="000000"/>
                </a:solidFill>
                <a:effectLst/>
                <a:uLnTx/>
                <a:uFillTx/>
                <a:latin typeface="Arial" pitchFamily="34" charset="0"/>
                <a:cs typeface="Arial" pitchFamily="34" charset="0"/>
              </a:rPr>
              <a:t> </a:t>
            </a:r>
            <a:r>
              <a:rPr kumimoji="0" lang="en-US" sz="1200" b="0" i="0" u="none" strike="noStrike" kern="1200" cap="none" spc="0" normalizeH="0" baseline="0" noProof="0" dirty="0" err="1">
                <a:ln>
                  <a:noFill/>
                </a:ln>
                <a:solidFill>
                  <a:srgbClr val="000000"/>
                </a:solidFill>
                <a:effectLst/>
                <a:uLnTx/>
                <a:uFillTx/>
                <a:latin typeface="Arial" pitchFamily="34" charset="0"/>
                <a:cs typeface="Arial" pitchFamily="34" charset="0"/>
              </a:rPr>
              <a:t>perusahaan</a:t>
            </a:r>
            <a:r>
              <a:rPr kumimoji="0" lang="en-US" sz="1200" b="0" i="0" u="none" strike="noStrike" kern="1200" cap="none" spc="0" normalizeH="0" baseline="0" noProof="0" dirty="0">
                <a:ln>
                  <a:noFill/>
                </a:ln>
                <a:solidFill>
                  <a:srgbClr val="000000"/>
                </a:solidFill>
                <a:effectLst/>
                <a:uLnTx/>
                <a:uFillTx/>
                <a:latin typeface="Arial" pitchFamily="34" charset="0"/>
                <a:cs typeface="Arial" pitchFamily="34" charset="0"/>
              </a:rPr>
              <a:t> </a:t>
            </a:r>
            <a:r>
              <a:rPr kumimoji="0" lang="en-US" sz="1200" b="0" i="0" u="none" strike="noStrike" kern="1200" cap="none" spc="0" normalizeH="0" baseline="0" noProof="0" dirty="0" err="1">
                <a:ln>
                  <a:noFill/>
                </a:ln>
                <a:solidFill>
                  <a:srgbClr val="000000"/>
                </a:solidFill>
                <a:effectLst/>
                <a:uLnTx/>
                <a:uFillTx/>
                <a:latin typeface="Arial" pitchFamily="34" charset="0"/>
                <a:cs typeface="Arial" pitchFamily="34" charset="0"/>
              </a:rPr>
              <a:t>jasa</a:t>
            </a:r>
            <a:r>
              <a:rPr kumimoji="0" lang="en-US" sz="1200" b="0" i="0" u="none" strike="noStrike" kern="1200" cap="none" spc="0" normalizeH="0" baseline="0" noProof="0" dirty="0">
                <a:ln>
                  <a:noFill/>
                </a:ln>
                <a:solidFill>
                  <a:srgbClr val="000000"/>
                </a:solidFill>
                <a:effectLst/>
                <a:uLnTx/>
                <a:uFillTx/>
                <a:latin typeface="Arial" pitchFamily="34" charset="0"/>
                <a:cs typeface="Arial" pitchFamily="34" charset="0"/>
              </a:rPr>
              <a:t> </a:t>
            </a:r>
            <a:r>
              <a:rPr kumimoji="0" lang="en-US" sz="1200" b="0" i="0" u="none" strike="noStrike" kern="1200" cap="none" spc="0" normalizeH="0" baseline="0" noProof="0" dirty="0" err="1">
                <a:ln>
                  <a:noFill/>
                </a:ln>
                <a:solidFill>
                  <a:srgbClr val="000000"/>
                </a:solidFill>
                <a:effectLst/>
                <a:uLnTx/>
                <a:uFillTx/>
                <a:latin typeface="Arial" pitchFamily="34" charset="0"/>
                <a:cs typeface="Arial" pitchFamily="34" charset="0"/>
              </a:rPr>
              <a:t>profesional</a:t>
            </a:r>
            <a:r>
              <a:rPr kumimoji="0" lang="en-US" sz="1200" b="0" i="0" u="none" strike="noStrike" kern="1200" cap="none" spc="0" normalizeH="0" baseline="0" noProof="0" dirty="0">
                <a:ln>
                  <a:noFill/>
                </a:ln>
                <a:solidFill>
                  <a:srgbClr val="000000"/>
                </a:solidFill>
                <a:effectLst/>
                <a:uLnTx/>
                <a:uFillTx/>
                <a:latin typeface="Arial" pitchFamily="34" charset="0"/>
                <a:cs typeface="Arial" pitchFamily="34" charset="0"/>
              </a:rPr>
              <a:t> </a:t>
            </a:r>
            <a:r>
              <a:rPr kumimoji="0" lang="en-US" sz="1200" b="0" i="0" u="none" strike="noStrike" kern="1200" cap="none" spc="0" normalizeH="0" baseline="0" noProof="0" dirty="0" err="1">
                <a:ln>
                  <a:noFill/>
                </a:ln>
                <a:solidFill>
                  <a:srgbClr val="000000"/>
                </a:solidFill>
                <a:effectLst/>
                <a:uLnTx/>
                <a:uFillTx/>
                <a:latin typeface="Arial" pitchFamily="34" charset="0"/>
                <a:cs typeface="Arial" pitchFamily="34" charset="0"/>
              </a:rPr>
              <a:t>terbesar</a:t>
            </a:r>
            <a:r>
              <a:rPr lang="en-US" sz="1200" dirty="0">
                <a:solidFill>
                  <a:srgbClr val="000000"/>
                </a:solidFill>
                <a:latin typeface="Arial" pitchFamily="34" charset="0"/>
                <a:cs typeface="Arial" pitchFamily="34" charset="0"/>
              </a:rPr>
              <a:t> </a:t>
            </a:r>
            <a:r>
              <a:rPr kumimoji="0" lang="en-US" sz="1200" b="0" i="0" u="none" strike="noStrike" kern="1200" cap="none" spc="0" normalizeH="0" baseline="0" noProof="0" dirty="0">
                <a:ln>
                  <a:noFill/>
                </a:ln>
                <a:solidFill>
                  <a:srgbClr val="000000"/>
                </a:solidFill>
                <a:effectLst/>
                <a:uLnTx/>
                <a:uFillTx/>
                <a:latin typeface="Arial" pitchFamily="34" charset="0"/>
                <a:cs typeface="Arial" pitchFamily="34" charset="0"/>
              </a:rPr>
              <a:t>di Indonesia yang </a:t>
            </a:r>
            <a:r>
              <a:rPr kumimoji="0" lang="en-US" sz="1200" b="0" i="0" u="none" strike="noStrike" kern="1200" cap="none" spc="0" normalizeH="0" baseline="0" noProof="0" dirty="0" err="1">
                <a:ln>
                  <a:noFill/>
                </a:ln>
                <a:solidFill>
                  <a:srgbClr val="000000"/>
                </a:solidFill>
                <a:effectLst/>
                <a:uLnTx/>
                <a:uFillTx/>
                <a:latin typeface="Arial" pitchFamily="34" charset="0"/>
                <a:cs typeface="Arial" pitchFamily="34" charset="0"/>
              </a:rPr>
              <a:t>menyediakan</a:t>
            </a:r>
            <a:r>
              <a:rPr kumimoji="0" lang="en-US" sz="1200" b="0" i="0" u="none" strike="noStrike" kern="1200" cap="none" spc="0" normalizeH="0" baseline="0" noProof="0" dirty="0">
                <a:ln>
                  <a:noFill/>
                </a:ln>
                <a:solidFill>
                  <a:srgbClr val="000000"/>
                </a:solidFill>
                <a:effectLst/>
                <a:uLnTx/>
                <a:uFillTx/>
                <a:latin typeface="Arial" pitchFamily="34" charset="0"/>
                <a:cs typeface="Arial" pitchFamily="34" charset="0"/>
              </a:rPr>
              <a:t> audit </a:t>
            </a:r>
            <a:r>
              <a:rPr kumimoji="0" lang="en-US" sz="1200" b="0" i="0" u="none" strike="noStrike" kern="1200" cap="none" spc="0" normalizeH="0" baseline="0" noProof="0" dirty="0" err="1">
                <a:ln>
                  <a:noFill/>
                </a:ln>
                <a:solidFill>
                  <a:srgbClr val="000000"/>
                </a:solidFill>
                <a:effectLst/>
                <a:uLnTx/>
                <a:uFillTx/>
                <a:latin typeface="Arial" pitchFamily="34" charset="0"/>
                <a:cs typeface="Arial" pitchFamily="34" charset="0"/>
              </a:rPr>
              <a:t>berkualitas</a:t>
            </a:r>
            <a:r>
              <a:rPr kumimoji="0" lang="en-US" sz="1200" b="0" i="0" u="none" strike="noStrike" kern="1200" cap="none" spc="0" normalizeH="0" baseline="0" noProof="0" dirty="0">
                <a:ln>
                  <a:noFill/>
                </a:ln>
                <a:solidFill>
                  <a:srgbClr val="000000"/>
                </a:solidFill>
                <a:effectLst/>
                <a:uLnTx/>
                <a:uFillTx/>
                <a:latin typeface="Arial" pitchFamily="34" charset="0"/>
                <a:cs typeface="Arial" pitchFamily="34" charset="0"/>
              </a:rPr>
              <a:t> </a:t>
            </a:r>
            <a:r>
              <a:rPr kumimoji="0" lang="en-US" sz="1200" b="0" i="0" u="none" strike="noStrike" kern="1200" cap="none" spc="0" normalizeH="0" baseline="0" noProof="0" dirty="0" err="1">
                <a:ln>
                  <a:noFill/>
                </a:ln>
                <a:solidFill>
                  <a:srgbClr val="000000"/>
                </a:solidFill>
                <a:effectLst/>
                <a:uLnTx/>
                <a:uFillTx/>
                <a:latin typeface="Arial" pitchFamily="34" charset="0"/>
                <a:cs typeface="Arial" pitchFamily="34" charset="0"/>
              </a:rPr>
              <a:t>tinggi</a:t>
            </a:r>
            <a:r>
              <a:rPr lang="en-US" sz="1200" dirty="0">
                <a:solidFill>
                  <a:srgbClr val="000000"/>
                </a:solidFill>
                <a:latin typeface="Arial" pitchFamily="34" charset="0"/>
                <a:cs typeface="Arial" pitchFamily="34" charset="0"/>
              </a:rPr>
              <a:t> </a:t>
            </a:r>
            <a:r>
              <a:rPr kumimoji="0" lang="en-US" sz="1200" b="0" i="0" u="none" strike="noStrike" kern="1200" cap="none" spc="0" normalizeH="0" baseline="0" noProof="0" dirty="0">
                <a:ln>
                  <a:noFill/>
                </a:ln>
                <a:solidFill>
                  <a:srgbClr val="000000"/>
                </a:solidFill>
                <a:effectLst/>
                <a:uLnTx/>
                <a:uFillTx/>
                <a:latin typeface="Arial" pitchFamily="34" charset="0"/>
                <a:cs typeface="Arial" pitchFamily="34" charset="0"/>
              </a:rPr>
              <a:t>&amp; </a:t>
            </a:r>
            <a:r>
              <a:rPr kumimoji="0" lang="en-US" sz="1200" b="0" i="0" u="none" strike="noStrike" kern="1200" cap="none" spc="0" normalizeH="0" baseline="0" noProof="0" dirty="0" err="1">
                <a:ln>
                  <a:noFill/>
                </a:ln>
                <a:solidFill>
                  <a:srgbClr val="000000"/>
                </a:solidFill>
                <a:effectLst/>
                <a:uLnTx/>
                <a:uFillTx/>
                <a:latin typeface="Arial" pitchFamily="34" charset="0"/>
                <a:cs typeface="Arial" pitchFamily="34" charset="0"/>
              </a:rPr>
              <a:t>jaminan</a:t>
            </a:r>
            <a:r>
              <a:rPr kumimoji="0" lang="en-US" sz="1200" b="0" i="0" u="none" strike="noStrike" kern="1200" cap="none" spc="0" normalizeH="0" baseline="0" noProof="0" dirty="0">
                <a:ln>
                  <a:noFill/>
                </a:ln>
                <a:solidFill>
                  <a:srgbClr val="000000"/>
                </a:solidFill>
                <a:effectLst/>
                <a:uLnTx/>
                <a:uFillTx/>
                <a:latin typeface="Arial" pitchFamily="34" charset="0"/>
                <a:cs typeface="Arial" pitchFamily="34" charset="0"/>
              </a:rPr>
              <a:t>, </a:t>
            </a:r>
            <a:r>
              <a:rPr kumimoji="0" lang="en-US" sz="1200" b="0" i="0" u="none" strike="noStrike" kern="1200" cap="none" spc="0" normalizeH="0" baseline="0" noProof="0" dirty="0" err="1">
                <a:ln>
                  <a:noFill/>
                </a:ln>
                <a:solidFill>
                  <a:srgbClr val="000000"/>
                </a:solidFill>
                <a:effectLst/>
                <a:uLnTx/>
                <a:uFillTx/>
                <a:latin typeface="Arial" pitchFamily="34" charset="0"/>
                <a:cs typeface="Arial" pitchFamily="34" charset="0"/>
              </a:rPr>
              <a:t>pajak</a:t>
            </a:r>
            <a:r>
              <a:rPr kumimoji="0" lang="en-US" sz="1200" b="0" i="0" u="none" strike="noStrike" kern="1200" cap="none" spc="0" normalizeH="0" baseline="0" noProof="0" dirty="0">
                <a:ln>
                  <a:noFill/>
                </a:ln>
                <a:solidFill>
                  <a:srgbClr val="000000"/>
                </a:solidFill>
                <a:effectLst/>
                <a:uLnTx/>
                <a:uFillTx/>
                <a:latin typeface="Arial" pitchFamily="34" charset="0"/>
                <a:cs typeface="Arial" pitchFamily="34" charset="0"/>
              </a:rPr>
              <a:t> dan </a:t>
            </a:r>
            <a:r>
              <a:rPr kumimoji="0" lang="en-US" sz="1200" b="0" i="0" u="none" strike="noStrike" kern="1200" cap="none" spc="0" normalizeH="0" baseline="0" noProof="0" dirty="0" err="1">
                <a:ln>
                  <a:noFill/>
                </a:ln>
                <a:solidFill>
                  <a:srgbClr val="000000"/>
                </a:solidFill>
                <a:effectLst/>
                <a:uLnTx/>
                <a:uFillTx/>
                <a:latin typeface="Arial" pitchFamily="34" charset="0"/>
                <a:cs typeface="Arial" pitchFamily="34" charset="0"/>
              </a:rPr>
              <a:t>penasihat</a:t>
            </a:r>
            <a:r>
              <a:rPr kumimoji="0" lang="en-US" sz="1200" b="0" i="0" u="none" strike="noStrike" kern="1200" cap="none" spc="0" normalizeH="0" baseline="0" noProof="0" dirty="0">
                <a:ln>
                  <a:noFill/>
                </a:ln>
                <a:solidFill>
                  <a:srgbClr val="000000"/>
                </a:solidFill>
                <a:effectLst/>
                <a:uLnTx/>
                <a:uFillTx/>
                <a:latin typeface="Arial" pitchFamily="34" charset="0"/>
                <a:cs typeface="Arial" pitchFamily="34" charset="0"/>
              </a:rPr>
              <a:t> </a:t>
            </a:r>
            <a:r>
              <a:rPr kumimoji="0" lang="en-US" sz="1200" b="0" i="0" u="none" strike="noStrike" kern="1200" cap="none" spc="0" normalizeH="0" baseline="0" noProof="0" dirty="0" err="1">
                <a:ln>
                  <a:noFill/>
                </a:ln>
                <a:solidFill>
                  <a:srgbClr val="000000"/>
                </a:solidFill>
                <a:effectLst/>
                <a:uLnTx/>
                <a:uFillTx/>
                <a:latin typeface="Arial" pitchFamily="34" charset="0"/>
                <a:cs typeface="Arial" pitchFamily="34" charset="0"/>
              </a:rPr>
              <a:t>bisnis</a:t>
            </a:r>
            <a:r>
              <a:rPr kumimoji="0" lang="en-US" sz="1200" b="0" i="0" u="none" strike="noStrike" kern="1200" cap="none" spc="0" normalizeH="0" baseline="0" noProof="0" dirty="0">
                <a:ln>
                  <a:noFill/>
                </a:ln>
                <a:solidFill>
                  <a:srgbClr val="000000"/>
                </a:solidFill>
                <a:effectLst/>
                <a:uLnTx/>
                <a:uFillTx/>
                <a:latin typeface="Arial" pitchFamily="34" charset="0"/>
                <a:cs typeface="Arial" pitchFamily="34" charset="0"/>
              </a:rPr>
              <a:t> </a:t>
            </a:r>
            <a:r>
              <a:rPr kumimoji="0" lang="en-US" sz="1200" b="0" i="0" u="none" strike="noStrike" kern="1200" cap="none" spc="0" normalizeH="0" baseline="0" noProof="0" dirty="0" err="1">
                <a:ln>
                  <a:noFill/>
                </a:ln>
                <a:solidFill>
                  <a:srgbClr val="000000"/>
                </a:solidFill>
                <a:effectLst/>
                <a:uLnTx/>
                <a:uFillTx/>
                <a:latin typeface="Arial" pitchFamily="34" charset="0"/>
                <a:cs typeface="Arial" pitchFamily="34" charset="0"/>
              </a:rPr>
              <a:t>serta</a:t>
            </a:r>
            <a:r>
              <a:rPr kumimoji="0" lang="en-US" sz="1200" b="0" i="0" u="none" strike="noStrike" kern="1200" cap="none" spc="0" normalizeH="0" baseline="0" noProof="0" dirty="0">
                <a:ln>
                  <a:noFill/>
                </a:ln>
                <a:solidFill>
                  <a:srgbClr val="000000"/>
                </a:solidFill>
                <a:effectLst/>
                <a:uLnTx/>
                <a:uFillTx/>
                <a:latin typeface="Arial" pitchFamily="34" charset="0"/>
                <a:cs typeface="Arial" pitchFamily="34" charset="0"/>
              </a:rPr>
              <a:t> </a:t>
            </a:r>
            <a:r>
              <a:rPr kumimoji="0" lang="en-US" sz="1200" b="0" i="0" u="none" strike="noStrike" kern="1200" cap="none" spc="0" normalizeH="0" baseline="0" noProof="0" dirty="0" err="1">
                <a:ln>
                  <a:noFill/>
                </a:ln>
                <a:solidFill>
                  <a:srgbClr val="000000"/>
                </a:solidFill>
                <a:effectLst/>
                <a:uLnTx/>
                <a:uFillTx/>
                <a:latin typeface="Arial" pitchFamily="34" charset="0"/>
                <a:cs typeface="Arial" pitchFamily="34" charset="0"/>
              </a:rPr>
              <a:t>keuangan</a:t>
            </a:r>
            <a:r>
              <a:rPr kumimoji="0" lang="en-US" sz="1200" b="0" i="0" u="none" strike="noStrike" kern="1200" cap="none" spc="0" normalizeH="0" baseline="0" noProof="0" dirty="0">
                <a:ln>
                  <a:noFill/>
                </a:ln>
                <a:solidFill>
                  <a:srgbClr val="000000"/>
                </a:solidFill>
                <a:effectLst/>
                <a:uLnTx/>
                <a:uFillTx/>
                <a:latin typeface="Arial" pitchFamily="34" charset="0"/>
                <a:cs typeface="Arial" pitchFamily="34" charset="0"/>
              </a:rPr>
              <a:t> </a:t>
            </a:r>
            <a:r>
              <a:rPr kumimoji="0" lang="en-US" sz="1200" b="0" i="0" u="none" strike="noStrike" kern="1200" cap="none" spc="0" normalizeH="0" baseline="0" noProof="0" dirty="0" err="1">
                <a:ln>
                  <a:noFill/>
                </a:ln>
                <a:solidFill>
                  <a:srgbClr val="000000"/>
                </a:solidFill>
                <a:effectLst/>
                <a:uLnTx/>
                <a:uFillTx/>
                <a:latin typeface="Arial" pitchFamily="34" charset="0"/>
                <a:cs typeface="Arial" pitchFamily="34" charset="0"/>
              </a:rPr>
              <a:t>perusahaan</a:t>
            </a:r>
            <a:r>
              <a:rPr lang="en-US" sz="1200" dirty="0">
                <a:solidFill>
                  <a:srgbClr val="000000"/>
                </a:solidFill>
                <a:latin typeface="Arial" pitchFamily="34" charset="0"/>
                <a:cs typeface="Arial" pitchFamily="34" charset="0"/>
              </a:rPr>
              <a:t> </a:t>
            </a:r>
            <a:r>
              <a:rPr kumimoji="0" lang="en-US" sz="1200" b="0" i="0" u="none" strike="noStrike" kern="1200" cap="none" spc="0" normalizeH="0" baseline="0" noProof="0" dirty="0" err="1">
                <a:ln>
                  <a:noFill/>
                </a:ln>
                <a:solidFill>
                  <a:srgbClr val="000000"/>
                </a:solidFill>
                <a:effectLst/>
                <a:uLnTx/>
                <a:uFillTx/>
                <a:latin typeface="Arial" pitchFamily="34" charset="0"/>
                <a:cs typeface="Arial" pitchFamily="34" charset="0"/>
              </a:rPr>
              <a:t>layanan</a:t>
            </a:r>
            <a:r>
              <a:rPr kumimoji="0" lang="en-US" sz="1200" b="0" i="0" u="none" strike="noStrike" kern="1200" cap="none" spc="0" normalizeH="0" baseline="0" noProof="0" dirty="0">
                <a:ln>
                  <a:noFill/>
                </a:ln>
                <a:solidFill>
                  <a:srgbClr val="000000"/>
                </a:solidFill>
                <a:effectLst/>
                <a:uLnTx/>
                <a:uFillTx/>
                <a:latin typeface="Arial" pitchFamily="34" charset="0"/>
                <a:cs typeface="Arial" pitchFamily="34" charset="0"/>
              </a:rPr>
              <a:t> </a:t>
            </a:r>
            <a:r>
              <a:rPr kumimoji="0" lang="en-US" sz="1200" b="0" i="0" u="none" strike="noStrike" kern="1200" cap="none" spc="0" normalizeH="0" baseline="0" noProof="0" dirty="0" err="1">
                <a:ln>
                  <a:noFill/>
                </a:ln>
                <a:solidFill>
                  <a:srgbClr val="000000"/>
                </a:solidFill>
                <a:effectLst/>
                <a:uLnTx/>
                <a:uFillTx/>
                <a:latin typeface="Arial" pitchFamily="34" charset="0"/>
                <a:cs typeface="Arial" pitchFamily="34" charset="0"/>
              </a:rPr>
              <a:t>seperti</a:t>
            </a:r>
            <a:r>
              <a:rPr kumimoji="0" lang="en-US" sz="1200" b="0" i="0" u="none" strike="noStrike" kern="1200" cap="none" spc="0" normalizeH="0" baseline="0" noProof="0" dirty="0">
                <a:ln>
                  <a:noFill/>
                </a:ln>
                <a:solidFill>
                  <a:srgbClr val="000000"/>
                </a:solidFill>
                <a:effectLst/>
                <a:uLnTx/>
                <a:uFillTx/>
                <a:latin typeface="Arial" pitchFamily="34" charset="0"/>
                <a:cs typeface="Arial" pitchFamily="34" charset="0"/>
              </a:rPr>
              <a:t> </a:t>
            </a:r>
            <a:r>
              <a:rPr kumimoji="0" lang="en-US" sz="1200" b="0" i="0" u="none" strike="noStrike" kern="1200" cap="none" spc="0" normalizeH="0" baseline="0" noProof="0" dirty="0" err="1">
                <a:ln>
                  <a:noFill/>
                </a:ln>
                <a:solidFill>
                  <a:srgbClr val="000000"/>
                </a:solidFill>
                <a:effectLst/>
                <a:uLnTx/>
                <a:uFillTx/>
                <a:latin typeface="Arial" pitchFamily="34" charset="0"/>
                <a:cs typeface="Arial" pitchFamily="34" charset="0"/>
              </a:rPr>
              <a:t>penasihat</a:t>
            </a:r>
            <a:r>
              <a:rPr kumimoji="0" lang="en-US" sz="1200" b="0" i="0" u="none" strike="noStrike" kern="1200" cap="none" spc="0" normalizeH="0" baseline="0" noProof="0" dirty="0">
                <a:ln>
                  <a:noFill/>
                </a:ln>
                <a:solidFill>
                  <a:srgbClr val="000000"/>
                </a:solidFill>
                <a:effectLst/>
                <a:uLnTx/>
                <a:uFillTx/>
                <a:latin typeface="Arial" pitchFamily="34" charset="0"/>
                <a:cs typeface="Arial" pitchFamily="34" charset="0"/>
              </a:rPr>
              <a:t> </a:t>
            </a:r>
            <a:r>
              <a:rPr kumimoji="0" lang="en-US" sz="1200" b="0" i="0" u="none" strike="noStrike" kern="1200" cap="none" spc="0" normalizeH="0" baseline="0" noProof="0" dirty="0" err="1">
                <a:ln>
                  <a:noFill/>
                </a:ln>
                <a:solidFill>
                  <a:srgbClr val="000000"/>
                </a:solidFill>
                <a:effectLst/>
                <a:uLnTx/>
                <a:uFillTx/>
                <a:latin typeface="Arial" pitchFamily="34" charset="0"/>
                <a:cs typeface="Arial" pitchFamily="34" charset="0"/>
              </a:rPr>
              <a:t>keuangan</a:t>
            </a:r>
            <a:r>
              <a:rPr kumimoji="0" lang="en-US" sz="1200" b="0" i="0" u="none" strike="noStrike" kern="1200" cap="none" spc="0" normalizeH="0" baseline="0" noProof="0" dirty="0">
                <a:ln>
                  <a:noFill/>
                </a:ln>
                <a:solidFill>
                  <a:srgbClr val="000000"/>
                </a:solidFill>
                <a:effectLst/>
                <a:uLnTx/>
                <a:uFillTx/>
                <a:latin typeface="Arial" pitchFamily="34" charset="0"/>
                <a:cs typeface="Arial" pitchFamily="34" charset="0"/>
              </a:rPr>
              <a:t>, uji </a:t>
            </a:r>
            <a:r>
              <a:rPr kumimoji="0" lang="en-US" sz="1200" b="0" i="0" u="none" strike="noStrike" kern="1200" cap="none" spc="0" normalizeH="0" baseline="0" noProof="0" dirty="0" err="1">
                <a:ln>
                  <a:noFill/>
                </a:ln>
                <a:solidFill>
                  <a:srgbClr val="000000"/>
                </a:solidFill>
                <a:effectLst/>
                <a:uLnTx/>
                <a:uFillTx/>
                <a:latin typeface="Arial" pitchFamily="34" charset="0"/>
                <a:cs typeface="Arial" pitchFamily="34" charset="0"/>
              </a:rPr>
              <a:t>tuntas</a:t>
            </a:r>
            <a:r>
              <a:rPr kumimoji="0" lang="en-US" sz="1200" b="0" i="0" u="none" strike="noStrike" kern="1200" cap="none" spc="0" normalizeH="0" baseline="0" noProof="0" dirty="0">
                <a:ln>
                  <a:noFill/>
                </a:ln>
                <a:solidFill>
                  <a:srgbClr val="000000"/>
                </a:solidFill>
                <a:effectLst/>
                <a:uLnTx/>
                <a:uFillTx/>
                <a:latin typeface="Arial" pitchFamily="34" charset="0"/>
                <a:cs typeface="Arial" pitchFamily="34" charset="0"/>
              </a:rPr>
              <a:t> dan </a:t>
            </a:r>
            <a:r>
              <a:rPr kumimoji="0" lang="en-US" sz="1200" b="0" i="0" u="none" strike="noStrike" kern="1200" cap="none" spc="0" normalizeH="0" baseline="0" noProof="0" dirty="0" err="1">
                <a:ln>
                  <a:noFill/>
                </a:ln>
                <a:solidFill>
                  <a:srgbClr val="000000"/>
                </a:solidFill>
                <a:effectLst/>
                <a:uLnTx/>
                <a:uFillTx/>
                <a:latin typeface="Arial" pitchFamily="34" charset="0"/>
                <a:cs typeface="Arial" pitchFamily="34" charset="0"/>
              </a:rPr>
              <a:t>penilaian</a:t>
            </a:r>
            <a:r>
              <a:rPr kumimoji="0" lang="en-US" sz="1200" b="0" i="0" u="none" strike="noStrike" kern="1200" cap="none" spc="0" normalizeH="0" baseline="0" noProof="0" dirty="0">
                <a:ln>
                  <a:noFill/>
                </a:ln>
                <a:solidFill>
                  <a:srgbClr val="000000"/>
                </a:solidFill>
                <a:effectLst/>
                <a:uLnTx/>
                <a:uFillTx/>
                <a:latin typeface="Arial" pitchFamily="34" charset="0"/>
                <a:cs typeface="Arial" pitchFamily="34" charset="0"/>
              </a:rPr>
              <a:t> di Indonesia.</a:t>
            </a:r>
          </a:p>
          <a:p>
            <a:pPr marL="171450" marR="0" lvl="0" indent="-171450" algn="l" defTabSz="914400" rtl="0" eaLnBrk="1" fontAlgn="base" latinLnBrk="0" hangingPunct="1">
              <a:lnSpc>
                <a:spcPct val="100000"/>
              </a:lnSpc>
              <a:spcBef>
                <a:spcPct val="0"/>
              </a:spcBef>
              <a:spcAft>
                <a:spcPct val="0"/>
              </a:spcAft>
              <a:buClrTx/>
              <a:buSzTx/>
              <a:buFont typeface="Arial" charset="0"/>
              <a:buChar char="•"/>
            </a:pPr>
            <a:endParaRPr kumimoji="0" lang="en-US" sz="1200" b="0" i="0" u="none" strike="noStrike" kern="1200" cap="none" spc="0" normalizeH="0" baseline="0" noProof="0" dirty="0">
              <a:ln>
                <a:noFill/>
              </a:ln>
              <a:solidFill>
                <a:srgbClr val="000000"/>
              </a:solidFill>
              <a:effectLst/>
              <a:uLnTx/>
              <a:uFillTx/>
              <a:latin typeface="Arial" pitchFamily="34" charset="0"/>
              <a:cs typeface="Arial" pitchFamily="34" charset="0"/>
            </a:endParaRPr>
          </a:p>
          <a:p>
            <a:pPr marL="171450" marR="0" lvl="0" indent="-171450" algn="l" defTabSz="914400" rtl="0" eaLnBrk="1" fontAlgn="base" latinLnBrk="0" hangingPunct="1">
              <a:lnSpc>
                <a:spcPct val="100000"/>
              </a:lnSpc>
              <a:spcBef>
                <a:spcPct val="0"/>
              </a:spcBef>
              <a:spcAft>
                <a:spcPct val="0"/>
              </a:spcAft>
              <a:buClrTx/>
              <a:buSzTx/>
              <a:buFont typeface="Arial" charset="0"/>
              <a:buChar char="•"/>
            </a:pPr>
            <a:r>
              <a:rPr kumimoji="0" lang="en-US" sz="1200" b="0" i="0" u="none" strike="noStrike" kern="1200" cap="none" spc="0" normalizeH="0" baseline="0" noProof="0" dirty="0" err="1">
                <a:ln>
                  <a:noFill/>
                </a:ln>
                <a:solidFill>
                  <a:srgbClr val="000000"/>
                </a:solidFill>
                <a:effectLst/>
                <a:uLnTx/>
                <a:uFillTx/>
                <a:latin typeface="Arial" pitchFamily="34" charset="0"/>
                <a:cs typeface="Arial" pitchFamily="34" charset="0"/>
              </a:rPr>
              <a:t>Saat</a:t>
            </a:r>
            <a:r>
              <a:rPr kumimoji="0" lang="en-US" sz="1200" b="0" i="0" u="none" strike="noStrike" kern="1200" cap="none" spc="0" normalizeH="0" baseline="0" noProof="0" dirty="0">
                <a:ln>
                  <a:noFill/>
                </a:ln>
                <a:solidFill>
                  <a:srgbClr val="000000"/>
                </a:solidFill>
                <a:effectLst/>
                <a:uLnTx/>
                <a:uFillTx/>
                <a:latin typeface="Arial" pitchFamily="34" charset="0"/>
                <a:cs typeface="Arial" pitchFamily="34" charset="0"/>
              </a:rPr>
              <a:t> </a:t>
            </a:r>
            <a:r>
              <a:rPr kumimoji="0" lang="en-US" sz="1200" b="0" i="0" u="none" strike="noStrike" kern="1200" cap="none" spc="0" normalizeH="0" baseline="0" noProof="0" dirty="0" err="1">
                <a:ln>
                  <a:noFill/>
                </a:ln>
                <a:solidFill>
                  <a:srgbClr val="000000"/>
                </a:solidFill>
                <a:effectLst/>
                <a:uLnTx/>
                <a:uFillTx/>
                <a:latin typeface="Arial" pitchFamily="34" charset="0"/>
                <a:cs typeface="Arial" pitchFamily="34" charset="0"/>
              </a:rPr>
              <a:t>ini</a:t>
            </a:r>
            <a:r>
              <a:rPr kumimoji="0" lang="en-US" sz="1200" b="0" i="0" u="none" strike="noStrike" kern="1200" cap="none" spc="0" normalizeH="0" baseline="0" noProof="0" dirty="0">
                <a:ln>
                  <a:noFill/>
                </a:ln>
                <a:solidFill>
                  <a:srgbClr val="000000"/>
                </a:solidFill>
                <a:effectLst/>
                <a:uLnTx/>
                <a:uFillTx/>
                <a:latin typeface="Arial" pitchFamily="34" charset="0"/>
                <a:cs typeface="Arial" pitchFamily="34" charset="0"/>
              </a:rPr>
              <a:t> </a:t>
            </a:r>
            <a:r>
              <a:rPr kumimoji="0" lang="en-US" sz="1200" b="0" i="0" u="none" strike="noStrike" kern="1200" cap="none" spc="0" normalizeH="0" baseline="0" noProof="0" dirty="0" err="1">
                <a:ln>
                  <a:noFill/>
                </a:ln>
                <a:solidFill>
                  <a:srgbClr val="000000"/>
                </a:solidFill>
                <a:effectLst/>
                <a:uLnTx/>
                <a:uFillTx/>
                <a:latin typeface="Arial" pitchFamily="34" charset="0"/>
                <a:cs typeface="Arial" pitchFamily="34" charset="0"/>
              </a:rPr>
              <a:t>didukung</a:t>
            </a:r>
            <a:r>
              <a:rPr kumimoji="0" lang="en-US" sz="1200" b="0" i="0" u="none" strike="noStrike" kern="1200" cap="none" spc="0" normalizeH="0" baseline="0" noProof="0" dirty="0">
                <a:ln>
                  <a:noFill/>
                </a:ln>
                <a:solidFill>
                  <a:srgbClr val="000000"/>
                </a:solidFill>
                <a:effectLst/>
                <a:uLnTx/>
                <a:uFillTx/>
                <a:latin typeface="Arial" pitchFamily="34" charset="0"/>
                <a:cs typeface="Arial" pitchFamily="34" charset="0"/>
              </a:rPr>
              <a:t> oleh </a:t>
            </a:r>
            <a:r>
              <a:rPr kumimoji="0" lang="en-US" sz="1200" b="0" i="0" u="none" strike="noStrike" kern="1200" cap="none" spc="0" normalizeH="0" baseline="0" noProof="0" dirty="0" err="1">
                <a:ln>
                  <a:noFill/>
                </a:ln>
                <a:solidFill>
                  <a:srgbClr val="000000"/>
                </a:solidFill>
                <a:effectLst/>
                <a:uLnTx/>
                <a:uFillTx/>
                <a:latin typeface="Arial" pitchFamily="34" charset="0"/>
                <a:cs typeface="Arial" pitchFamily="34" charset="0"/>
              </a:rPr>
              <a:t>lebih</a:t>
            </a:r>
            <a:r>
              <a:rPr kumimoji="0" lang="en-US" sz="1200" b="0" i="0" u="none" strike="noStrike" kern="1200" cap="none" spc="0" normalizeH="0" baseline="0" noProof="0" dirty="0">
                <a:ln>
                  <a:noFill/>
                </a:ln>
                <a:solidFill>
                  <a:srgbClr val="000000"/>
                </a:solidFill>
                <a:effectLst/>
                <a:uLnTx/>
                <a:uFillTx/>
                <a:latin typeface="Arial" pitchFamily="34" charset="0"/>
                <a:cs typeface="Arial" pitchFamily="34" charset="0"/>
              </a:rPr>
              <a:t> </a:t>
            </a:r>
            <a:r>
              <a:rPr kumimoji="0" lang="en-US" sz="1200" b="0" i="0" u="none" strike="noStrike" kern="1200" cap="none" spc="0" normalizeH="0" baseline="0" noProof="0" dirty="0" err="1">
                <a:ln>
                  <a:noFill/>
                </a:ln>
                <a:solidFill>
                  <a:srgbClr val="000000"/>
                </a:solidFill>
                <a:effectLst/>
                <a:uLnTx/>
                <a:uFillTx/>
                <a:latin typeface="Arial" pitchFamily="34" charset="0"/>
                <a:cs typeface="Arial" pitchFamily="34" charset="0"/>
              </a:rPr>
              <a:t>dari</a:t>
            </a:r>
            <a:r>
              <a:rPr kumimoji="0" lang="en-US" sz="1200" b="0" i="0" u="none" strike="noStrike" kern="1200" cap="none" spc="0" normalizeH="0" baseline="0" noProof="0" dirty="0">
                <a:ln>
                  <a:noFill/>
                </a:ln>
                <a:solidFill>
                  <a:srgbClr val="000000"/>
                </a:solidFill>
                <a:effectLst/>
                <a:uLnTx/>
                <a:uFillTx/>
                <a:latin typeface="Arial" pitchFamily="34" charset="0"/>
                <a:cs typeface="Arial" pitchFamily="34" charset="0"/>
              </a:rPr>
              <a:t> 500 </a:t>
            </a:r>
            <a:r>
              <a:rPr kumimoji="0" lang="en-US" sz="1200" b="0" i="0" u="none" strike="noStrike" kern="1200" cap="none" spc="0" normalizeH="0" baseline="0" noProof="0" dirty="0" err="1">
                <a:ln>
                  <a:noFill/>
                </a:ln>
                <a:solidFill>
                  <a:srgbClr val="000000"/>
                </a:solidFill>
                <a:effectLst/>
                <a:uLnTx/>
                <a:uFillTx/>
                <a:latin typeface="Arial" pitchFamily="34" charset="0"/>
                <a:cs typeface="Arial" pitchFamily="34" charset="0"/>
              </a:rPr>
              <a:t>staf</a:t>
            </a:r>
            <a:r>
              <a:rPr kumimoji="0" lang="en-US" sz="1200" b="0" i="0" u="none" strike="noStrike" kern="1200" cap="none" spc="0" normalizeH="0" baseline="0" noProof="0" dirty="0">
                <a:ln>
                  <a:noFill/>
                </a:ln>
                <a:solidFill>
                  <a:srgbClr val="000000"/>
                </a:solidFill>
                <a:effectLst/>
                <a:uLnTx/>
                <a:uFillTx/>
                <a:latin typeface="Arial" pitchFamily="34" charset="0"/>
                <a:cs typeface="Arial" pitchFamily="34" charset="0"/>
              </a:rPr>
              <a:t> </a:t>
            </a:r>
            <a:r>
              <a:rPr kumimoji="0" lang="en-US" sz="1200" b="0" i="0" u="none" strike="noStrike" kern="1200" cap="none" spc="0" normalizeH="0" baseline="0" noProof="0" dirty="0" err="1">
                <a:ln>
                  <a:noFill/>
                </a:ln>
                <a:solidFill>
                  <a:srgbClr val="000000"/>
                </a:solidFill>
                <a:effectLst/>
                <a:uLnTx/>
                <a:uFillTx/>
                <a:latin typeface="Arial" pitchFamily="34" charset="0"/>
                <a:cs typeface="Arial" pitchFamily="34" charset="0"/>
              </a:rPr>
              <a:t>profesional</a:t>
            </a:r>
            <a:r>
              <a:rPr kumimoji="0" lang="en-US" sz="1200" b="0" i="0" u="none" strike="noStrike" kern="1200" cap="none" spc="0" normalizeH="0" baseline="0" noProof="0" dirty="0">
                <a:ln>
                  <a:noFill/>
                </a:ln>
                <a:solidFill>
                  <a:srgbClr val="000000"/>
                </a:solidFill>
                <a:effectLst/>
                <a:uLnTx/>
                <a:uFillTx/>
                <a:latin typeface="Arial" pitchFamily="34" charset="0"/>
                <a:cs typeface="Arial" pitchFamily="34" charset="0"/>
              </a:rPr>
              <a:t> dan </a:t>
            </a:r>
            <a:r>
              <a:rPr kumimoji="0" lang="en-US" sz="1200" b="0" i="0" u="none" strike="noStrike" kern="1200" cap="none" spc="0" normalizeH="0" baseline="0" noProof="0" dirty="0" err="1">
                <a:ln>
                  <a:noFill/>
                </a:ln>
                <a:solidFill>
                  <a:srgbClr val="000000"/>
                </a:solidFill>
                <a:effectLst/>
                <a:uLnTx/>
                <a:uFillTx/>
                <a:latin typeface="Arial" pitchFamily="34" charset="0"/>
                <a:cs typeface="Arial" pitchFamily="34" charset="0"/>
              </a:rPr>
              <a:t>melayani</a:t>
            </a:r>
            <a:r>
              <a:rPr kumimoji="0" lang="en-US" sz="1200" b="0" i="0" u="none" strike="noStrike" kern="1200" cap="none" spc="0" normalizeH="0" baseline="0" noProof="0" dirty="0">
                <a:ln>
                  <a:noFill/>
                </a:ln>
                <a:solidFill>
                  <a:srgbClr val="000000"/>
                </a:solidFill>
                <a:effectLst/>
                <a:uLnTx/>
                <a:uFillTx/>
                <a:latin typeface="Arial" pitchFamily="34" charset="0"/>
                <a:cs typeface="Arial" pitchFamily="34" charset="0"/>
              </a:rPr>
              <a:t> </a:t>
            </a:r>
            <a:r>
              <a:rPr kumimoji="0" lang="en-US" sz="1200" b="0" i="0" u="none" strike="noStrike" kern="1200" cap="none" spc="0" normalizeH="0" baseline="0" noProof="0" dirty="0" err="1">
                <a:ln>
                  <a:noFill/>
                </a:ln>
                <a:solidFill>
                  <a:srgbClr val="000000"/>
                </a:solidFill>
                <a:effectLst/>
                <a:uLnTx/>
                <a:uFillTx/>
                <a:latin typeface="Arial" pitchFamily="34" charset="0"/>
                <a:cs typeface="Arial" pitchFamily="34" charset="0"/>
              </a:rPr>
              <a:t>sekitar</a:t>
            </a:r>
            <a:r>
              <a:rPr kumimoji="0" lang="en-US" sz="1200" b="0" i="0" u="none" strike="noStrike" kern="1200" cap="none" spc="0" normalizeH="0" baseline="0" noProof="0" dirty="0">
                <a:ln>
                  <a:noFill/>
                </a:ln>
                <a:solidFill>
                  <a:srgbClr val="000000"/>
                </a:solidFill>
                <a:effectLst/>
                <a:uLnTx/>
                <a:uFillTx/>
                <a:latin typeface="Arial" pitchFamily="34" charset="0"/>
                <a:cs typeface="Arial" pitchFamily="34" charset="0"/>
              </a:rPr>
              <a:t> 800 </a:t>
            </a:r>
            <a:r>
              <a:rPr kumimoji="0" lang="en-US" sz="1200" b="0" i="0" u="none" strike="noStrike" kern="1200" cap="none" spc="0" normalizeH="0" baseline="0" noProof="0" dirty="0" err="1">
                <a:ln>
                  <a:noFill/>
                </a:ln>
                <a:solidFill>
                  <a:srgbClr val="000000"/>
                </a:solidFill>
                <a:effectLst/>
                <a:uLnTx/>
                <a:uFillTx/>
                <a:latin typeface="Arial" pitchFamily="34" charset="0"/>
                <a:cs typeface="Arial" pitchFamily="34" charset="0"/>
              </a:rPr>
              <a:t>klien</a:t>
            </a:r>
            <a:r>
              <a:rPr kumimoji="0" lang="en-US" sz="1200" b="0" i="0" u="none" strike="noStrike" kern="1200" cap="none" spc="0" normalizeH="0" baseline="0" noProof="0" dirty="0">
                <a:ln>
                  <a:noFill/>
                </a:ln>
                <a:solidFill>
                  <a:srgbClr val="000000"/>
                </a:solidFill>
                <a:effectLst/>
                <a:uLnTx/>
                <a:uFillTx/>
                <a:latin typeface="Arial" pitchFamily="34" charset="0"/>
                <a:cs typeface="Arial" pitchFamily="34" charset="0"/>
              </a:rPr>
              <a:t> di Indonesia</a:t>
            </a:r>
          </a:p>
        </p:txBody>
      </p:sp>
      <p:cxnSp>
        <p:nvCxnSpPr>
          <p:cNvPr id="3145731" name="Straight Connector 2"/>
          <p:cNvCxnSpPr>
            <a:cxnSpLocks/>
          </p:cNvCxnSpPr>
          <p:nvPr/>
        </p:nvCxnSpPr>
        <p:spPr>
          <a:xfrm>
            <a:off x="1776416" y="1849332"/>
            <a:ext cx="2531425"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3145732" name="Straight Connector 24"/>
          <p:cNvCxnSpPr>
            <a:cxnSpLocks/>
          </p:cNvCxnSpPr>
          <p:nvPr/>
        </p:nvCxnSpPr>
        <p:spPr>
          <a:xfrm>
            <a:off x="4747081" y="1849332"/>
            <a:ext cx="2531425"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3145733" name="Straight Connector 25"/>
          <p:cNvCxnSpPr>
            <a:cxnSpLocks/>
          </p:cNvCxnSpPr>
          <p:nvPr/>
        </p:nvCxnSpPr>
        <p:spPr>
          <a:xfrm>
            <a:off x="7717746" y="1849332"/>
            <a:ext cx="2531425" cy="0"/>
          </a:xfrm>
          <a:prstGeom prst="line">
            <a:avLst/>
          </a:prstGeom>
          <a:ln w="3175"/>
        </p:spPr>
        <p:style>
          <a:lnRef idx="1">
            <a:schemeClr val="accent1"/>
          </a:lnRef>
          <a:fillRef idx="0">
            <a:schemeClr val="accent1"/>
          </a:fillRef>
          <a:effectRef idx="0">
            <a:schemeClr val="accent1"/>
          </a:effectRef>
          <a:fontRef idx="minor">
            <a:schemeClr val="tx1"/>
          </a:fontRef>
        </p:style>
      </p:cxnSp>
      <p:sp>
        <p:nvSpPr>
          <p:cNvPr id="1048607" name="Rectangle 4"/>
          <p:cNvSpPr/>
          <p:nvPr/>
        </p:nvSpPr>
        <p:spPr>
          <a:xfrm>
            <a:off x="1817500" y="1979039"/>
            <a:ext cx="2490340" cy="4453113"/>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pPr>
            <a:endParaRPr kumimoji="0" lang="en-US" sz="600" b="1" i="0" u="none" strike="noStrike" kern="1200" cap="none" spc="0" normalizeH="0" baseline="0" noProof="0">
              <a:ln>
                <a:noFill/>
              </a:ln>
              <a:solidFill>
                <a:srgbClr val="FFFFFF"/>
              </a:solidFill>
              <a:effectLst/>
              <a:uLnTx/>
              <a:uFillTx/>
              <a:latin typeface="Arial"/>
              <a:ea typeface="+mn-ea"/>
              <a:cs typeface="+mn-cs"/>
            </a:endParaRPr>
          </a:p>
        </p:txBody>
      </p:sp>
      <p:sp>
        <p:nvSpPr>
          <p:cNvPr id="1048608" name="Rectangle 30"/>
          <p:cNvSpPr/>
          <p:nvPr/>
        </p:nvSpPr>
        <p:spPr>
          <a:xfrm>
            <a:off x="4750269" y="1979039"/>
            <a:ext cx="2490340" cy="4453111"/>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pPr>
            <a:endParaRPr kumimoji="0" lang="en-US" sz="600" b="1" i="0" u="none" strike="noStrike" kern="1200" cap="none" spc="0" normalizeH="0" baseline="0" noProof="0">
              <a:ln>
                <a:noFill/>
              </a:ln>
              <a:solidFill>
                <a:srgbClr val="FFFFFF"/>
              </a:solidFill>
              <a:effectLst/>
              <a:uLnTx/>
              <a:uFillTx/>
              <a:latin typeface="Arial"/>
              <a:ea typeface="+mn-ea"/>
              <a:cs typeface="+mn-cs"/>
            </a:endParaRPr>
          </a:p>
        </p:txBody>
      </p:sp>
      <p:sp>
        <p:nvSpPr>
          <p:cNvPr id="1048609" name="Rectangle 31"/>
          <p:cNvSpPr/>
          <p:nvPr/>
        </p:nvSpPr>
        <p:spPr>
          <a:xfrm>
            <a:off x="7711613" y="1979039"/>
            <a:ext cx="2490340" cy="445311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pPr>
            <a:endParaRPr kumimoji="0" lang="en-US" sz="600" b="1" i="0" u="none" strike="noStrike" kern="1200" cap="none" spc="0" normalizeH="0" baseline="0" noProof="0">
              <a:ln>
                <a:noFill/>
              </a:ln>
              <a:solidFill>
                <a:srgbClr val="FFFFFF"/>
              </a:solidFill>
              <a:effectLst/>
              <a:uLnTx/>
              <a:uFillTx/>
              <a:latin typeface="Arial"/>
              <a:ea typeface="+mn-ea"/>
              <a:cs typeface="+mn-cs"/>
            </a:endParaRPr>
          </a:p>
        </p:txBody>
      </p:sp>
      <p:sp>
        <p:nvSpPr>
          <p:cNvPr id="1048610" name="TextBox 39"/>
          <p:cNvSpPr txBox="1"/>
          <p:nvPr/>
        </p:nvSpPr>
        <p:spPr>
          <a:xfrm>
            <a:off x="11400944" y="6395697"/>
            <a:ext cx="422757" cy="169277"/>
          </a:xfrm>
          <a:prstGeom prst="rect">
            <a:avLst/>
          </a:prstGeom>
          <a:noFill/>
        </p:spPr>
        <p:txBody>
          <a:bodyPr wrap="square" lIns="0" tIns="0" rIns="0" bIns="0" rtlCol="0">
            <a:spAutoFit/>
          </a:bodyPr>
          <a:lstStyle/>
          <a:p>
            <a:pPr marL="0" marR="0" lvl="0" indent="0" algn="r" defTabSz="914400" rtl="0" eaLnBrk="1" fontAlgn="base" latinLnBrk="0" hangingPunct="1">
              <a:lnSpc>
                <a:spcPct val="100000"/>
              </a:lnSpc>
              <a:spcBef>
                <a:spcPct val="0"/>
              </a:spcBef>
              <a:spcAft>
                <a:spcPct val="0"/>
              </a:spcAft>
              <a:buClrTx/>
              <a:buSzTx/>
              <a:buFontTx/>
              <a:buNone/>
            </a:pPr>
            <a:fld id="{043534F5-8106-454C-A466-0C6DA036C846}" type="slidenum">
              <a:rPr kumimoji="0" lang="en-US" sz="1100" b="1"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rPr>
              <a:pPr marL="0" marR="0" lvl="0" indent="0" algn="r" defTabSz="914400" rtl="0" eaLnBrk="1" fontAlgn="base" latinLnBrk="0" hangingPunct="1">
                <a:lnSpc>
                  <a:spcPct val="100000"/>
                </a:lnSpc>
                <a:spcBef>
                  <a:spcPct val="0"/>
                </a:spcBef>
                <a:spcAft>
                  <a:spcPct val="0"/>
                </a:spcAft>
                <a:buClrTx/>
                <a:buSzTx/>
                <a:buFontTx/>
                <a:buNone/>
              </a:pPr>
              <a:t>2</a:t>
            </a:fld>
            <a:endParaRPr kumimoji="0" lang="en-US" sz="1100" b="1"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endParaRPr>
          </a:p>
        </p:txBody>
      </p:sp>
      <p:cxnSp>
        <p:nvCxnSpPr>
          <p:cNvPr id="3145734" name="Straight Connector 40"/>
          <p:cNvCxnSpPr>
            <a:cxnSpLocks/>
          </p:cNvCxnSpPr>
          <p:nvPr/>
        </p:nvCxnSpPr>
        <p:spPr bwMode="auto">
          <a:xfrm>
            <a:off x="11612322" y="6373011"/>
            <a:ext cx="0" cy="22493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145735" name="Straight Connector 41"/>
          <p:cNvCxnSpPr>
            <a:cxnSpLocks/>
          </p:cNvCxnSpPr>
          <p:nvPr/>
        </p:nvCxnSpPr>
        <p:spPr bwMode="auto">
          <a:xfrm>
            <a:off x="11612322" y="6373011"/>
            <a:ext cx="0" cy="224939"/>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048611" name="object 52"/>
          <p:cNvSpPr txBox="1"/>
          <p:nvPr/>
        </p:nvSpPr>
        <p:spPr>
          <a:xfrm>
            <a:off x="9773159" y="6415141"/>
            <a:ext cx="1750695" cy="279399"/>
          </a:xfrm>
          <a:prstGeom prst="rect">
            <a:avLst/>
          </a:prstGeom>
        </p:spPr>
        <p:txBody>
          <a:bodyPr vert="horz" wrap="square" lIns="0" tIns="0" rIns="0" bIns="0" rtlCol="0">
            <a:spAutoFit/>
          </a:bodyPr>
          <a:lstStyle>
            <a:defPPr>
              <a:defRPr lang="en-US"/>
            </a:defPPr>
            <a:lvl1pPr marL="0" algn="l" defTabSz="914400" rtl="0" eaLnBrk="1" latinLnBrk="0" hangingPunct="1">
              <a:defRPr sz="1100" b="1" i="0" kern="1200">
                <a:solidFill>
                  <a:schemeClr val="tx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marR="0" lvl="0" indent="0" algn="l" defTabSz="914400" rtl="0" eaLnBrk="1" fontAlgn="auto" latinLnBrk="0" hangingPunct="1">
              <a:lnSpc>
                <a:spcPts val="1150"/>
              </a:lnSpc>
              <a:spcBef>
                <a:spcPts val="0"/>
              </a:spcBef>
              <a:spcAft>
                <a:spcPts val="0"/>
              </a:spcAft>
              <a:buClrTx/>
              <a:buSzTx/>
              <a:buFontTx/>
              <a:buNone/>
            </a:pPr>
            <a:r>
              <a:rPr kumimoji="0" lang="en-ID" sz="1100" b="1" i="0" u="none" strike="noStrike" kern="1200" cap="none" spc="0" normalizeH="0" baseline="0" noProof="0" dirty="0">
                <a:ln>
                  <a:noFill/>
                </a:ln>
                <a:solidFill>
                  <a:prstClr val="black"/>
                </a:solidFill>
                <a:effectLst/>
                <a:uLnTx/>
                <a:uFillTx/>
                <a:latin typeface="Calibri"/>
                <a:ea typeface="+mn-ea"/>
                <a:cs typeface="Calibri"/>
              </a:rPr>
              <a:t>Strictly Private &amp;</a:t>
            </a:r>
            <a:r>
              <a:rPr kumimoji="0" lang="en-ID" sz="1100" b="1" i="0" u="none" strike="noStrike" kern="1200" cap="none" spc="-65" normalizeH="0" baseline="0" noProof="0" dirty="0">
                <a:ln>
                  <a:noFill/>
                </a:ln>
                <a:solidFill>
                  <a:prstClr val="black"/>
                </a:solidFill>
                <a:effectLst/>
                <a:uLnTx/>
                <a:uFillTx/>
                <a:latin typeface="Calibri"/>
                <a:ea typeface="+mn-ea"/>
                <a:cs typeface="Calibri"/>
              </a:rPr>
              <a:t> </a:t>
            </a:r>
            <a:r>
              <a:rPr kumimoji="0" lang="en-ID" sz="1100" b="1" i="0" u="none" strike="noStrike" kern="1200" cap="none" spc="-5" normalizeH="0" baseline="0" noProof="0" dirty="0">
                <a:ln>
                  <a:noFill/>
                </a:ln>
                <a:solidFill>
                  <a:prstClr val="black"/>
                </a:solidFill>
                <a:effectLst/>
                <a:uLnTx/>
                <a:uFillTx/>
                <a:latin typeface="Calibri"/>
                <a:ea typeface="+mn-ea"/>
                <a:cs typeface="Calibri"/>
              </a:rPr>
              <a:t>Confidential</a:t>
            </a:r>
          </a:p>
        </p:txBody>
      </p:sp>
      <p:sp>
        <p:nvSpPr>
          <p:cNvPr id="1048612" name="Title 3"/>
          <p:cNvSpPr txBox="1"/>
          <p:nvPr/>
        </p:nvSpPr>
        <p:spPr>
          <a:xfrm>
            <a:off x="763323" y="138656"/>
            <a:ext cx="8599485" cy="476250"/>
          </a:xfrm>
          <a:prstGeom prst="rect">
            <a:avLst/>
          </a:prstGeom>
        </p:spPr>
        <p:txBody>
          <a:bodyPr/>
          <a:lstStyle>
            <a:defPPr>
              <a:defRPr lang="en-US"/>
            </a:defPPr>
            <a:lvl1pPr defTabSz="957263" eaLnBrk="0" hangingPunct="0">
              <a:defRPr sz="2000">
                <a:latin typeface="Calibri" pitchFamily="34" charset="0"/>
                <a:ea typeface="Calibri" pitchFamily="34" charset="0"/>
                <a:cs typeface="Calibri" pitchFamily="34" charset="0"/>
              </a:defRPr>
            </a:lvl1pPr>
            <a:lvl2pPr defTabSz="957263" eaLnBrk="0" hangingPunct="0">
              <a:defRPr sz="4400">
                <a:latin typeface="Calibri" pitchFamily="34" charset="0"/>
                <a:ea typeface="Calibri" pitchFamily="34" charset="0"/>
                <a:cs typeface="Calibri" pitchFamily="34" charset="0"/>
              </a:defRPr>
            </a:lvl2pPr>
            <a:lvl3pPr defTabSz="957263" eaLnBrk="0" hangingPunct="0">
              <a:defRPr sz="4400">
                <a:latin typeface="Calibri" pitchFamily="34" charset="0"/>
                <a:ea typeface="Calibri" pitchFamily="34" charset="0"/>
                <a:cs typeface="Calibri" pitchFamily="34" charset="0"/>
              </a:defRPr>
            </a:lvl3pPr>
            <a:lvl4pPr defTabSz="957263" eaLnBrk="0" hangingPunct="0">
              <a:defRPr sz="4400">
                <a:latin typeface="Calibri" pitchFamily="34" charset="0"/>
                <a:ea typeface="Calibri" pitchFamily="34" charset="0"/>
                <a:cs typeface="Calibri" pitchFamily="34" charset="0"/>
              </a:defRPr>
            </a:lvl4pPr>
            <a:lvl5pPr defTabSz="957263" eaLnBrk="0" hangingPunct="0">
              <a:defRPr sz="4400">
                <a:latin typeface="Calibri" pitchFamily="34" charset="0"/>
                <a:ea typeface="Calibri" pitchFamily="34" charset="0"/>
                <a:cs typeface="Calibri" pitchFamily="34" charset="0"/>
              </a:defRPr>
            </a:lvl5pPr>
            <a:lvl6pPr marL="457200" defTabSz="957263" fontAlgn="base">
              <a:spcBef>
                <a:spcPct val="0"/>
              </a:spcBef>
              <a:spcAft>
                <a:spcPct val="0"/>
              </a:spcAft>
              <a:defRPr sz="2000">
                <a:solidFill>
                  <a:srgbClr val="000066"/>
                </a:solidFill>
                <a:latin typeface="Humana 777" pitchFamily="2" charset="0"/>
              </a:defRPr>
            </a:lvl6pPr>
            <a:lvl7pPr marL="914400" defTabSz="957263" fontAlgn="base">
              <a:spcBef>
                <a:spcPct val="0"/>
              </a:spcBef>
              <a:spcAft>
                <a:spcPct val="0"/>
              </a:spcAft>
              <a:defRPr sz="2000">
                <a:solidFill>
                  <a:srgbClr val="000066"/>
                </a:solidFill>
                <a:latin typeface="Humana 777" pitchFamily="2" charset="0"/>
              </a:defRPr>
            </a:lvl7pPr>
            <a:lvl8pPr marL="1371600" defTabSz="957263" fontAlgn="base">
              <a:spcBef>
                <a:spcPct val="0"/>
              </a:spcBef>
              <a:spcAft>
                <a:spcPct val="0"/>
              </a:spcAft>
              <a:defRPr sz="2000">
                <a:solidFill>
                  <a:srgbClr val="000066"/>
                </a:solidFill>
                <a:latin typeface="Humana 777" pitchFamily="2" charset="0"/>
              </a:defRPr>
            </a:lvl8pPr>
            <a:lvl9pPr marL="1828800" defTabSz="957263" fontAlgn="base">
              <a:spcBef>
                <a:spcPct val="0"/>
              </a:spcBef>
              <a:spcAft>
                <a:spcPct val="0"/>
              </a:spcAft>
              <a:defRPr sz="2000">
                <a:solidFill>
                  <a:srgbClr val="000066"/>
                </a:solidFill>
                <a:latin typeface="Humana 777" pitchFamily="2" charset="0"/>
              </a:defRPr>
            </a:lvl9pPr>
          </a:lstStyle>
          <a:p>
            <a:pPr marL="0" marR="0" lvl="0" indent="0" algn="l" defTabSz="957263" rtl="0" eaLnBrk="0" fontAlgn="base" latinLnBrk="0" hangingPunct="0">
              <a:lnSpc>
                <a:spcPct val="100000"/>
              </a:lnSpc>
              <a:spcBef>
                <a:spcPct val="0"/>
              </a:spcBef>
              <a:spcAft>
                <a:spcPct val="0"/>
              </a:spcAft>
              <a:buClrTx/>
              <a:buSzTx/>
              <a:buFontTx/>
              <a:buNone/>
            </a:pPr>
            <a:r>
              <a:rPr kumimoji="0" lang="en-ID" altLang="ja-JP" sz="2400" i="0" u="none" strike="noStrike" kern="1200" cap="none" spc="0" normalizeH="0" baseline="0" noProof="0" dirty="0">
                <a:ln>
                  <a:noFill/>
                </a:ln>
                <a:solidFill>
                  <a:srgbClr val="000000"/>
                </a:solidFill>
                <a:effectLst/>
                <a:uLnTx/>
                <a:uFillTx/>
                <a:latin typeface="+mj-lt"/>
                <a:cs typeface="Calibri" pitchFamily="34" charset="0"/>
              </a:rPr>
              <a:t>Overview, Our Brand &amp; Our Services</a:t>
            </a:r>
            <a:endParaRPr kumimoji="0" lang="en-ZA" altLang="ja-JP" sz="2400" i="0" u="none" strike="noStrike" kern="1200" cap="none" spc="0" normalizeH="0" baseline="0" noProof="0" dirty="0">
              <a:ln>
                <a:noFill/>
              </a:ln>
              <a:solidFill>
                <a:srgbClr val="000000"/>
              </a:solidFill>
              <a:effectLst/>
              <a:uLnTx/>
              <a:uFillTx/>
              <a:latin typeface="+mj-lt"/>
              <a:cs typeface="Calibri" pitchFamily="34" charset="0"/>
            </a:endParaRPr>
          </a:p>
        </p:txBody>
      </p:sp>
      <p:pic>
        <p:nvPicPr>
          <p:cNvPr id="2097154" name="Picture 33"/>
          <p:cNvPicPr>
            <a:picLocks noChangeAspect="1"/>
          </p:cNvPicPr>
          <p:nvPr/>
        </p:nvPicPr>
        <p:blipFill>
          <a:blip r:embed="rId3" cstate="print"/>
          <a:stretch>
            <a:fillRect/>
          </a:stretch>
        </p:blipFill>
        <p:spPr>
          <a:xfrm>
            <a:off x="147750" y="6373011"/>
            <a:ext cx="791084" cy="219542"/>
          </a:xfrm>
          <a:prstGeom prst="rect">
            <a:avLst/>
          </a:prstGeom>
        </p:spPr>
      </p:pic>
      <p:sp>
        <p:nvSpPr>
          <p:cNvPr id="1048613" name="TextBox 35"/>
          <p:cNvSpPr txBox="1"/>
          <p:nvPr/>
        </p:nvSpPr>
        <p:spPr>
          <a:xfrm>
            <a:off x="7785216" y="3244118"/>
            <a:ext cx="2396483" cy="2031325"/>
          </a:xfrm>
          <a:prstGeom prst="rect">
            <a:avLst/>
          </a:prstGeom>
          <a:noFill/>
        </p:spPr>
        <p:txBody>
          <a:bodyPr wrap="square">
            <a:spAutoFit/>
          </a:bodyPr>
          <a:lstStyle/>
          <a:p>
            <a:pPr marL="228600" indent="-228600">
              <a:buAutoNum type="arabicPeriod"/>
            </a:pPr>
            <a:r>
              <a:rPr lang="en-ID" sz="1400" dirty="0" err="1"/>
              <a:t>Evaluasi</a:t>
            </a:r>
            <a:r>
              <a:rPr lang="en-ID" sz="1400" dirty="0"/>
              <a:t> &amp; </a:t>
            </a:r>
            <a:r>
              <a:rPr lang="en-ID" sz="1400" dirty="0" err="1"/>
              <a:t>Peningkatan</a:t>
            </a:r>
            <a:r>
              <a:rPr lang="en-ID" sz="1400" dirty="0"/>
              <a:t> KPI</a:t>
            </a:r>
          </a:p>
          <a:p>
            <a:pPr marL="228600" indent="-228600">
              <a:buAutoNum type="arabicPeriod"/>
            </a:pPr>
            <a:endParaRPr lang="en-ID" sz="1400" dirty="0"/>
          </a:p>
          <a:p>
            <a:pPr marL="228600" indent="-228600">
              <a:buAutoNum type="arabicPeriod"/>
            </a:pPr>
            <a:r>
              <a:rPr lang="en-ID" sz="1400" dirty="0" err="1"/>
              <a:t>Pembentukan</a:t>
            </a:r>
            <a:r>
              <a:rPr lang="en-ID" sz="1400" dirty="0"/>
              <a:t> </a:t>
            </a:r>
            <a:r>
              <a:rPr lang="en-ID" sz="1400" dirty="0" err="1"/>
              <a:t>Sistem</a:t>
            </a:r>
            <a:r>
              <a:rPr lang="en-ID" sz="1400" dirty="0"/>
              <a:t> </a:t>
            </a:r>
            <a:r>
              <a:rPr lang="en-ID" sz="1400" dirty="0" err="1"/>
              <a:t>Manajemen</a:t>
            </a:r>
            <a:r>
              <a:rPr lang="en-ID" sz="1400" dirty="0"/>
              <a:t> Kinerja</a:t>
            </a:r>
          </a:p>
          <a:p>
            <a:pPr marL="228600" indent="-228600">
              <a:buAutoNum type="arabicPeriod"/>
            </a:pPr>
            <a:endParaRPr lang="en-ID" sz="1400" dirty="0"/>
          </a:p>
          <a:p>
            <a:pPr marL="228600" indent="-228600">
              <a:buAutoNum type="arabicPeriod"/>
            </a:pPr>
            <a:r>
              <a:rPr lang="en-ID" sz="1400" dirty="0"/>
              <a:t>Program </a:t>
            </a:r>
            <a:r>
              <a:rPr lang="en-ID" sz="1400" dirty="0" err="1"/>
              <a:t>Implementasi</a:t>
            </a:r>
            <a:r>
              <a:rPr lang="en-ID" sz="1400" dirty="0"/>
              <a:t> dan </a:t>
            </a:r>
            <a:r>
              <a:rPr lang="en-ID" sz="1400" dirty="0" err="1"/>
              <a:t>Konsultasi</a:t>
            </a:r>
            <a:r>
              <a:rPr lang="en-ID" sz="1400" dirty="0"/>
              <a:t> </a:t>
            </a:r>
            <a:r>
              <a:rPr lang="en-ID" sz="1400" dirty="0" err="1"/>
              <a:t>Peningkatan</a:t>
            </a:r>
            <a:r>
              <a:rPr lang="en-ID" sz="1400" dirty="0"/>
              <a:t> Kinerja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TextBox 39"/>
          <p:cNvSpPr txBox="1"/>
          <p:nvPr/>
        </p:nvSpPr>
        <p:spPr>
          <a:xfrm>
            <a:off x="11400944" y="6395697"/>
            <a:ext cx="422757" cy="169277"/>
          </a:xfrm>
          <a:prstGeom prst="rect">
            <a:avLst/>
          </a:prstGeom>
          <a:noFill/>
        </p:spPr>
        <p:txBody>
          <a:bodyPr wrap="square" lIns="0" tIns="0" rIns="0" bIns="0" rtlCol="0">
            <a:spAutoFit/>
          </a:bodyPr>
          <a:lstStyle/>
          <a:p>
            <a:pPr algn="r" fontAlgn="base">
              <a:spcBef>
                <a:spcPct val="0"/>
              </a:spcBef>
              <a:spcAft>
                <a:spcPct val="0"/>
              </a:spcAft>
            </a:pPr>
            <a:fld id="{043534F5-8106-454C-A466-0C6DA036C846}" type="slidenum">
              <a:rPr lang="en-US" sz="1100" b="1">
                <a:solidFill>
                  <a:srgbClr val="000000"/>
                </a:solidFill>
                <a:latin typeface="Calibri" panose="020F0502020204030204" pitchFamily="34" charset="0"/>
                <a:cs typeface="Calibri" panose="020F0502020204030204" pitchFamily="34" charset="0"/>
              </a:rPr>
              <a:pPr algn="r" fontAlgn="base">
                <a:spcBef>
                  <a:spcPct val="0"/>
                </a:spcBef>
                <a:spcAft>
                  <a:spcPct val="0"/>
                </a:spcAft>
              </a:pPr>
              <a:t>3</a:t>
            </a:fld>
            <a:endParaRPr lang="en-US" sz="1100" b="1" dirty="0">
              <a:solidFill>
                <a:srgbClr val="000000"/>
              </a:solidFill>
              <a:latin typeface="Calibri" panose="020F0502020204030204" pitchFamily="34" charset="0"/>
              <a:cs typeface="Calibri" panose="020F0502020204030204" pitchFamily="34" charset="0"/>
            </a:endParaRPr>
          </a:p>
        </p:txBody>
      </p:sp>
      <p:cxnSp>
        <p:nvCxnSpPr>
          <p:cNvPr id="3145736" name="Straight Connector 40"/>
          <p:cNvCxnSpPr>
            <a:cxnSpLocks/>
          </p:cNvCxnSpPr>
          <p:nvPr/>
        </p:nvCxnSpPr>
        <p:spPr bwMode="auto">
          <a:xfrm>
            <a:off x="11612322" y="6373011"/>
            <a:ext cx="0" cy="22493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145737" name="Straight Connector 41"/>
          <p:cNvCxnSpPr>
            <a:cxnSpLocks/>
          </p:cNvCxnSpPr>
          <p:nvPr/>
        </p:nvCxnSpPr>
        <p:spPr bwMode="auto">
          <a:xfrm>
            <a:off x="11612322" y="6373011"/>
            <a:ext cx="0" cy="224939"/>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048618" name="object 52"/>
          <p:cNvSpPr txBox="1"/>
          <p:nvPr/>
        </p:nvSpPr>
        <p:spPr>
          <a:xfrm>
            <a:off x="9773159" y="6415141"/>
            <a:ext cx="1750695" cy="279399"/>
          </a:xfrm>
          <a:prstGeom prst="rect">
            <a:avLst/>
          </a:prstGeom>
        </p:spPr>
        <p:txBody>
          <a:bodyPr vert="horz" wrap="square" lIns="0" tIns="0" rIns="0" bIns="0" rtlCol="0">
            <a:spAutoFit/>
          </a:bodyPr>
          <a:lstStyle>
            <a:defPPr>
              <a:defRPr lang="en-US"/>
            </a:defPPr>
            <a:lvl1pPr marL="0" algn="l" defTabSz="914400" rtl="0" eaLnBrk="1" latinLnBrk="0" hangingPunct="1">
              <a:defRPr sz="1100" b="1" i="0" kern="1200">
                <a:solidFill>
                  <a:schemeClr val="tx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150"/>
              </a:lnSpc>
            </a:pPr>
            <a:r>
              <a:rPr lang="en-ID" dirty="0">
                <a:solidFill>
                  <a:prstClr val="black"/>
                </a:solidFill>
              </a:rPr>
              <a:t>Strictly Private &amp;</a:t>
            </a:r>
            <a:r>
              <a:rPr lang="en-ID" spc="-65" dirty="0">
                <a:solidFill>
                  <a:prstClr val="black"/>
                </a:solidFill>
              </a:rPr>
              <a:t> </a:t>
            </a:r>
            <a:r>
              <a:rPr lang="en-ID" spc="-5" dirty="0">
                <a:solidFill>
                  <a:prstClr val="black"/>
                </a:solidFill>
              </a:rPr>
              <a:t>Confidential</a:t>
            </a:r>
          </a:p>
        </p:txBody>
      </p:sp>
      <p:sp>
        <p:nvSpPr>
          <p:cNvPr id="1048619" name="Content Placeholder 2"/>
          <p:cNvSpPr txBox="1"/>
          <p:nvPr/>
        </p:nvSpPr>
        <p:spPr>
          <a:xfrm>
            <a:off x="319016" y="2516744"/>
            <a:ext cx="3635338" cy="3715090"/>
          </a:xfrm>
          <a:prstGeom prst="rect">
            <a:avLst/>
          </a:prstGeom>
        </p:spPr>
        <p:txBody>
          <a:bodyPr>
            <a:noAutofit/>
          </a:bodyPr>
          <a:lstStyle>
            <a:lvl1pPr marL="137159" indent="-137159" algn="l" defTabSz="685796" rtl="0" eaLnBrk="1" latinLnBrk="0" hangingPunct="1">
              <a:spcBef>
                <a:spcPct val="20000"/>
              </a:spcBef>
              <a:buClr>
                <a:schemeClr val="tx1"/>
              </a:buClr>
              <a:buSzPct val="100000"/>
              <a:buFont typeface="Arial" panose="020B0604020202020204" pitchFamily="34" charset="0"/>
              <a:buChar char="•"/>
              <a:defRPr sz="1600" kern="1200">
                <a:solidFill>
                  <a:schemeClr val="tx1"/>
                </a:solidFill>
                <a:latin typeface="+mn-lt"/>
                <a:ea typeface="+mn-ea"/>
                <a:cs typeface="+mn-cs"/>
              </a:defRPr>
            </a:lvl1pPr>
            <a:lvl2pPr marL="292606" indent="-137159" algn="l" defTabSz="685796" rtl="0" eaLnBrk="1" latinLnBrk="0" hangingPunct="1">
              <a:spcBef>
                <a:spcPts val="225"/>
              </a:spcBef>
              <a:buClr>
                <a:schemeClr val="tx1"/>
              </a:buClr>
              <a:buSzPct val="100000"/>
              <a:buFont typeface="Arial" panose="020B0604020202020204" pitchFamily="34" charset="0"/>
              <a:buChar char="•"/>
              <a:defRPr sz="1400" kern="1200">
                <a:solidFill>
                  <a:schemeClr val="tx1"/>
                </a:solidFill>
                <a:latin typeface="+mn-lt"/>
                <a:ea typeface="+mn-ea"/>
                <a:cs typeface="+mn-cs"/>
              </a:defRPr>
            </a:lvl2pPr>
            <a:lvl3pPr marL="438910" indent="-137159" algn="l" defTabSz="685796" rtl="0" eaLnBrk="1" latinLnBrk="0" hangingPunct="1">
              <a:spcBef>
                <a:spcPts val="225"/>
              </a:spcBef>
              <a:buClr>
                <a:schemeClr val="tx1"/>
              </a:buClr>
              <a:buSzPct val="100000"/>
              <a:buFont typeface="Arial" panose="020B0604020202020204" pitchFamily="34" charset="0"/>
              <a:buChar char="•"/>
              <a:defRPr sz="1200" kern="1200">
                <a:solidFill>
                  <a:schemeClr val="tx1"/>
                </a:solidFill>
                <a:latin typeface="+mn-lt"/>
                <a:ea typeface="+mn-ea"/>
                <a:cs typeface="+mn-cs"/>
              </a:defRPr>
            </a:lvl3pPr>
            <a:lvl4pPr marL="566924" indent="-137159" algn="l" defTabSz="685796" rtl="0" eaLnBrk="1" latinLnBrk="0" hangingPunct="1">
              <a:spcBef>
                <a:spcPts val="225"/>
              </a:spcBef>
              <a:buClr>
                <a:schemeClr val="tx1"/>
              </a:buClr>
              <a:buSzPct val="100000"/>
              <a:buFont typeface="Arial" panose="020B0604020202020204" pitchFamily="34" charset="0"/>
              <a:buChar char="•"/>
              <a:defRPr sz="1000" kern="1200">
                <a:solidFill>
                  <a:schemeClr val="tx1"/>
                </a:solidFill>
                <a:latin typeface="+mn-lt"/>
                <a:ea typeface="+mn-ea"/>
                <a:cs typeface="+mn-cs"/>
              </a:defRPr>
            </a:lvl4pPr>
            <a:lvl5pPr marL="694940" indent="-137159" algn="l" defTabSz="685796" rtl="0" eaLnBrk="1" latinLnBrk="0" hangingPunct="1">
              <a:spcBef>
                <a:spcPts val="225"/>
              </a:spcBef>
              <a:buClr>
                <a:schemeClr val="tx1"/>
              </a:buClr>
              <a:buSzPct val="100000"/>
              <a:buFont typeface="Arial" panose="020B0604020202020204" pitchFamily="34" charset="0"/>
              <a:buChar char="•"/>
              <a:defRPr sz="799" kern="1200">
                <a:solidFill>
                  <a:schemeClr val="tx1"/>
                </a:solidFill>
                <a:latin typeface="+mn-lt"/>
                <a:ea typeface="+mn-ea"/>
                <a:cs typeface="+mn-cs"/>
              </a:defRPr>
            </a:lvl5pPr>
            <a:lvl6pPr marL="1885939" indent="-171448" algn="l" defTabSz="685796"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37" indent="-171448" algn="l" defTabSz="685796"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35" indent="-171448" algn="l" defTabSz="685796"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33" indent="-171448" algn="l" defTabSz="685796"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buNone/>
            </a:pPr>
            <a:r>
              <a:rPr lang="en-US" b="1" noProof="1"/>
              <a:t>Inisiatif</a:t>
            </a:r>
            <a:r>
              <a:rPr lang="id-ID" b="1" noProof="1"/>
              <a:t>:</a:t>
            </a:r>
          </a:p>
          <a:p>
            <a:pPr marL="342900" indent="-342900">
              <a:buFont typeface="+mj-lt"/>
              <a:buAutoNum type="arabicPeriod"/>
            </a:pPr>
            <a:r>
              <a:rPr lang="en-ID" noProof="1"/>
              <a:t>Membantu para pimpinan perusahaan </a:t>
            </a:r>
            <a:r>
              <a:rPr lang="id-ID" noProof="1"/>
              <a:t>logistik </a:t>
            </a:r>
            <a:r>
              <a:rPr lang="en-ID" noProof="1"/>
              <a:t>dalam memahami kinerja perusahaan </a:t>
            </a:r>
            <a:r>
              <a:rPr lang="id-ID" noProof="1"/>
              <a:t>dan tantangan dalam industr</a:t>
            </a:r>
            <a:r>
              <a:rPr lang="en-ID" noProof="1"/>
              <a:t>i secara tepat waktu</a:t>
            </a:r>
            <a:r>
              <a:rPr lang="id-ID" noProof="1"/>
              <a:t>, </a:t>
            </a:r>
            <a:r>
              <a:rPr lang="en-ID" noProof="1"/>
              <a:t>dengan cara menggunakan </a:t>
            </a:r>
            <a:r>
              <a:rPr lang="id-ID" noProof="1"/>
              <a:t>Performance Apps</a:t>
            </a:r>
            <a:r>
              <a:rPr lang="en-ID" noProof="1"/>
              <a:t> yang sederhana dan terjangkau</a:t>
            </a:r>
            <a:r>
              <a:rPr lang="id-ID" noProof="1"/>
              <a:t>.</a:t>
            </a:r>
          </a:p>
          <a:p>
            <a:pPr marL="342900" indent="-342900">
              <a:buFont typeface="+mj-lt"/>
              <a:buAutoNum type="arabicPeriod"/>
            </a:pPr>
            <a:r>
              <a:rPr lang="en-ID" noProof="1"/>
              <a:t>Mengembangkan daya saing para p</a:t>
            </a:r>
            <a:r>
              <a:rPr lang="id-ID" noProof="1"/>
              <a:t>elaku </a:t>
            </a:r>
            <a:r>
              <a:rPr lang="en-ID" noProof="1"/>
              <a:t>u</a:t>
            </a:r>
            <a:r>
              <a:rPr lang="id-ID" noProof="1"/>
              <a:t>saha </a:t>
            </a:r>
            <a:r>
              <a:rPr lang="en-ID" noProof="1"/>
              <a:t>di </a:t>
            </a:r>
            <a:r>
              <a:rPr lang="id-ID" noProof="1"/>
              <a:t>industri logistik dan supply chain nasional </a:t>
            </a:r>
            <a:r>
              <a:rPr lang="en-ID" noProof="1"/>
              <a:t>dengan basis informasi kinerja yang memadai.</a:t>
            </a:r>
            <a:endParaRPr lang="id-ID" noProof="1"/>
          </a:p>
        </p:txBody>
      </p:sp>
      <p:sp>
        <p:nvSpPr>
          <p:cNvPr id="1048620" name="Title 3"/>
          <p:cNvSpPr txBox="1"/>
          <p:nvPr/>
        </p:nvSpPr>
        <p:spPr>
          <a:xfrm>
            <a:off x="763323" y="138656"/>
            <a:ext cx="8599485" cy="476250"/>
          </a:xfrm>
          <a:prstGeom prst="rect">
            <a:avLst/>
          </a:prstGeom>
        </p:spPr>
        <p:txBody>
          <a:bodyPr/>
          <a:lstStyle>
            <a:defPPr>
              <a:defRPr lang="en-US"/>
            </a:defPPr>
            <a:lvl1pPr defTabSz="957263" eaLnBrk="0" hangingPunct="0">
              <a:defRPr sz="2000">
                <a:latin typeface="Calibri" pitchFamily="34" charset="0"/>
                <a:ea typeface="Calibri" pitchFamily="34" charset="0"/>
                <a:cs typeface="Calibri" pitchFamily="34" charset="0"/>
              </a:defRPr>
            </a:lvl1pPr>
            <a:lvl2pPr defTabSz="957263" eaLnBrk="0" hangingPunct="0">
              <a:defRPr sz="4400">
                <a:latin typeface="Calibri" pitchFamily="34" charset="0"/>
                <a:ea typeface="Calibri" pitchFamily="34" charset="0"/>
                <a:cs typeface="Calibri" pitchFamily="34" charset="0"/>
              </a:defRPr>
            </a:lvl2pPr>
            <a:lvl3pPr defTabSz="957263" eaLnBrk="0" hangingPunct="0">
              <a:defRPr sz="4400">
                <a:latin typeface="Calibri" pitchFamily="34" charset="0"/>
                <a:ea typeface="Calibri" pitchFamily="34" charset="0"/>
                <a:cs typeface="Calibri" pitchFamily="34" charset="0"/>
              </a:defRPr>
            </a:lvl3pPr>
            <a:lvl4pPr defTabSz="957263" eaLnBrk="0" hangingPunct="0">
              <a:defRPr sz="4400">
                <a:latin typeface="Calibri" pitchFamily="34" charset="0"/>
                <a:ea typeface="Calibri" pitchFamily="34" charset="0"/>
                <a:cs typeface="Calibri" pitchFamily="34" charset="0"/>
              </a:defRPr>
            </a:lvl4pPr>
            <a:lvl5pPr defTabSz="957263" eaLnBrk="0" hangingPunct="0">
              <a:defRPr sz="4400">
                <a:latin typeface="Calibri" pitchFamily="34" charset="0"/>
                <a:ea typeface="Calibri" pitchFamily="34" charset="0"/>
                <a:cs typeface="Calibri" pitchFamily="34" charset="0"/>
              </a:defRPr>
            </a:lvl5pPr>
            <a:lvl6pPr marL="457200" defTabSz="957263" fontAlgn="base">
              <a:spcBef>
                <a:spcPct val="0"/>
              </a:spcBef>
              <a:spcAft>
                <a:spcPct val="0"/>
              </a:spcAft>
              <a:defRPr sz="2000">
                <a:solidFill>
                  <a:srgbClr val="000066"/>
                </a:solidFill>
                <a:latin typeface="Humana 777" pitchFamily="2" charset="0"/>
              </a:defRPr>
            </a:lvl6pPr>
            <a:lvl7pPr marL="914400" defTabSz="957263" fontAlgn="base">
              <a:spcBef>
                <a:spcPct val="0"/>
              </a:spcBef>
              <a:spcAft>
                <a:spcPct val="0"/>
              </a:spcAft>
              <a:defRPr sz="2000">
                <a:solidFill>
                  <a:srgbClr val="000066"/>
                </a:solidFill>
                <a:latin typeface="Humana 777" pitchFamily="2" charset="0"/>
              </a:defRPr>
            </a:lvl7pPr>
            <a:lvl8pPr marL="1371600" defTabSz="957263" fontAlgn="base">
              <a:spcBef>
                <a:spcPct val="0"/>
              </a:spcBef>
              <a:spcAft>
                <a:spcPct val="0"/>
              </a:spcAft>
              <a:defRPr sz="2000">
                <a:solidFill>
                  <a:srgbClr val="000066"/>
                </a:solidFill>
                <a:latin typeface="Humana 777" pitchFamily="2" charset="0"/>
              </a:defRPr>
            </a:lvl8pPr>
            <a:lvl9pPr marL="1828800" defTabSz="957263" fontAlgn="base">
              <a:spcBef>
                <a:spcPct val="0"/>
              </a:spcBef>
              <a:spcAft>
                <a:spcPct val="0"/>
              </a:spcAft>
              <a:defRPr sz="2000">
                <a:solidFill>
                  <a:srgbClr val="000066"/>
                </a:solidFill>
                <a:latin typeface="Humana 777" pitchFamily="2" charset="0"/>
              </a:defRPr>
            </a:lvl9pPr>
          </a:lstStyle>
          <a:p>
            <a:pPr fontAlgn="base">
              <a:spcBef>
                <a:spcPct val="0"/>
              </a:spcBef>
              <a:spcAft>
                <a:spcPct val="0"/>
              </a:spcAft>
            </a:pPr>
            <a:r>
              <a:rPr lang="en-US" sz="2400" dirty="0" err="1">
                <a:latin typeface="+mj-lt"/>
              </a:rPr>
              <a:t>Latar</a:t>
            </a:r>
            <a:r>
              <a:rPr lang="en-US" sz="2400" dirty="0">
                <a:latin typeface="+mj-lt"/>
              </a:rPr>
              <a:t> </a:t>
            </a:r>
            <a:r>
              <a:rPr lang="en-US" sz="2400" dirty="0" err="1">
                <a:latin typeface="+mj-lt"/>
              </a:rPr>
              <a:t>Belakang</a:t>
            </a:r>
            <a:r>
              <a:rPr lang="en-US" sz="2400" dirty="0">
                <a:latin typeface="+mj-lt"/>
              </a:rPr>
              <a:t> </a:t>
            </a:r>
            <a:r>
              <a:rPr lang="en-US" sz="2400" dirty="0" err="1">
                <a:latin typeface="+mj-lt"/>
              </a:rPr>
              <a:t>Pembuatan</a:t>
            </a:r>
            <a:r>
              <a:rPr lang="en-US" sz="2400" dirty="0">
                <a:latin typeface="+mj-lt"/>
              </a:rPr>
              <a:t> </a:t>
            </a:r>
            <a:r>
              <a:rPr lang="en-US" sz="2400" dirty="0" err="1">
                <a:latin typeface="+mj-lt"/>
              </a:rPr>
              <a:t>Aplikasi</a:t>
            </a:r>
            <a:endParaRPr lang="en-US" sz="2400" dirty="0">
              <a:latin typeface="+mj-lt"/>
            </a:endParaRPr>
          </a:p>
        </p:txBody>
      </p:sp>
      <p:pic>
        <p:nvPicPr>
          <p:cNvPr id="2097155" name="Picture 8"/>
          <p:cNvPicPr>
            <a:picLocks noChangeAspect="1"/>
          </p:cNvPicPr>
          <p:nvPr/>
        </p:nvPicPr>
        <p:blipFill>
          <a:blip r:embed="rId3" cstate="print"/>
          <a:stretch>
            <a:fillRect/>
          </a:stretch>
        </p:blipFill>
        <p:spPr>
          <a:xfrm>
            <a:off x="147750" y="6373011"/>
            <a:ext cx="791084" cy="219542"/>
          </a:xfrm>
          <a:prstGeom prst="rect">
            <a:avLst/>
          </a:prstGeom>
        </p:spPr>
      </p:pic>
      <p:pic>
        <p:nvPicPr>
          <p:cNvPr id="2097156" name="Graphic 2" descr="Document"/>
          <p:cNvPicPr>
            <a:picLocks noChangeAspect="1"/>
          </p:cNvPicPr>
          <p:nvPr/>
        </p:nvPicPr>
        <p:blipFill>
          <a:blip r:embed="rId4"/>
          <a:stretch>
            <a:fillRect/>
          </a:stretch>
        </p:blipFill>
        <p:spPr>
          <a:xfrm>
            <a:off x="1289449" y="1084870"/>
            <a:ext cx="1270649" cy="1270649"/>
          </a:xfrm>
          <a:prstGeom prst="rect">
            <a:avLst/>
          </a:prstGeom>
        </p:spPr>
      </p:pic>
      <p:sp>
        <p:nvSpPr>
          <p:cNvPr id="1048621" name="TextBox 13"/>
          <p:cNvSpPr txBox="1"/>
          <p:nvPr/>
        </p:nvSpPr>
        <p:spPr>
          <a:xfrm>
            <a:off x="4075044" y="2516744"/>
            <a:ext cx="3752831" cy="2987040"/>
          </a:xfrm>
          <a:prstGeom prst="rect">
            <a:avLst/>
          </a:prstGeom>
          <a:noFill/>
        </p:spPr>
        <p:txBody>
          <a:bodyPr wrap="square">
            <a:spAutoFit/>
          </a:bodyPr>
          <a:lstStyle/>
          <a:p>
            <a:pPr marL="0" lvl="6"/>
            <a:r>
              <a:rPr lang="en-US" sz="1600" b="1" noProof="1"/>
              <a:t>Masa Depan</a:t>
            </a:r>
            <a:r>
              <a:rPr lang="id-ID" sz="1600" noProof="1"/>
              <a:t>: </a:t>
            </a:r>
          </a:p>
          <a:p>
            <a:pPr marL="0" lvl="6"/>
            <a:r>
              <a:rPr lang="id-ID" sz="1600" noProof="1"/>
              <a:t>Pasar Logistik Indonesia 2020 - 2024</a:t>
            </a:r>
          </a:p>
          <a:p>
            <a:pPr marL="342900" lvl="6" indent="-342900">
              <a:buAutoNum type="arabicPeriod"/>
            </a:pPr>
            <a:r>
              <a:rPr lang="id-ID" sz="1600" noProof="1"/>
              <a:t>Diperkirakan memiliki pertumbuhan rata-rata CAGR 7</a:t>
            </a:r>
            <a:r>
              <a:rPr lang="en-ID" sz="1600" noProof="1"/>
              <a:t>,</a:t>
            </a:r>
            <a:r>
              <a:rPr lang="id-ID" sz="1600" noProof="1"/>
              <a:t>9% </a:t>
            </a:r>
            <a:r>
              <a:rPr lang="en-ID" sz="1600" noProof="1"/>
              <a:t>dengan estimasi pendapatan </a:t>
            </a:r>
            <a:r>
              <a:rPr lang="id-ID" sz="1600" noProof="1"/>
              <a:t>mencapai angka US$ 300.3 Miliar </a:t>
            </a:r>
            <a:r>
              <a:rPr lang="en-ID" sz="1600" noProof="1"/>
              <a:t>pada </a:t>
            </a:r>
            <a:r>
              <a:rPr lang="id-ID" sz="1600" noProof="1"/>
              <a:t>tahun 2024</a:t>
            </a:r>
          </a:p>
          <a:p>
            <a:pPr marL="342900" lvl="6" indent="-342900">
              <a:buAutoNum type="arabicPeriod"/>
            </a:pPr>
            <a:r>
              <a:rPr lang="id-ID" sz="1600" noProof="1"/>
              <a:t>Prospek bisnis ini meliputi</a:t>
            </a:r>
            <a:r>
              <a:rPr lang="en-ID" sz="1600" noProof="1"/>
              <a:t>:</a:t>
            </a:r>
            <a:r>
              <a:rPr lang="id-ID" sz="1600" noProof="1"/>
              <a:t> </a:t>
            </a:r>
            <a:r>
              <a:rPr lang="en-ID" sz="1600" noProof="1"/>
              <a:t>F</a:t>
            </a:r>
            <a:r>
              <a:rPr lang="id-ID" sz="1600" noProof="1"/>
              <a:t>reight transport, freight forwarding, warehousing, courier, express and parcel (CEP), value added services dan cold chain logistics segments</a:t>
            </a:r>
          </a:p>
        </p:txBody>
      </p:sp>
      <p:pic>
        <p:nvPicPr>
          <p:cNvPr id="2097157" name="Graphic 3" descr="Group brainstorm"/>
          <p:cNvPicPr>
            <a:picLocks noChangeAspect="1"/>
          </p:cNvPicPr>
          <p:nvPr/>
        </p:nvPicPr>
        <p:blipFill>
          <a:blip r:embed="rId5"/>
          <a:stretch>
            <a:fillRect/>
          </a:stretch>
        </p:blipFill>
        <p:spPr>
          <a:xfrm>
            <a:off x="5455173" y="1183114"/>
            <a:ext cx="1172405" cy="1172405"/>
          </a:xfrm>
          <a:prstGeom prst="rect">
            <a:avLst/>
          </a:prstGeom>
        </p:spPr>
      </p:pic>
      <p:pic>
        <p:nvPicPr>
          <p:cNvPr id="2097158" name="Graphic 6" descr="Target Audience"/>
          <p:cNvPicPr>
            <a:picLocks noChangeAspect="1"/>
          </p:cNvPicPr>
          <p:nvPr/>
        </p:nvPicPr>
        <p:blipFill>
          <a:blip r:embed="rId6"/>
          <a:stretch>
            <a:fillRect/>
          </a:stretch>
        </p:blipFill>
        <p:spPr>
          <a:xfrm>
            <a:off x="8936450" y="1183114"/>
            <a:ext cx="1172405" cy="1172405"/>
          </a:xfrm>
          <a:prstGeom prst="rect">
            <a:avLst/>
          </a:prstGeom>
        </p:spPr>
      </p:pic>
      <p:sp>
        <p:nvSpPr>
          <p:cNvPr id="1048622" name="TextBox 15"/>
          <p:cNvSpPr txBox="1"/>
          <p:nvPr/>
        </p:nvSpPr>
        <p:spPr>
          <a:xfrm>
            <a:off x="8010388" y="2516744"/>
            <a:ext cx="3752831" cy="1297940"/>
          </a:xfrm>
          <a:prstGeom prst="rect">
            <a:avLst/>
          </a:prstGeom>
          <a:noFill/>
        </p:spPr>
        <p:txBody>
          <a:bodyPr wrap="square">
            <a:spAutoFit/>
          </a:bodyPr>
          <a:lstStyle/>
          <a:p>
            <a:pPr marL="0" lvl="6"/>
            <a:r>
              <a:rPr lang="en-US" sz="1600" b="1" noProof="1"/>
              <a:t>Disiapkan khusus untuk:</a:t>
            </a:r>
          </a:p>
          <a:p>
            <a:pPr marL="0" lvl="6"/>
            <a:r>
              <a:rPr lang="id-ID" sz="1600" noProof="1"/>
              <a:t>Perusahaan logistik skala kecil dan menengah, dengan tim yang memiliki ambisi untuk memacu pertumbuhan kinerja melalui kolaborasi yang solid.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8AAD0D8E-9521-4B09-A5B7-80423122EE42}"/>
              </a:ext>
            </a:extLst>
          </p:cNvPr>
          <p:cNvSpPr txBox="1"/>
          <p:nvPr/>
        </p:nvSpPr>
        <p:spPr>
          <a:xfrm>
            <a:off x="763323" y="138656"/>
            <a:ext cx="8599485" cy="476250"/>
          </a:xfrm>
          <a:prstGeom prst="rect">
            <a:avLst/>
          </a:prstGeom>
        </p:spPr>
        <p:txBody>
          <a:bodyPr/>
          <a:lstStyle>
            <a:defPPr>
              <a:defRPr lang="en-US"/>
            </a:defPPr>
            <a:lvl1pPr defTabSz="957263" eaLnBrk="0" hangingPunct="0">
              <a:defRPr sz="2000">
                <a:latin typeface="Calibri" pitchFamily="34" charset="0"/>
                <a:ea typeface="Calibri" pitchFamily="34" charset="0"/>
                <a:cs typeface="Calibri" pitchFamily="34" charset="0"/>
              </a:defRPr>
            </a:lvl1pPr>
            <a:lvl2pPr defTabSz="957263" eaLnBrk="0" hangingPunct="0">
              <a:defRPr sz="4400">
                <a:latin typeface="Calibri" pitchFamily="34" charset="0"/>
                <a:ea typeface="Calibri" pitchFamily="34" charset="0"/>
                <a:cs typeface="Calibri" pitchFamily="34" charset="0"/>
              </a:defRPr>
            </a:lvl2pPr>
            <a:lvl3pPr defTabSz="957263" eaLnBrk="0" hangingPunct="0">
              <a:defRPr sz="4400">
                <a:latin typeface="Calibri" pitchFamily="34" charset="0"/>
                <a:ea typeface="Calibri" pitchFamily="34" charset="0"/>
                <a:cs typeface="Calibri" pitchFamily="34" charset="0"/>
              </a:defRPr>
            </a:lvl3pPr>
            <a:lvl4pPr defTabSz="957263" eaLnBrk="0" hangingPunct="0">
              <a:defRPr sz="4400">
                <a:latin typeface="Calibri" pitchFamily="34" charset="0"/>
                <a:ea typeface="Calibri" pitchFamily="34" charset="0"/>
                <a:cs typeface="Calibri" pitchFamily="34" charset="0"/>
              </a:defRPr>
            </a:lvl4pPr>
            <a:lvl5pPr defTabSz="957263" eaLnBrk="0" hangingPunct="0">
              <a:defRPr sz="4400">
                <a:latin typeface="Calibri" pitchFamily="34" charset="0"/>
                <a:ea typeface="Calibri" pitchFamily="34" charset="0"/>
                <a:cs typeface="Calibri" pitchFamily="34" charset="0"/>
              </a:defRPr>
            </a:lvl5pPr>
            <a:lvl6pPr marL="457200" defTabSz="957263" fontAlgn="base">
              <a:spcBef>
                <a:spcPct val="0"/>
              </a:spcBef>
              <a:spcAft>
                <a:spcPct val="0"/>
              </a:spcAft>
              <a:defRPr sz="2000">
                <a:solidFill>
                  <a:srgbClr val="000066"/>
                </a:solidFill>
                <a:latin typeface="Humana 777" pitchFamily="2" charset="0"/>
              </a:defRPr>
            </a:lvl6pPr>
            <a:lvl7pPr marL="914400" defTabSz="957263" fontAlgn="base">
              <a:spcBef>
                <a:spcPct val="0"/>
              </a:spcBef>
              <a:spcAft>
                <a:spcPct val="0"/>
              </a:spcAft>
              <a:defRPr sz="2000">
                <a:solidFill>
                  <a:srgbClr val="000066"/>
                </a:solidFill>
                <a:latin typeface="Humana 777" pitchFamily="2" charset="0"/>
              </a:defRPr>
            </a:lvl7pPr>
            <a:lvl8pPr marL="1371600" defTabSz="957263" fontAlgn="base">
              <a:spcBef>
                <a:spcPct val="0"/>
              </a:spcBef>
              <a:spcAft>
                <a:spcPct val="0"/>
              </a:spcAft>
              <a:defRPr sz="2000">
                <a:solidFill>
                  <a:srgbClr val="000066"/>
                </a:solidFill>
                <a:latin typeface="Humana 777" pitchFamily="2" charset="0"/>
              </a:defRPr>
            </a:lvl8pPr>
            <a:lvl9pPr marL="1828800" defTabSz="957263" fontAlgn="base">
              <a:spcBef>
                <a:spcPct val="0"/>
              </a:spcBef>
              <a:spcAft>
                <a:spcPct val="0"/>
              </a:spcAft>
              <a:defRPr sz="2000">
                <a:solidFill>
                  <a:srgbClr val="000066"/>
                </a:solidFill>
                <a:latin typeface="Humana 777" pitchFamily="2" charset="0"/>
              </a:defRPr>
            </a:lvl9pPr>
          </a:lstStyle>
          <a:p>
            <a:pPr fontAlgn="base">
              <a:spcBef>
                <a:spcPct val="0"/>
              </a:spcBef>
              <a:spcAft>
                <a:spcPct val="0"/>
              </a:spcAft>
            </a:pPr>
            <a:r>
              <a:rPr lang="en-US" sz="2400" dirty="0" err="1">
                <a:latin typeface="+mj-lt"/>
              </a:rPr>
              <a:t>Perfomance</a:t>
            </a:r>
            <a:r>
              <a:rPr lang="en-US" sz="2400" dirty="0">
                <a:latin typeface="+mj-lt"/>
              </a:rPr>
              <a:t> Apps by Crowe</a:t>
            </a:r>
          </a:p>
        </p:txBody>
      </p:sp>
      <p:sp>
        <p:nvSpPr>
          <p:cNvPr id="4" name="Google Shape;949;p40">
            <a:extLst>
              <a:ext uri="{FF2B5EF4-FFF2-40B4-BE49-F238E27FC236}">
                <a16:creationId xmlns:a16="http://schemas.microsoft.com/office/drawing/2014/main" id="{AF32B878-93DA-40F1-AE1A-872C42652C15}"/>
              </a:ext>
            </a:extLst>
          </p:cNvPr>
          <p:cNvSpPr txBox="1"/>
          <p:nvPr/>
        </p:nvSpPr>
        <p:spPr>
          <a:xfrm>
            <a:off x="763322" y="2422436"/>
            <a:ext cx="10418199" cy="2013127"/>
          </a:xfrm>
          <a:prstGeom prst="rect">
            <a:avLst/>
          </a:prstGeom>
        </p:spPr>
        <p:txBody>
          <a:bodyPr spcFirstLastPara="1" vert="horz" wrap="square" lIns="121900" tIns="121900" rIns="121900" bIns="121900" rtlCol="0" anchor="ctr" anchorCtr="0">
            <a:noAutofit/>
          </a:bodyPr>
          <a:lstStyle>
            <a:lvl1pPr marL="137159" indent="-137159" algn="l" defTabSz="685796" rtl="0" eaLnBrk="1" latinLnBrk="0" hangingPunct="1">
              <a:spcBef>
                <a:spcPct val="20000"/>
              </a:spcBef>
              <a:buClr>
                <a:schemeClr val="tx1"/>
              </a:buClr>
              <a:buSzPct val="100000"/>
              <a:buFont typeface="Arial" panose="020B0604020202020204" pitchFamily="34" charset="0"/>
              <a:buChar char="•"/>
              <a:defRPr sz="1600" kern="1200">
                <a:solidFill>
                  <a:schemeClr val="tx1"/>
                </a:solidFill>
                <a:latin typeface="+mn-lt"/>
                <a:ea typeface="+mn-ea"/>
                <a:cs typeface="+mn-cs"/>
              </a:defRPr>
            </a:lvl1pPr>
            <a:lvl2pPr marL="292606" indent="-137159" algn="l" defTabSz="685796" rtl="0" eaLnBrk="1" latinLnBrk="0" hangingPunct="1">
              <a:spcBef>
                <a:spcPts val="225"/>
              </a:spcBef>
              <a:buClr>
                <a:schemeClr val="tx1"/>
              </a:buClr>
              <a:buSzPct val="100000"/>
              <a:buFont typeface="Arial" panose="020B0604020202020204" pitchFamily="34" charset="0"/>
              <a:buChar char="•"/>
              <a:defRPr sz="1400" kern="1200">
                <a:solidFill>
                  <a:schemeClr val="tx1"/>
                </a:solidFill>
                <a:latin typeface="+mn-lt"/>
                <a:ea typeface="+mn-ea"/>
                <a:cs typeface="+mn-cs"/>
              </a:defRPr>
            </a:lvl2pPr>
            <a:lvl3pPr marL="438910" indent="-137159" algn="l" defTabSz="685796" rtl="0" eaLnBrk="1" latinLnBrk="0" hangingPunct="1">
              <a:spcBef>
                <a:spcPts val="225"/>
              </a:spcBef>
              <a:buClr>
                <a:schemeClr val="tx1"/>
              </a:buClr>
              <a:buSzPct val="100000"/>
              <a:buFont typeface="Arial" panose="020B0604020202020204" pitchFamily="34" charset="0"/>
              <a:buChar char="•"/>
              <a:defRPr sz="1200" kern="1200">
                <a:solidFill>
                  <a:schemeClr val="tx1"/>
                </a:solidFill>
                <a:latin typeface="+mn-lt"/>
                <a:ea typeface="+mn-ea"/>
                <a:cs typeface="+mn-cs"/>
              </a:defRPr>
            </a:lvl3pPr>
            <a:lvl4pPr marL="566924" indent="-137159" algn="l" defTabSz="685796" rtl="0" eaLnBrk="1" latinLnBrk="0" hangingPunct="1">
              <a:spcBef>
                <a:spcPts val="225"/>
              </a:spcBef>
              <a:buClr>
                <a:schemeClr val="tx1"/>
              </a:buClr>
              <a:buSzPct val="100000"/>
              <a:buFont typeface="Arial" panose="020B0604020202020204" pitchFamily="34" charset="0"/>
              <a:buChar char="•"/>
              <a:defRPr sz="1000" kern="1200">
                <a:solidFill>
                  <a:schemeClr val="tx1"/>
                </a:solidFill>
                <a:latin typeface="+mn-lt"/>
                <a:ea typeface="+mn-ea"/>
                <a:cs typeface="+mn-cs"/>
              </a:defRPr>
            </a:lvl4pPr>
            <a:lvl5pPr marL="694940" indent="-137159" algn="l" defTabSz="685796" rtl="0" eaLnBrk="1" latinLnBrk="0" hangingPunct="1">
              <a:spcBef>
                <a:spcPts val="225"/>
              </a:spcBef>
              <a:buClr>
                <a:schemeClr val="tx1"/>
              </a:buClr>
              <a:buSzPct val="100000"/>
              <a:buFont typeface="Arial" panose="020B0604020202020204" pitchFamily="34" charset="0"/>
              <a:buChar char="•"/>
              <a:defRPr sz="799" kern="1200">
                <a:solidFill>
                  <a:schemeClr val="tx1"/>
                </a:solidFill>
                <a:latin typeface="+mn-lt"/>
                <a:ea typeface="+mn-ea"/>
                <a:cs typeface="+mn-cs"/>
              </a:defRPr>
            </a:lvl5pPr>
            <a:lvl6pPr marL="1885939" indent="-171448" algn="l" defTabSz="685796"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37" indent="-171448" algn="l" defTabSz="685796"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35" indent="-171448" algn="l" defTabSz="685796"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33" indent="-171448" algn="l" defTabSz="685796"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just">
              <a:buNone/>
            </a:pPr>
            <a:r>
              <a:rPr lang="en-US" sz="1800" dirty="0"/>
              <a:t>Performance Apps by Crowe </a:t>
            </a:r>
            <a:r>
              <a:rPr lang="en-US" sz="1800" dirty="0" err="1"/>
              <a:t>merupakan</a:t>
            </a:r>
            <a:r>
              <a:rPr lang="en-US" sz="1800" dirty="0"/>
              <a:t> </a:t>
            </a:r>
            <a:r>
              <a:rPr lang="en-US" sz="1800" dirty="0" err="1"/>
              <a:t>Aplikasi</a:t>
            </a:r>
            <a:r>
              <a:rPr lang="en-US" sz="1800" dirty="0"/>
              <a:t> </a:t>
            </a:r>
            <a:r>
              <a:rPr lang="en-US" sz="1800" dirty="0" err="1"/>
              <a:t>berbasis</a:t>
            </a:r>
            <a:r>
              <a:rPr lang="en-US" sz="1800" dirty="0"/>
              <a:t> web yang </a:t>
            </a:r>
            <a:r>
              <a:rPr lang="en-US" sz="1800" dirty="0" err="1"/>
              <a:t>bertujuan</a:t>
            </a:r>
            <a:r>
              <a:rPr lang="en-US" sz="1800" dirty="0"/>
              <a:t> </a:t>
            </a:r>
            <a:r>
              <a:rPr lang="en-US" sz="1800" dirty="0" err="1"/>
              <a:t>membantu</a:t>
            </a:r>
            <a:r>
              <a:rPr lang="en-US" sz="1800" dirty="0"/>
              <a:t> team </a:t>
            </a:r>
            <a:r>
              <a:rPr lang="en-US" sz="1800" dirty="0" err="1"/>
              <a:t>dalam</a:t>
            </a:r>
            <a:r>
              <a:rPr lang="en-US" sz="1800" dirty="0"/>
              <a:t> </a:t>
            </a:r>
            <a:r>
              <a:rPr lang="en-US" sz="1800" b="1" dirty="0" err="1"/>
              <a:t>mengukur</a:t>
            </a:r>
            <a:r>
              <a:rPr lang="en-US" sz="1800" b="1" dirty="0"/>
              <a:t> </a:t>
            </a:r>
            <a:r>
              <a:rPr lang="en-US" sz="1800" b="1" dirty="0" err="1"/>
              <a:t>efektifvitas</a:t>
            </a:r>
            <a:r>
              <a:rPr lang="en-US" sz="1800" b="1" dirty="0"/>
              <a:t> Kinerja </a:t>
            </a:r>
            <a:r>
              <a:rPr lang="en-US" sz="1800" dirty="0" err="1"/>
              <a:t>menggunakan</a:t>
            </a:r>
            <a:r>
              <a:rPr lang="en-US" sz="1800" dirty="0"/>
              <a:t> </a:t>
            </a:r>
            <a:r>
              <a:rPr lang="en-US" sz="1800" dirty="0" err="1"/>
              <a:t>sumber</a:t>
            </a:r>
            <a:r>
              <a:rPr lang="en-US" sz="1800" dirty="0"/>
              <a:t> </a:t>
            </a:r>
            <a:r>
              <a:rPr lang="en-US" sz="1800" dirty="0" err="1"/>
              <a:t>daya</a:t>
            </a:r>
            <a:r>
              <a:rPr lang="en-US" sz="1800" dirty="0"/>
              <a:t> </a:t>
            </a:r>
            <a:r>
              <a:rPr lang="en-US" sz="1800" dirty="0" err="1"/>
              <a:t>perusahaan</a:t>
            </a:r>
            <a:r>
              <a:rPr lang="en-US" sz="1800" dirty="0"/>
              <a:t> dan </a:t>
            </a:r>
            <a:r>
              <a:rPr lang="en-US" sz="1800" b="1" dirty="0" err="1"/>
              <a:t>Pendampingan</a:t>
            </a:r>
            <a:r>
              <a:rPr lang="en-US" sz="1800" b="1" dirty="0"/>
              <a:t> </a:t>
            </a:r>
            <a:r>
              <a:rPr lang="en-US" sz="1800" b="1" dirty="0" err="1"/>
              <a:t>Konsultasi</a:t>
            </a:r>
            <a:r>
              <a:rPr lang="en-US" sz="1800" b="1" dirty="0"/>
              <a:t> </a:t>
            </a:r>
            <a:r>
              <a:rPr lang="en-US" sz="1800" b="1" dirty="0" err="1"/>
              <a:t>dari</a:t>
            </a:r>
            <a:r>
              <a:rPr lang="en-US" sz="1800" b="1" dirty="0"/>
              <a:t> Tim Crowe </a:t>
            </a:r>
            <a:r>
              <a:rPr lang="en-US" sz="1800" dirty="0" err="1"/>
              <a:t>untuk</a:t>
            </a:r>
            <a:r>
              <a:rPr lang="en-US" sz="1800" dirty="0"/>
              <a:t> </a:t>
            </a:r>
            <a:r>
              <a:rPr lang="en-US" sz="1800" dirty="0" err="1"/>
              <a:t>mencapai</a:t>
            </a:r>
            <a:r>
              <a:rPr lang="en-US" sz="1800" dirty="0"/>
              <a:t> </a:t>
            </a:r>
            <a:r>
              <a:rPr lang="en-US" sz="1800" dirty="0" err="1"/>
              <a:t>efektivitas</a:t>
            </a:r>
            <a:r>
              <a:rPr lang="en-US" sz="1800" dirty="0"/>
              <a:t> dan </a:t>
            </a:r>
            <a:r>
              <a:rPr lang="en-US" sz="1800" dirty="0" err="1"/>
              <a:t>tujuan</a:t>
            </a:r>
            <a:r>
              <a:rPr lang="en-US" sz="1800" dirty="0"/>
              <a:t> team.</a:t>
            </a:r>
            <a:endParaRPr lang="en-ID" sz="1800" dirty="0"/>
          </a:p>
        </p:txBody>
      </p:sp>
      <p:sp>
        <p:nvSpPr>
          <p:cNvPr id="5" name="TextBox 39">
            <a:extLst>
              <a:ext uri="{FF2B5EF4-FFF2-40B4-BE49-F238E27FC236}">
                <a16:creationId xmlns:a16="http://schemas.microsoft.com/office/drawing/2014/main" id="{CAEC623E-BAC2-403D-A0B4-245FDD988D84}"/>
              </a:ext>
            </a:extLst>
          </p:cNvPr>
          <p:cNvSpPr txBox="1"/>
          <p:nvPr/>
        </p:nvSpPr>
        <p:spPr>
          <a:xfrm>
            <a:off x="11400944" y="6395697"/>
            <a:ext cx="422757" cy="169277"/>
          </a:xfrm>
          <a:prstGeom prst="rect">
            <a:avLst/>
          </a:prstGeom>
          <a:noFill/>
        </p:spPr>
        <p:txBody>
          <a:bodyPr wrap="square" lIns="0" tIns="0" rIns="0" bIns="0" rtlCol="0">
            <a:spAutoFit/>
          </a:bodyPr>
          <a:lstStyle/>
          <a:p>
            <a:pPr algn="r" fontAlgn="base">
              <a:spcBef>
                <a:spcPct val="0"/>
              </a:spcBef>
              <a:spcAft>
                <a:spcPct val="0"/>
              </a:spcAft>
            </a:pPr>
            <a:fld id="{043534F5-8106-454C-A466-0C6DA036C846}" type="slidenum">
              <a:rPr lang="en-US" sz="1100" b="1">
                <a:solidFill>
                  <a:srgbClr val="000000"/>
                </a:solidFill>
                <a:latin typeface="Calibri" panose="020F0502020204030204" pitchFamily="34" charset="0"/>
                <a:cs typeface="Calibri" panose="020F0502020204030204" pitchFamily="34" charset="0"/>
              </a:rPr>
              <a:pPr algn="r" fontAlgn="base">
                <a:spcBef>
                  <a:spcPct val="0"/>
                </a:spcBef>
                <a:spcAft>
                  <a:spcPct val="0"/>
                </a:spcAft>
              </a:pPr>
              <a:t>4</a:t>
            </a:fld>
            <a:endParaRPr lang="en-US" sz="1100" b="1" dirty="0">
              <a:solidFill>
                <a:srgbClr val="000000"/>
              </a:solidFill>
              <a:latin typeface="Calibri" panose="020F0502020204030204" pitchFamily="34" charset="0"/>
              <a:cs typeface="Calibri" panose="020F0502020204030204" pitchFamily="34" charset="0"/>
            </a:endParaRPr>
          </a:p>
        </p:txBody>
      </p:sp>
      <p:cxnSp>
        <p:nvCxnSpPr>
          <p:cNvPr id="6" name="Straight Connector 40">
            <a:extLst>
              <a:ext uri="{FF2B5EF4-FFF2-40B4-BE49-F238E27FC236}">
                <a16:creationId xmlns:a16="http://schemas.microsoft.com/office/drawing/2014/main" id="{DD9EBD09-0E56-4FFB-A03D-6D73305431E4}"/>
              </a:ext>
            </a:extLst>
          </p:cNvPr>
          <p:cNvCxnSpPr>
            <a:cxnSpLocks/>
          </p:cNvCxnSpPr>
          <p:nvPr/>
        </p:nvCxnSpPr>
        <p:spPr bwMode="auto">
          <a:xfrm>
            <a:off x="11612322" y="6373011"/>
            <a:ext cx="0" cy="22493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7" name="Straight Connector 41">
            <a:extLst>
              <a:ext uri="{FF2B5EF4-FFF2-40B4-BE49-F238E27FC236}">
                <a16:creationId xmlns:a16="http://schemas.microsoft.com/office/drawing/2014/main" id="{B104DF3B-2FF7-463E-99E2-AA715CC32974}"/>
              </a:ext>
            </a:extLst>
          </p:cNvPr>
          <p:cNvCxnSpPr>
            <a:cxnSpLocks/>
          </p:cNvCxnSpPr>
          <p:nvPr/>
        </p:nvCxnSpPr>
        <p:spPr bwMode="auto">
          <a:xfrm>
            <a:off x="11612322" y="6373011"/>
            <a:ext cx="0" cy="224939"/>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8" name="object 52">
            <a:extLst>
              <a:ext uri="{FF2B5EF4-FFF2-40B4-BE49-F238E27FC236}">
                <a16:creationId xmlns:a16="http://schemas.microsoft.com/office/drawing/2014/main" id="{8D48F76E-FDB1-4322-8686-B8BAD72B69BA}"/>
              </a:ext>
            </a:extLst>
          </p:cNvPr>
          <p:cNvSpPr txBox="1"/>
          <p:nvPr/>
        </p:nvSpPr>
        <p:spPr>
          <a:xfrm>
            <a:off x="9773159" y="6415141"/>
            <a:ext cx="1750695" cy="279399"/>
          </a:xfrm>
          <a:prstGeom prst="rect">
            <a:avLst/>
          </a:prstGeom>
        </p:spPr>
        <p:txBody>
          <a:bodyPr vert="horz" wrap="square" lIns="0" tIns="0" rIns="0" bIns="0" rtlCol="0">
            <a:spAutoFit/>
          </a:bodyPr>
          <a:lstStyle>
            <a:defPPr>
              <a:defRPr lang="en-US"/>
            </a:defPPr>
            <a:lvl1pPr marL="0" algn="l" defTabSz="914400" rtl="0" eaLnBrk="1" latinLnBrk="0" hangingPunct="1">
              <a:defRPr sz="1100" b="1" i="0" kern="1200">
                <a:solidFill>
                  <a:schemeClr val="tx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150"/>
              </a:lnSpc>
            </a:pPr>
            <a:r>
              <a:rPr lang="en-ID" dirty="0">
                <a:solidFill>
                  <a:prstClr val="black"/>
                </a:solidFill>
              </a:rPr>
              <a:t>Strictly Private &amp;</a:t>
            </a:r>
            <a:r>
              <a:rPr lang="en-ID" spc="-65" dirty="0">
                <a:solidFill>
                  <a:prstClr val="black"/>
                </a:solidFill>
              </a:rPr>
              <a:t> </a:t>
            </a:r>
            <a:r>
              <a:rPr lang="en-ID" spc="-5" dirty="0">
                <a:solidFill>
                  <a:prstClr val="black"/>
                </a:solidFill>
              </a:rPr>
              <a:t>Confidential</a:t>
            </a:r>
          </a:p>
        </p:txBody>
      </p:sp>
      <p:pic>
        <p:nvPicPr>
          <p:cNvPr id="9" name="Picture 8">
            <a:extLst>
              <a:ext uri="{FF2B5EF4-FFF2-40B4-BE49-F238E27FC236}">
                <a16:creationId xmlns:a16="http://schemas.microsoft.com/office/drawing/2014/main" id="{C7A41377-4F01-4CBB-9D9D-22A581CBFCCA}"/>
              </a:ext>
            </a:extLst>
          </p:cNvPr>
          <p:cNvPicPr>
            <a:picLocks noChangeAspect="1"/>
          </p:cNvPicPr>
          <p:nvPr/>
        </p:nvPicPr>
        <p:blipFill>
          <a:blip r:embed="rId2" cstate="print"/>
          <a:stretch>
            <a:fillRect/>
          </a:stretch>
        </p:blipFill>
        <p:spPr>
          <a:xfrm>
            <a:off x="147750" y="6373011"/>
            <a:ext cx="791084" cy="219542"/>
          </a:xfrm>
          <a:prstGeom prst="rect">
            <a:avLst/>
          </a:prstGeom>
        </p:spPr>
      </p:pic>
    </p:spTree>
    <p:extLst>
      <p:ext uri="{BB962C8B-B14F-4D97-AF65-F5344CB8AC3E}">
        <p14:creationId xmlns:p14="http://schemas.microsoft.com/office/powerpoint/2010/main" val="794586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21"/>
          <p:cNvSpPr/>
          <p:nvPr/>
        </p:nvSpPr>
        <p:spPr>
          <a:xfrm>
            <a:off x="5682391" y="5018074"/>
            <a:ext cx="878245" cy="878245"/>
          </a:xfrm>
          <a:custGeom>
            <a:avLst/>
            <a:gdLst/>
            <a:ahLst/>
            <a:cxnLst/>
            <a:rect l="l" t="t" r="r" b="b"/>
            <a:pathLst>
              <a:path w="7623" h="7623" extrusionOk="0">
                <a:moveTo>
                  <a:pt x="3814" y="0"/>
                </a:moveTo>
                <a:cubicBezTo>
                  <a:pt x="1706" y="0"/>
                  <a:pt x="0" y="1706"/>
                  <a:pt x="0" y="3814"/>
                </a:cubicBezTo>
                <a:cubicBezTo>
                  <a:pt x="0" y="5916"/>
                  <a:pt x="1706" y="7622"/>
                  <a:pt x="3814" y="7622"/>
                </a:cubicBezTo>
                <a:cubicBezTo>
                  <a:pt x="5917" y="7622"/>
                  <a:pt x="7623" y="5916"/>
                  <a:pt x="7623" y="3814"/>
                </a:cubicBezTo>
                <a:cubicBezTo>
                  <a:pt x="7623" y="1706"/>
                  <a:pt x="5917" y="0"/>
                  <a:pt x="3814" y="0"/>
                </a:cubicBezTo>
                <a:close/>
              </a:path>
            </a:pathLst>
          </a:custGeom>
          <a:solidFill>
            <a:srgbClr val="A4A4A4"/>
          </a:solidFill>
          <a:ln>
            <a:noFill/>
          </a:ln>
        </p:spPr>
        <p:txBody>
          <a:bodyPr spcFirstLastPara="1" wrap="square" lIns="121900" tIns="121900" rIns="121900" bIns="121900" anchor="ctr" anchorCtr="0">
            <a:noAutofit/>
          </a:bodyPr>
          <a:lstStyle/>
          <a:p>
            <a:endParaRPr sz="2400"/>
          </a:p>
        </p:txBody>
      </p:sp>
      <p:sp>
        <p:nvSpPr>
          <p:cNvPr id="85" name="Google Shape;85;p21"/>
          <p:cNvSpPr/>
          <p:nvPr/>
        </p:nvSpPr>
        <p:spPr>
          <a:xfrm>
            <a:off x="3605901" y="4603327"/>
            <a:ext cx="1930228" cy="1700500"/>
          </a:xfrm>
          <a:custGeom>
            <a:avLst/>
            <a:gdLst/>
            <a:ahLst/>
            <a:cxnLst/>
            <a:rect l="l" t="t" r="r" b="b"/>
            <a:pathLst>
              <a:path w="16754" h="14760" extrusionOk="0">
                <a:moveTo>
                  <a:pt x="2175" y="0"/>
                </a:moveTo>
                <a:cubicBezTo>
                  <a:pt x="2094" y="0"/>
                  <a:pt x="2013" y="15"/>
                  <a:pt x="1938" y="45"/>
                </a:cubicBezTo>
                <a:cubicBezTo>
                  <a:pt x="1932" y="50"/>
                  <a:pt x="1927" y="50"/>
                  <a:pt x="1921" y="56"/>
                </a:cubicBezTo>
                <a:cubicBezTo>
                  <a:pt x="1762" y="127"/>
                  <a:pt x="1641" y="260"/>
                  <a:pt x="1580" y="425"/>
                </a:cubicBezTo>
                <a:cubicBezTo>
                  <a:pt x="12" y="4976"/>
                  <a:pt x="1" y="9786"/>
                  <a:pt x="1558" y="14332"/>
                </a:cubicBezTo>
                <a:cubicBezTo>
                  <a:pt x="1613" y="14497"/>
                  <a:pt x="1734" y="14629"/>
                  <a:pt x="1894" y="14701"/>
                </a:cubicBezTo>
                <a:cubicBezTo>
                  <a:pt x="1977" y="14741"/>
                  <a:pt x="2065" y="14760"/>
                  <a:pt x="2154" y="14760"/>
                </a:cubicBezTo>
                <a:cubicBezTo>
                  <a:pt x="2236" y="14760"/>
                  <a:pt x="2318" y="14743"/>
                  <a:pt x="2395" y="14712"/>
                </a:cubicBezTo>
                <a:lnTo>
                  <a:pt x="16318" y="8971"/>
                </a:lnTo>
                <a:cubicBezTo>
                  <a:pt x="16593" y="8856"/>
                  <a:pt x="16748" y="8570"/>
                  <a:pt x="16698" y="8284"/>
                </a:cubicBezTo>
                <a:cubicBezTo>
                  <a:pt x="16599" y="7700"/>
                  <a:pt x="16604" y="7106"/>
                  <a:pt x="16704" y="6522"/>
                </a:cubicBezTo>
                <a:cubicBezTo>
                  <a:pt x="16753" y="6236"/>
                  <a:pt x="16599" y="5945"/>
                  <a:pt x="16324" y="5835"/>
                </a:cubicBezTo>
                <a:lnTo>
                  <a:pt x="2422" y="50"/>
                </a:lnTo>
                <a:cubicBezTo>
                  <a:pt x="2343" y="17"/>
                  <a:pt x="2259" y="0"/>
                  <a:pt x="2175"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86" name="Google Shape;86;p21"/>
          <p:cNvSpPr/>
          <p:nvPr/>
        </p:nvSpPr>
        <p:spPr>
          <a:xfrm>
            <a:off x="3896337" y="3230517"/>
            <a:ext cx="1918131" cy="1910067"/>
          </a:xfrm>
          <a:custGeom>
            <a:avLst/>
            <a:gdLst/>
            <a:ahLst/>
            <a:cxnLst/>
            <a:rect l="l" t="t" r="r" b="b"/>
            <a:pathLst>
              <a:path w="16649" h="16579" extrusionOk="0">
                <a:moveTo>
                  <a:pt x="10210" y="0"/>
                </a:moveTo>
                <a:cubicBezTo>
                  <a:pt x="10127" y="0"/>
                  <a:pt x="10045" y="17"/>
                  <a:pt x="9967" y="51"/>
                </a:cubicBezTo>
                <a:cubicBezTo>
                  <a:pt x="9956" y="51"/>
                  <a:pt x="9945" y="57"/>
                  <a:pt x="9934" y="62"/>
                </a:cubicBezTo>
                <a:cubicBezTo>
                  <a:pt x="5608" y="2165"/>
                  <a:pt x="2202" y="5560"/>
                  <a:pt x="83" y="9881"/>
                </a:cubicBezTo>
                <a:cubicBezTo>
                  <a:pt x="6" y="10040"/>
                  <a:pt x="0" y="10222"/>
                  <a:pt x="61" y="10381"/>
                </a:cubicBezTo>
                <a:cubicBezTo>
                  <a:pt x="121" y="10547"/>
                  <a:pt x="248" y="10679"/>
                  <a:pt x="407" y="10745"/>
                </a:cubicBezTo>
                <a:lnTo>
                  <a:pt x="14309" y="16529"/>
                </a:lnTo>
                <a:cubicBezTo>
                  <a:pt x="14389" y="16562"/>
                  <a:pt x="14473" y="16578"/>
                  <a:pt x="14555" y="16578"/>
                </a:cubicBezTo>
                <a:cubicBezTo>
                  <a:pt x="14638" y="16578"/>
                  <a:pt x="14719" y="16562"/>
                  <a:pt x="14793" y="16529"/>
                </a:cubicBezTo>
                <a:cubicBezTo>
                  <a:pt x="14903" y="16485"/>
                  <a:pt x="14997" y="16413"/>
                  <a:pt x="15069" y="16314"/>
                </a:cubicBezTo>
                <a:cubicBezTo>
                  <a:pt x="15410" y="15830"/>
                  <a:pt x="15828" y="15412"/>
                  <a:pt x="16312" y="15070"/>
                </a:cubicBezTo>
                <a:cubicBezTo>
                  <a:pt x="16554" y="14900"/>
                  <a:pt x="16648" y="14586"/>
                  <a:pt x="16532" y="14316"/>
                </a:cubicBezTo>
                <a:lnTo>
                  <a:pt x="10792" y="393"/>
                </a:lnTo>
                <a:cubicBezTo>
                  <a:pt x="10726" y="233"/>
                  <a:pt x="10594" y="106"/>
                  <a:pt x="10435" y="40"/>
                </a:cubicBezTo>
                <a:cubicBezTo>
                  <a:pt x="10361" y="14"/>
                  <a:pt x="10285" y="0"/>
                  <a:pt x="10210" y="0"/>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87" name="Google Shape;87;p21"/>
          <p:cNvSpPr/>
          <p:nvPr/>
        </p:nvSpPr>
        <p:spPr>
          <a:xfrm>
            <a:off x="6430546" y="3234205"/>
            <a:ext cx="1919975" cy="1908223"/>
          </a:xfrm>
          <a:custGeom>
            <a:avLst/>
            <a:gdLst/>
            <a:ahLst/>
            <a:cxnLst/>
            <a:rect l="l" t="t" r="r" b="b"/>
            <a:pathLst>
              <a:path w="16665" h="16563" extrusionOk="0">
                <a:moveTo>
                  <a:pt x="6488" y="0"/>
                </a:moveTo>
                <a:cubicBezTo>
                  <a:pt x="6411" y="0"/>
                  <a:pt x="6335" y="14"/>
                  <a:pt x="6263" y="41"/>
                </a:cubicBezTo>
                <a:cubicBezTo>
                  <a:pt x="6258" y="41"/>
                  <a:pt x="6247" y="41"/>
                  <a:pt x="6241" y="47"/>
                </a:cubicBezTo>
                <a:cubicBezTo>
                  <a:pt x="6087" y="113"/>
                  <a:pt x="5966" y="234"/>
                  <a:pt x="5900" y="388"/>
                </a:cubicBezTo>
                <a:lnTo>
                  <a:pt x="116" y="14290"/>
                </a:lnTo>
                <a:cubicBezTo>
                  <a:pt x="0" y="14565"/>
                  <a:pt x="94" y="14879"/>
                  <a:pt x="336" y="15049"/>
                </a:cubicBezTo>
                <a:cubicBezTo>
                  <a:pt x="815" y="15391"/>
                  <a:pt x="1233" y="15809"/>
                  <a:pt x="1574" y="16293"/>
                </a:cubicBezTo>
                <a:cubicBezTo>
                  <a:pt x="1696" y="16465"/>
                  <a:pt x="1890" y="16563"/>
                  <a:pt x="2089" y="16563"/>
                </a:cubicBezTo>
                <a:cubicBezTo>
                  <a:pt x="2169" y="16563"/>
                  <a:pt x="2251" y="16547"/>
                  <a:pt x="2328" y="16513"/>
                </a:cubicBezTo>
                <a:lnTo>
                  <a:pt x="16252" y="10773"/>
                </a:lnTo>
                <a:cubicBezTo>
                  <a:pt x="16412" y="10707"/>
                  <a:pt x="16538" y="10575"/>
                  <a:pt x="16604" y="10415"/>
                </a:cubicBezTo>
                <a:cubicBezTo>
                  <a:pt x="16665" y="10250"/>
                  <a:pt x="16654" y="10069"/>
                  <a:pt x="16582" y="9915"/>
                </a:cubicBezTo>
                <a:cubicBezTo>
                  <a:pt x="14480" y="5589"/>
                  <a:pt x="11084" y="2182"/>
                  <a:pt x="6764" y="63"/>
                </a:cubicBezTo>
                <a:cubicBezTo>
                  <a:pt x="6676" y="21"/>
                  <a:pt x="6582" y="0"/>
                  <a:pt x="6488" y="0"/>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88" name="Google Shape;88;p21"/>
          <p:cNvSpPr/>
          <p:nvPr/>
        </p:nvSpPr>
        <p:spPr>
          <a:xfrm>
            <a:off x="5272830" y="2987200"/>
            <a:ext cx="1704993" cy="1879997"/>
          </a:xfrm>
          <a:custGeom>
            <a:avLst/>
            <a:gdLst/>
            <a:ahLst/>
            <a:cxnLst/>
            <a:rect l="l" t="t" r="r" b="b"/>
            <a:pathLst>
              <a:path w="14799" h="16318" extrusionOk="0">
                <a:moveTo>
                  <a:pt x="7360" y="1"/>
                </a:moveTo>
                <a:cubicBezTo>
                  <a:pt x="5033" y="1"/>
                  <a:pt x="2707" y="387"/>
                  <a:pt x="446" y="1162"/>
                </a:cubicBezTo>
                <a:cubicBezTo>
                  <a:pt x="435" y="1167"/>
                  <a:pt x="424" y="1173"/>
                  <a:pt x="407" y="1178"/>
                </a:cubicBezTo>
                <a:cubicBezTo>
                  <a:pt x="259" y="1239"/>
                  <a:pt x="138" y="1354"/>
                  <a:pt x="77" y="1498"/>
                </a:cubicBezTo>
                <a:cubicBezTo>
                  <a:pt x="0" y="1657"/>
                  <a:pt x="0" y="1839"/>
                  <a:pt x="66" y="1998"/>
                </a:cubicBezTo>
                <a:lnTo>
                  <a:pt x="5806" y="15922"/>
                </a:lnTo>
                <a:cubicBezTo>
                  <a:pt x="5907" y="16163"/>
                  <a:pt x="6139" y="16311"/>
                  <a:pt x="6387" y="16311"/>
                </a:cubicBezTo>
                <a:cubicBezTo>
                  <a:pt x="6423" y="16311"/>
                  <a:pt x="6458" y="16308"/>
                  <a:pt x="6494" y="16302"/>
                </a:cubicBezTo>
                <a:cubicBezTo>
                  <a:pt x="6778" y="16254"/>
                  <a:pt x="7064" y="16230"/>
                  <a:pt x="7350" y="16230"/>
                </a:cubicBezTo>
                <a:cubicBezTo>
                  <a:pt x="7653" y="16230"/>
                  <a:pt x="7956" y="16256"/>
                  <a:pt x="8255" y="16307"/>
                </a:cubicBezTo>
                <a:cubicBezTo>
                  <a:pt x="8291" y="16314"/>
                  <a:pt x="8327" y="16317"/>
                  <a:pt x="8362" y="16317"/>
                </a:cubicBezTo>
                <a:cubicBezTo>
                  <a:pt x="8445" y="16317"/>
                  <a:pt x="8525" y="16300"/>
                  <a:pt x="8602" y="16269"/>
                </a:cubicBezTo>
                <a:cubicBezTo>
                  <a:pt x="8751" y="16208"/>
                  <a:pt x="8877" y="16087"/>
                  <a:pt x="8943" y="15928"/>
                </a:cubicBezTo>
                <a:lnTo>
                  <a:pt x="14727" y="2026"/>
                </a:lnTo>
                <a:cubicBezTo>
                  <a:pt x="14799" y="1866"/>
                  <a:pt x="14793" y="1685"/>
                  <a:pt x="14722" y="1525"/>
                </a:cubicBezTo>
                <a:cubicBezTo>
                  <a:pt x="14650" y="1365"/>
                  <a:pt x="14518" y="1244"/>
                  <a:pt x="14353" y="1184"/>
                </a:cubicBezTo>
                <a:cubicBezTo>
                  <a:pt x="12065" y="395"/>
                  <a:pt x="9712" y="1"/>
                  <a:pt x="7360" y="1"/>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89" name="Google Shape;89;p21"/>
          <p:cNvSpPr/>
          <p:nvPr/>
        </p:nvSpPr>
        <p:spPr>
          <a:xfrm>
            <a:off x="6707618" y="4612083"/>
            <a:ext cx="1929537" cy="1700731"/>
          </a:xfrm>
          <a:custGeom>
            <a:avLst/>
            <a:gdLst/>
            <a:ahLst/>
            <a:cxnLst/>
            <a:rect l="l" t="t" r="r" b="b"/>
            <a:pathLst>
              <a:path w="16748" h="14762" extrusionOk="0">
                <a:moveTo>
                  <a:pt x="14599" y="0"/>
                </a:moveTo>
                <a:cubicBezTo>
                  <a:pt x="14517" y="0"/>
                  <a:pt x="14436" y="17"/>
                  <a:pt x="14359" y="51"/>
                </a:cubicBezTo>
                <a:lnTo>
                  <a:pt x="430" y="5781"/>
                </a:lnTo>
                <a:cubicBezTo>
                  <a:pt x="160" y="5891"/>
                  <a:pt x="0" y="6177"/>
                  <a:pt x="50" y="6468"/>
                </a:cubicBezTo>
                <a:cubicBezTo>
                  <a:pt x="149" y="7052"/>
                  <a:pt x="144" y="7641"/>
                  <a:pt x="44" y="8224"/>
                </a:cubicBezTo>
                <a:cubicBezTo>
                  <a:pt x="22" y="8345"/>
                  <a:pt x="39" y="8466"/>
                  <a:pt x="83" y="8576"/>
                </a:cubicBezTo>
                <a:cubicBezTo>
                  <a:pt x="144" y="8725"/>
                  <a:pt x="265" y="8851"/>
                  <a:pt x="424" y="8918"/>
                </a:cubicBezTo>
                <a:lnTo>
                  <a:pt x="14320" y="14713"/>
                </a:lnTo>
                <a:cubicBezTo>
                  <a:pt x="14401" y="14745"/>
                  <a:pt x="14486" y="14761"/>
                  <a:pt x="14570" y="14761"/>
                </a:cubicBezTo>
                <a:cubicBezTo>
                  <a:pt x="14658" y="14761"/>
                  <a:pt x="14745" y="14744"/>
                  <a:pt x="14827" y="14707"/>
                </a:cubicBezTo>
                <a:cubicBezTo>
                  <a:pt x="14981" y="14636"/>
                  <a:pt x="15107" y="14503"/>
                  <a:pt x="15162" y="14338"/>
                </a:cubicBezTo>
                <a:cubicBezTo>
                  <a:pt x="16736" y="9787"/>
                  <a:pt x="16747" y="4977"/>
                  <a:pt x="15195" y="431"/>
                </a:cubicBezTo>
                <a:cubicBezTo>
                  <a:pt x="15190" y="420"/>
                  <a:pt x="15184" y="404"/>
                  <a:pt x="15184" y="393"/>
                </a:cubicBezTo>
                <a:cubicBezTo>
                  <a:pt x="15118" y="244"/>
                  <a:pt x="15003" y="123"/>
                  <a:pt x="14860" y="57"/>
                </a:cubicBezTo>
                <a:cubicBezTo>
                  <a:pt x="14777" y="20"/>
                  <a:pt x="14688" y="0"/>
                  <a:pt x="14599" y="0"/>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90" name="Google Shape;90;p21"/>
          <p:cNvSpPr/>
          <p:nvPr/>
        </p:nvSpPr>
        <p:spPr>
          <a:xfrm>
            <a:off x="870033" y="5217467"/>
            <a:ext cx="2248000" cy="886800"/>
          </a:xfrm>
          <a:prstGeom prst="rect">
            <a:avLst/>
          </a:prstGeom>
          <a:noFill/>
          <a:ln>
            <a:noFill/>
          </a:ln>
        </p:spPr>
        <p:txBody>
          <a:bodyPr spcFirstLastPara="1" wrap="square" lIns="121900" tIns="121900" rIns="121900" bIns="121900" anchor="ctr" anchorCtr="0">
            <a:noAutofit/>
          </a:bodyPr>
          <a:lstStyle/>
          <a:p>
            <a:pPr algn="l"/>
            <a:r>
              <a:rPr lang="en-ID" sz="1600" dirty="0" err="1">
                <a:solidFill>
                  <a:srgbClr val="333333"/>
                </a:solidFill>
                <a:latin typeface="+mj-lt"/>
              </a:rPr>
              <a:t>T</a:t>
            </a:r>
            <a:r>
              <a:rPr lang="en-ID" sz="1600" b="0" i="0" dirty="0" err="1">
                <a:solidFill>
                  <a:srgbClr val="333333"/>
                </a:solidFill>
                <a:effectLst/>
                <a:latin typeface="+mj-lt"/>
              </a:rPr>
              <a:t>ampilan</a:t>
            </a:r>
            <a:r>
              <a:rPr lang="en-ID" sz="1600" b="0" i="0" dirty="0">
                <a:solidFill>
                  <a:srgbClr val="333333"/>
                </a:solidFill>
                <a:effectLst/>
                <a:latin typeface="+mj-lt"/>
              </a:rPr>
              <a:t> </a:t>
            </a:r>
            <a:r>
              <a:rPr lang="en-ID" sz="1600" b="0" i="0" dirty="0" err="1">
                <a:solidFill>
                  <a:srgbClr val="333333"/>
                </a:solidFill>
                <a:effectLst/>
                <a:latin typeface="+mj-lt"/>
              </a:rPr>
              <a:t>informasi</a:t>
            </a:r>
            <a:r>
              <a:rPr lang="en-ID" sz="1600" b="0" i="0" dirty="0">
                <a:solidFill>
                  <a:srgbClr val="333333"/>
                </a:solidFill>
                <a:effectLst/>
                <a:latin typeface="+mj-lt"/>
              </a:rPr>
              <a:t> </a:t>
            </a:r>
            <a:r>
              <a:rPr lang="en-ID" sz="1600" b="0" i="0" dirty="0" err="1">
                <a:solidFill>
                  <a:srgbClr val="333333"/>
                </a:solidFill>
                <a:effectLst/>
                <a:latin typeface="+mj-lt"/>
              </a:rPr>
              <a:t>sistem</a:t>
            </a:r>
            <a:r>
              <a:rPr lang="en-ID" sz="1600" b="0" i="0" dirty="0">
                <a:solidFill>
                  <a:srgbClr val="333333"/>
                </a:solidFill>
                <a:effectLst/>
                <a:latin typeface="+mj-lt"/>
              </a:rPr>
              <a:t> yang </a:t>
            </a:r>
            <a:r>
              <a:rPr lang="en-ID" sz="1600" b="0" i="0" dirty="0" err="1">
                <a:solidFill>
                  <a:srgbClr val="333333"/>
                </a:solidFill>
                <a:effectLst/>
                <a:latin typeface="+mj-lt"/>
              </a:rPr>
              <a:t>mudah</a:t>
            </a:r>
            <a:r>
              <a:rPr lang="en-ID" sz="1600" b="0" i="0" dirty="0">
                <a:solidFill>
                  <a:srgbClr val="333333"/>
                </a:solidFill>
                <a:effectLst/>
                <a:latin typeface="+mj-lt"/>
              </a:rPr>
              <a:t> </a:t>
            </a:r>
            <a:r>
              <a:rPr lang="en-ID" sz="1600" b="0" i="0" dirty="0" err="1">
                <a:solidFill>
                  <a:srgbClr val="333333"/>
                </a:solidFill>
                <a:effectLst/>
                <a:latin typeface="+mj-lt"/>
              </a:rPr>
              <a:t>dimengerti</a:t>
            </a:r>
            <a:r>
              <a:rPr lang="en-ID" sz="1600" b="0" i="0" dirty="0">
                <a:solidFill>
                  <a:srgbClr val="333333"/>
                </a:solidFill>
                <a:effectLst/>
                <a:latin typeface="+mj-lt"/>
              </a:rPr>
              <a:t> oleh user</a:t>
            </a:r>
          </a:p>
        </p:txBody>
      </p:sp>
      <p:sp>
        <p:nvSpPr>
          <p:cNvPr id="91" name="Google Shape;91;p21"/>
          <p:cNvSpPr txBox="1"/>
          <p:nvPr/>
        </p:nvSpPr>
        <p:spPr>
          <a:xfrm>
            <a:off x="870033" y="4673867"/>
            <a:ext cx="2248000" cy="442000"/>
          </a:xfrm>
          <a:prstGeom prst="rect">
            <a:avLst/>
          </a:prstGeom>
          <a:noFill/>
          <a:ln>
            <a:noFill/>
          </a:ln>
        </p:spPr>
        <p:txBody>
          <a:bodyPr spcFirstLastPara="1" wrap="square" lIns="121900" tIns="121900" rIns="121900" bIns="121900" anchor="ctr" anchorCtr="0">
            <a:noAutofit/>
          </a:bodyPr>
          <a:lstStyle/>
          <a:p>
            <a:pPr>
              <a:lnSpc>
                <a:spcPct val="115000"/>
              </a:lnSpc>
            </a:pPr>
            <a:r>
              <a:rPr lang="es" sz="2267" b="1" dirty="0">
                <a:solidFill>
                  <a:schemeClr val="accent1"/>
                </a:solidFill>
                <a:latin typeface="Roboto"/>
                <a:ea typeface="Roboto"/>
                <a:cs typeface="Roboto"/>
                <a:sym typeface="Roboto"/>
              </a:rPr>
              <a:t>Visualisasi</a:t>
            </a:r>
            <a:endParaRPr sz="2267" b="1" dirty="0">
              <a:solidFill>
                <a:schemeClr val="accent1"/>
              </a:solidFill>
              <a:latin typeface="Roboto"/>
              <a:ea typeface="Roboto"/>
              <a:cs typeface="Roboto"/>
              <a:sym typeface="Roboto"/>
            </a:endParaRPr>
          </a:p>
        </p:txBody>
      </p:sp>
      <p:sp>
        <p:nvSpPr>
          <p:cNvPr id="92" name="Google Shape;92;p21"/>
          <p:cNvSpPr/>
          <p:nvPr/>
        </p:nvSpPr>
        <p:spPr>
          <a:xfrm>
            <a:off x="1355730" y="3165908"/>
            <a:ext cx="2735868" cy="886800"/>
          </a:xfrm>
          <a:prstGeom prst="rect">
            <a:avLst/>
          </a:prstGeom>
          <a:noFill/>
          <a:ln>
            <a:noFill/>
          </a:ln>
        </p:spPr>
        <p:txBody>
          <a:bodyPr spcFirstLastPara="1" wrap="square" lIns="121900" tIns="121900" rIns="121900" bIns="121900" anchor="ctr" anchorCtr="0">
            <a:noAutofit/>
          </a:bodyPr>
          <a:lstStyle/>
          <a:p>
            <a:pPr algn="l"/>
            <a:r>
              <a:rPr lang="en-ID" sz="1600" b="0" i="0" dirty="0" err="1">
                <a:solidFill>
                  <a:srgbClr val="333333"/>
                </a:solidFill>
                <a:effectLst/>
                <a:latin typeface="+mj-lt"/>
              </a:rPr>
              <a:t>Laporan</a:t>
            </a:r>
            <a:r>
              <a:rPr lang="en-ID" sz="1600" b="0" i="0" dirty="0">
                <a:solidFill>
                  <a:srgbClr val="333333"/>
                </a:solidFill>
                <a:effectLst/>
                <a:latin typeface="+mj-lt"/>
              </a:rPr>
              <a:t> Hasil Kinerja </a:t>
            </a:r>
            <a:r>
              <a:rPr lang="en-ID" sz="1600" b="0" i="0" dirty="0" err="1">
                <a:solidFill>
                  <a:srgbClr val="333333"/>
                </a:solidFill>
                <a:effectLst/>
                <a:latin typeface="+mj-lt"/>
              </a:rPr>
              <a:t>kepada</a:t>
            </a:r>
            <a:r>
              <a:rPr lang="en-ID" sz="1600" b="0" i="0" dirty="0">
                <a:solidFill>
                  <a:srgbClr val="333333"/>
                </a:solidFill>
                <a:effectLst/>
                <a:latin typeface="+mj-lt"/>
              </a:rPr>
              <a:t> </a:t>
            </a:r>
            <a:r>
              <a:rPr lang="en-ID" sz="1600" dirty="0">
                <a:solidFill>
                  <a:srgbClr val="333333"/>
                </a:solidFill>
                <a:latin typeface="+mj-lt"/>
              </a:rPr>
              <a:t>Leader</a:t>
            </a:r>
            <a:r>
              <a:rPr lang="en-ID" sz="1600" b="0" i="0" dirty="0">
                <a:solidFill>
                  <a:srgbClr val="333333"/>
                </a:solidFill>
                <a:effectLst/>
                <a:latin typeface="+mj-lt"/>
              </a:rPr>
              <a:t> </a:t>
            </a:r>
            <a:r>
              <a:rPr lang="en-ID" sz="1600" b="0" i="0" dirty="0" err="1">
                <a:solidFill>
                  <a:srgbClr val="333333"/>
                </a:solidFill>
                <a:effectLst/>
                <a:latin typeface="+mj-lt"/>
              </a:rPr>
              <a:t>kepada</a:t>
            </a:r>
            <a:r>
              <a:rPr lang="en-ID" sz="1600" b="0" i="0" dirty="0">
                <a:solidFill>
                  <a:srgbClr val="333333"/>
                </a:solidFill>
                <a:effectLst/>
                <a:latin typeface="+mj-lt"/>
              </a:rPr>
              <a:t> Team Member.</a:t>
            </a:r>
          </a:p>
        </p:txBody>
      </p:sp>
      <p:sp>
        <p:nvSpPr>
          <p:cNvPr id="93" name="Google Shape;93;p21"/>
          <p:cNvSpPr txBox="1"/>
          <p:nvPr/>
        </p:nvSpPr>
        <p:spPr>
          <a:xfrm>
            <a:off x="1334751" y="2709294"/>
            <a:ext cx="2248000" cy="442000"/>
          </a:xfrm>
          <a:prstGeom prst="rect">
            <a:avLst/>
          </a:prstGeom>
          <a:noFill/>
          <a:ln>
            <a:noFill/>
          </a:ln>
        </p:spPr>
        <p:txBody>
          <a:bodyPr spcFirstLastPara="1" wrap="square" lIns="121900" tIns="121900" rIns="121900" bIns="121900" anchor="ctr" anchorCtr="0">
            <a:noAutofit/>
          </a:bodyPr>
          <a:lstStyle/>
          <a:p>
            <a:pPr>
              <a:lnSpc>
                <a:spcPct val="115000"/>
              </a:lnSpc>
            </a:pPr>
            <a:r>
              <a:rPr lang="es" sz="2267" b="1" dirty="0">
                <a:solidFill>
                  <a:schemeClr val="accent2"/>
                </a:solidFill>
                <a:latin typeface="Roboto"/>
                <a:ea typeface="Roboto"/>
                <a:cs typeface="Roboto"/>
                <a:sym typeface="Roboto"/>
              </a:rPr>
              <a:t>Analisa</a:t>
            </a:r>
            <a:endParaRPr sz="2267" b="1" dirty="0">
              <a:solidFill>
                <a:schemeClr val="accent2"/>
              </a:solidFill>
              <a:latin typeface="Roboto"/>
              <a:ea typeface="Roboto"/>
              <a:cs typeface="Roboto"/>
              <a:sym typeface="Roboto"/>
            </a:endParaRPr>
          </a:p>
        </p:txBody>
      </p:sp>
      <p:sp>
        <p:nvSpPr>
          <p:cNvPr id="94" name="Google Shape;94;p21"/>
          <p:cNvSpPr/>
          <p:nvPr/>
        </p:nvSpPr>
        <p:spPr>
          <a:xfrm>
            <a:off x="4972000" y="1782884"/>
            <a:ext cx="2248000" cy="886800"/>
          </a:xfrm>
          <a:prstGeom prst="rect">
            <a:avLst/>
          </a:prstGeom>
          <a:noFill/>
          <a:ln>
            <a:noFill/>
          </a:ln>
        </p:spPr>
        <p:txBody>
          <a:bodyPr spcFirstLastPara="1" wrap="square" lIns="121900" tIns="121900" rIns="121900" bIns="121900" anchor="ctr" anchorCtr="0">
            <a:noAutofit/>
          </a:bodyPr>
          <a:lstStyle/>
          <a:p>
            <a:pPr algn="ctr"/>
            <a:r>
              <a:rPr lang="en-ID" sz="1600" b="0" i="0" dirty="0">
                <a:solidFill>
                  <a:srgbClr val="333333"/>
                </a:solidFill>
                <a:effectLst/>
                <a:latin typeface="+mj-lt"/>
              </a:rPr>
              <a:t>KPI Library dan </a:t>
            </a:r>
            <a:r>
              <a:rPr lang="en-US" sz="1600" dirty="0"/>
              <a:t>Strategic Initiatives Library </a:t>
            </a:r>
            <a:r>
              <a:rPr lang="en-ID" sz="1600" b="0" i="0" dirty="0">
                <a:solidFill>
                  <a:srgbClr val="333333"/>
                </a:solidFill>
                <a:effectLst/>
                <a:latin typeface="+mj-lt"/>
              </a:rPr>
              <a:t>yang </a:t>
            </a:r>
            <a:r>
              <a:rPr lang="en-ID" sz="1600" b="0" i="0" dirty="0" err="1">
                <a:solidFill>
                  <a:srgbClr val="333333"/>
                </a:solidFill>
                <a:effectLst/>
                <a:latin typeface="+mj-lt"/>
              </a:rPr>
              <a:t>terukur</a:t>
            </a:r>
            <a:r>
              <a:rPr lang="en-ID" sz="1600" b="0" i="0" dirty="0">
                <a:solidFill>
                  <a:srgbClr val="333333"/>
                </a:solidFill>
                <a:effectLst/>
                <a:latin typeface="+mj-lt"/>
              </a:rPr>
              <a:t> dan </a:t>
            </a:r>
            <a:r>
              <a:rPr lang="en-ID" sz="1600" b="0" i="0" dirty="0" err="1">
                <a:solidFill>
                  <a:srgbClr val="333333"/>
                </a:solidFill>
                <a:effectLst/>
                <a:latin typeface="+mj-lt"/>
              </a:rPr>
              <a:t>tepat</a:t>
            </a:r>
            <a:r>
              <a:rPr lang="en-ID" sz="1600" b="0" i="0" dirty="0">
                <a:solidFill>
                  <a:srgbClr val="333333"/>
                </a:solidFill>
                <a:effectLst/>
                <a:latin typeface="+mj-lt"/>
              </a:rPr>
              <a:t> </a:t>
            </a:r>
            <a:r>
              <a:rPr lang="en-ID" sz="1600" b="0" i="0" dirty="0" err="1">
                <a:solidFill>
                  <a:srgbClr val="333333"/>
                </a:solidFill>
                <a:effectLst/>
                <a:latin typeface="+mj-lt"/>
              </a:rPr>
              <a:t>sasaran</a:t>
            </a:r>
            <a:r>
              <a:rPr lang="en-ID" sz="1600" b="0" i="0" dirty="0">
                <a:solidFill>
                  <a:srgbClr val="333333"/>
                </a:solidFill>
                <a:effectLst/>
                <a:latin typeface="+mj-lt"/>
              </a:rPr>
              <a:t>.</a:t>
            </a:r>
            <a:endParaRPr sz="1600" dirty="0">
              <a:latin typeface="Roboto"/>
              <a:ea typeface="Roboto"/>
              <a:cs typeface="Roboto"/>
              <a:sym typeface="Roboto"/>
            </a:endParaRPr>
          </a:p>
        </p:txBody>
      </p:sp>
      <p:sp>
        <p:nvSpPr>
          <p:cNvPr id="95" name="Google Shape;95;p21"/>
          <p:cNvSpPr txBox="1"/>
          <p:nvPr/>
        </p:nvSpPr>
        <p:spPr>
          <a:xfrm>
            <a:off x="4972000" y="1226567"/>
            <a:ext cx="2248000" cy="442000"/>
          </a:xfrm>
          <a:prstGeom prst="rect">
            <a:avLst/>
          </a:prstGeom>
          <a:noFill/>
          <a:ln>
            <a:noFill/>
          </a:ln>
        </p:spPr>
        <p:txBody>
          <a:bodyPr spcFirstLastPara="1" wrap="square" lIns="121900" tIns="121900" rIns="121900" bIns="121900" anchor="ctr" anchorCtr="0">
            <a:noAutofit/>
          </a:bodyPr>
          <a:lstStyle/>
          <a:p>
            <a:pPr algn="ctr">
              <a:lnSpc>
                <a:spcPct val="115000"/>
              </a:lnSpc>
            </a:pPr>
            <a:r>
              <a:rPr lang="es" sz="2267" b="1" dirty="0">
                <a:solidFill>
                  <a:schemeClr val="accent4"/>
                </a:solidFill>
                <a:latin typeface="Roboto"/>
                <a:ea typeface="Roboto"/>
                <a:cs typeface="Roboto"/>
                <a:sym typeface="Roboto"/>
              </a:rPr>
              <a:t>Strategi</a:t>
            </a:r>
            <a:endParaRPr sz="2267" b="1" dirty="0">
              <a:solidFill>
                <a:schemeClr val="accent4"/>
              </a:solidFill>
              <a:latin typeface="Roboto"/>
              <a:ea typeface="Roboto"/>
              <a:cs typeface="Roboto"/>
              <a:sym typeface="Roboto"/>
            </a:endParaRPr>
          </a:p>
        </p:txBody>
      </p:sp>
      <p:sp>
        <p:nvSpPr>
          <p:cNvPr id="96" name="Google Shape;96;p21"/>
          <p:cNvSpPr/>
          <p:nvPr/>
        </p:nvSpPr>
        <p:spPr>
          <a:xfrm>
            <a:off x="8609249" y="2290518"/>
            <a:ext cx="2248000" cy="1879997"/>
          </a:xfrm>
          <a:prstGeom prst="rect">
            <a:avLst/>
          </a:prstGeom>
          <a:noFill/>
          <a:ln>
            <a:noFill/>
          </a:ln>
        </p:spPr>
        <p:txBody>
          <a:bodyPr spcFirstLastPara="1" wrap="square" lIns="121900" tIns="121900" rIns="121900" bIns="121900" anchor="ctr" anchorCtr="0">
            <a:noAutofit/>
          </a:bodyPr>
          <a:lstStyle/>
          <a:p>
            <a:pPr algn="r"/>
            <a:r>
              <a:rPr lang="en-US" sz="1600" dirty="0">
                <a:solidFill>
                  <a:srgbClr val="333333"/>
                </a:solidFill>
                <a:latin typeface="+mj-lt"/>
              </a:rPr>
              <a:t>K</a:t>
            </a:r>
            <a:r>
              <a:rPr lang="en-ID" sz="1600" dirty="0" err="1">
                <a:solidFill>
                  <a:srgbClr val="333333"/>
                </a:solidFill>
                <a:latin typeface="+mj-lt"/>
              </a:rPr>
              <a:t>onsultasi</a:t>
            </a:r>
            <a:r>
              <a:rPr lang="en-ID" sz="1600" dirty="0">
                <a:solidFill>
                  <a:srgbClr val="333333"/>
                </a:solidFill>
                <a:latin typeface="+mj-lt"/>
              </a:rPr>
              <a:t> </a:t>
            </a:r>
            <a:r>
              <a:rPr lang="en-ID" sz="1600" dirty="0" err="1">
                <a:solidFill>
                  <a:srgbClr val="333333"/>
                </a:solidFill>
                <a:latin typeface="+mj-lt"/>
              </a:rPr>
              <a:t>secara</a:t>
            </a:r>
            <a:r>
              <a:rPr lang="en-ID" sz="1600" dirty="0">
                <a:solidFill>
                  <a:srgbClr val="333333"/>
                </a:solidFill>
                <a:latin typeface="+mj-lt"/>
              </a:rPr>
              <a:t> </a:t>
            </a:r>
            <a:r>
              <a:rPr lang="en-ID" sz="1600" dirty="0" err="1">
                <a:solidFill>
                  <a:srgbClr val="333333"/>
                </a:solidFill>
                <a:latin typeface="+mj-lt"/>
              </a:rPr>
              <a:t>Langsung</a:t>
            </a:r>
            <a:r>
              <a:rPr lang="en-ID" sz="1600" dirty="0">
                <a:solidFill>
                  <a:srgbClr val="333333"/>
                </a:solidFill>
                <a:latin typeface="+mj-lt"/>
              </a:rPr>
              <a:t> oleh </a:t>
            </a:r>
            <a:r>
              <a:rPr lang="en-ID" sz="1600" dirty="0" err="1">
                <a:solidFill>
                  <a:srgbClr val="333333"/>
                </a:solidFill>
                <a:latin typeface="+mj-lt"/>
              </a:rPr>
              <a:t>Firma</a:t>
            </a:r>
            <a:r>
              <a:rPr lang="en-ID" sz="1600" dirty="0">
                <a:solidFill>
                  <a:srgbClr val="333333"/>
                </a:solidFill>
                <a:latin typeface="+mj-lt"/>
              </a:rPr>
              <a:t> </a:t>
            </a:r>
            <a:r>
              <a:rPr lang="en-ID" sz="1600" dirty="0" err="1">
                <a:solidFill>
                  <a:srgbClr val="333333"/>
                </a:solidFill>
                <a:latin typeface="+mj-lt"/>
              </a:rPr>
              <a:t>Profesional</a:t>
            </a:r>
            <a:r>
              <a:rPr lang="en-ID" sz="1600" dirty="0">
                <a:solidFill>
                  <a:srgbClr val="333333"/>
                </a:solidFill>
                <a:latin typeface="+mj-lt"/>
              </a:rPr>
              <a:t> di </a:t>
            </a:r>
            <a:r>
              <a:rPr lang="en-ID" sz="1600" dirty="0" err="1">
                <a:solidFill>
                  <a:srgbClr val="333333"/>
                </a:solidFill>
                <a:latin typeface="+mj-lt"/>
              </a:rPr>
              <a:t>Bidang</a:t>
            </a:r>
            <a:r>
              <a:rPr lang="en-ID" sz="1600" dirty="0">
                <a:solidFill>
                  <a:srgbClr val="333333"/>
                </a:solidFill>
                <a:latin typeface="+mj-lt"/>
              </a:rPr>
              <a:t> </a:t>
            </a:r>
            <a:r>
              <a:rPr lang="en-ID" sz="1600" dirty="0" err="1">
                <a:solidFill>
                  <a:srgbClr val="333333"/>
                </a:solidFill>
                <a:latin typeface="+mj-lt"/>
              </a:rPr>
              <a:t>Logistik</a:t>
            </a:r>
            <a:endParaRPr lang="en-ID" sz="1600" b="0" i="0" dirty="0">
              <a:solidFill>
                <a:srgbClr val="333333"/>
              </a:solidFill>
              <a:effectLst/>
              <a:latin typeface="+mj-lt"/>
            </a:endParaRPr>
          </a:p>
        </p:txBody>
      </p:sp>
      <p:sp>
        <p:nvSpPr>
          <p:cNvPr id="97" name="Google Shape;97;p21"/>
          <p:cNvSpPr txBox="1"/>
          <p:nvPr/>
        </p:nvSpPr>
        <p:spPr>
          <a:xfrm>
            <a:off x="8609249" y="2171494"/>
            <a:ext cx="2227200" cy="442000"/>
          </a:xfrm>
          <a:prstGeom prst="rect">
            <a:avLst/>
          </a:prstGeom>
          <a:noFill/>
          <a:ln>
            <a:noFill/>
          </a:ln>
        </p:spPr>
        <p:txBody>
          <a:bodyPr spcFirstLastPara="1" wrap="square" lIns="121900" tIns="121900" rIns="121900" bIns="121900" anchor="ctr" anchorCtr="0">
            <a:noAutofit/>
          </a:bodyPr>
          <a:lstStyle/>
          <a:p>
            <a:pPr algn="r">
              <a:lnSpc>
                <a:spcPct val="115000"/>
              </a:lnSpc>
            </a:pPr>
            <a:r>
              <a:rPr lang="es" sz="2267" b="1" dirty="0">
                <a:solidFill>
                  <a:schemeClr val="accent5"/>
                </a:solidFill>
                <a:latin typeface="Roboto"/>
                <a:ea typeface="Roboto"/>
                <a:cs typeface="Roboto"/>
                <a:sym typeface="Roboto"/>
              </a:rPr>
              <a:t>Konsultasi</a:t>
            </a:r>
            <a:endParaRPr sz="2267" b="1" dirty="0">
              <a:solidFill>
                <a:schemeClr val="accent5"/>
              </a:solidFill>
              <a:latin typeface="Roboto"/>
              <a:ea typeface="Roboto"/>
              <a:cs typeface="Roboto"/>
              <a:sym typeface="Roboto"/>
            </a:endParaRPr>
          </a:p>
        </p:txBody>
      </p:sp>
      <p:sp>
        <p:nvSpPr>
          <p:cNvPr id="98" name="Google Shape;98;p21"/>
          <p:cNvSpPr/>
          <p:nvPr/>
        </p:nvSpPr>
        <p:spPr>
          <a:xfrm>
            <a:off x="8942633" y="5260533"/>
            <a:ext cx="2248000" cy="886800"/>
          </a:xfrm>
          <a:prstGeom prst="rect">
            <a:avLst/>
          </a:prstGeom>
          <a:noFill/>
          <a:ln>
            <a:noFill/>
          </a:ln>
        </p:spPr>
        <p:txBody>
          <a:bodyPr spcFirstLastPara="1" wrap="square" lIns="121900" tIns="121900" rIns="121900" bIns="121900" anchor="ctr" anchorCtr="0">
            <a:noAutofit/>
          </a:bodyPr>
          <a:lstStyle/>
          <a:p>
            <a:pPr algn="r">
              <a:buClr>
                <a:schemeClr val="dk1"/>
              </a:buClr>
              <a:buSzPts val="1100"/>
            </a:pPr>
            <a:r>
              <a:rPr lang="en-ID" sz="1600" b="0" i="0" dirty="0" err="1">
                <a:solidFill>
                  <a:srgbClr val="333333"/>
                </a:solidFill>
                <a:effectLst/>
                <a:latin typeface="+mj-lt"/>
              </a:rPr>
              <a:t>Analisis</a:t>
            </a:r>
            <a:r>
              <a:rPr lang="en-ID" sz="1600" b="0" i="0" dirty="0">
                <a:solidFill>
                  <a:srgbClr val="333333"/>
                </a:solidFill>
                <a:effectLst/>
                <a:latin typeface="+mj-lt"/>
              </a:rPr>
              <a:t> data </a:t>
            </a:r>
            <a:r>
              <a:rPr lang="en-ID" sz="1600" b="0" i="0" dirty="0" err="1">
                <a:solidFill>
                  <a:srgbClr val="333333"/>
                </a:solidFill>
                <a:effectLst/>
                <a:latin typeface="+mj-lt"/>
              </a:rPr>
              <a:t>untuk</a:t>
            </a:r>
            <a:r>
              <a:rPr lang="en-ID" sz="1600" b="0" i="0" dirty="0">
                <a:solidFill>
                  <a:srgbClr val="333333"/>
                </a:solidFill>
                <a:effectLst/>
                <a:latin typeface="+mj-lt"/>
              </a:rPr>
              <a:t> </a:t>
            </a:r>
            <a:r>
              <a:rPr lang="en-ID" sz="1600" b="0" i="0" dirty="0" err="1">
                <a:solidFill>
                  <a:srgbClr val="333333"/>
                </a:solidFill>
                <a:effectLst/>
                <a:latin typeface="+mj-lt"/>
              </a:rPr>
              <a:t>jangka</a:t>
            </a:r>
            <a:r>
              <a:rPr lang="en-ID" sz="1600" b="0" i="0" dirty="0">
                <a:solidFill>
                  <a:srgbClr val="333333"/>
                </a:solidFill>
                <a:effectLst/>
                <a:latin typeface="+mj-lt"/>
              </a:rPr>
              <a:t> Panjang </a:t>
            </a:r>
            <a:r>
              <a:rPr lang="en-ID" sz="1600" b="0" i="0" dirty="0" err="1">
                <a:solidFill>
                  <a:srgbClr val="333333"/>
                </a:solidFill>
                <a:effectLst/>
                <a:latin typeface="+mj-lt"/>
              </a:rPr>
              <a:t>baik</a:t>
            </a:r>
            <a:r>
              <a:rPr lang="en-ID" sz="1600" b="0" i="0" dirty="0">
                <a:solidFill>
                  <a:srgbClr val="333333"/>
                </a:solidFill>
                <a:effectLst/>
                <a:latin typeface="+mj-lt"/>
              </a:rPr>
              <a:t> </a:t>
            </a:r>
            <a:r>
              <a:rPr lang="en-ID" sz="1600" b="0" i="0" dirty="0" err="1">
                <a:solidFill>
                  <a:srgbClr val="333333"/>
                </a:solidFill>
                <a:effectLst/>
                <a:latin typeface="+mj-lt"/>
              </a:rPr>
              <a:t>secara</a:t>
            </a:r>
            <a:r>
              <a:rPr lang="en-ID" sz="1600" b="0" i="0" dirty="0">
                <a:solidFill>
                  <a:srgbClr val="333333"/>
                </a:solidFill>
                <a:effectLst/>
                <a:latin typeface="+mj-lt"/>
              </a:rPr>
              <a:t> </a:t>
            </a:r>
            <a:r>
              <a:rPr lang="en-ID" sz="1600" b="0" i="0" dirty="0" err="1">
                <a:solidFill>
                  <a:srgbClr val="333333"/>
                </a:solidFill>
                <a:effectLst/>
                <a:latin typeface="+mj-lt"/>
              </a:rPr>
              <a:t>Bulanan</a:t>
            </a:r>
            <a:r>
              <a:rPr lang="en-ID" sz="1600" b="0" i="0" dirty="0">
                <a:solidFill>
                  <a:srgbClr val="333333"/>
                </a:solidFill>
                <a:effectLst/>
                <a:latin typeface="+mj-lt"/>
              </a:rPr>
              <a:t>, Quartal, dan Annual</a:t>
            </a:r>
            <a:endParaRPr sz="1600" dirty="0">
              <a:solidFill>
                <a:srgbClr val="000000"/>
              </a:solidFill>
              <a:latin typeface="Roboto"/>
              <a:ea typeface="Roboto"/>
              <a:cs typeface="Roboto"/>
              <a:sym typeface="Roboto"/>
            </a:endParaRPr>
          </a:p>
        </p:txBody>
      </p:sp>
      <p:sp>
        <p:nvSpPr>
          <p:cNvPr id="99" name="Google Shape;99;p21"/>
          <p:cNvSpPr txBox="1"/>
          <p:nvPr/>
        </p:nvSpPr>
        <p:spPr>
          <a:xfrm>
            <a:off x="8963433" y="4503216"/>
            <a:ext cx="2227200" cy="442000"/>
          </a:xfrm>
          <a:prstGeom prst="rect">
            <a:avLst/>
          </a:prstGeom>
          <a:noFill/>
          <a:ln>
            <a:noFill/>
          </a:ln>
        </p:spPr>
        <p:txBody>
          <a:bodyPr spcFirstLastPara="1" wrap="square" lIns="121900" tIns="121900" rIns="121900" bIns="121900" anchor="ctr" anchorCtr="0">
            <a:noAutofit/>
          </a:bodyPr>
          <a:lstStyle/>
          <a:p>
            <a:pPr algn="r">
              <a:lnSpc>
                <a:spcPct val="115000"/>
              </a:lnSpc>
            </a:pPr>
            <a:r>
              <a:rPr lang="es" sz="2267" b="1" dirty="0">
                <a:solidFill>
                  <a:schemeClr val="accent3"/>
                </a:solidFill>
                <a:latin typeface="Roboto"/>
                <a:ea typeface="Roboto"/>
                <a:cs typeface="Roboto"/>
                <a:sym typeface="Roboto"/>
              </a:rPr>
              <a:t>Keberlanjutan</a:t>
            </a:r>
            <a:endParaRPr sz="2267" b="1" dirty="0">
              <a:solidFill>
                <a:schemeClr val="accent3"/>
              </a:solidFill>
              <a:latin typeface="Roboto"/>
              <a:ea typeface="Roboto"/>
              <a:cs typeface="Roboto"/>
              <a:sym typeface="Roboto"/>
            </a:endParaRPr>
          </a:p>
        </p:txBody>
      </p:sp>
      <p:sp>
        <p:nvSpPr>
          <p:cNvPr id="100" name="Google Shape;100;p21"/>
          <p:cNvSpPr/>
          <p:nvPr/>
        </p:nvSpPr>
        <p:spPr>
          <a:xfrm>
            <a:off x="7132506" y="3939502"/>
            <a:ext cx="492111" cy="492149"/>
          </a:xfrm>
          <a:custGeom>
            <a:avLst/>
            <a:gdLst/>
            <a:ahLst/>
            <a:cxnLst/>
            <a:rect l="l" t="t" r="r" b="b"/>
            <a:pathLst>
              <a:path w="12760" h="12761" extrusionOk="0">
                <a:moveTo>
                  <a:pt x="6427" y="3592"/>
                </a:moveTo>
                <a:cubicBezTo>
                  <a:pt x="7939" y="3592"/>
                  <a:pt x="9168" y="4821"/>
                  <a:pt x="9168" y="6365"/>
                </a:cubicBezTo>
                <a:cubicBezTo>
                  <a:pt x="9168" y="7846"/>
                  <a:pt x="7908" y="9106"/>
                  <a:pt x="6427" y="9106"/>
                </a:cubicBezTo>
                <a:cubicBezTo>
                  <a:pt x="4883" y="9106"/>
                  <a:pt x="3655" y="7877"/>
                  <a:pt x="3655" y="6365"/>
                </a:cubicBezTo>
                <a:cubicBezTo>
                  <a:pt x="3655" y="4821"/>
                  <a:pt x="4883" y="3592"/>
                  <a:pt x="6427" y="3592"/>
                </a:cubicBezTo>
                <a:close/>
                <a:moveTo>
                  <a:pt x="5829" y="1"/>
                </a:moveTo>
                <a:cubicBezTo>
                  <a:pt x="5356" y="1"/>
                  <a:pt x="5009" y="347"/>
                  <a:pt x="5009" y="852"/>
                </a:cubicBezTo>
                <a:lnTo>
                  <a:pt x="5009" y="1576"/>
                </a:lnTo>
                <a:cubicBezTo>
                  <a:pt x="4631" y="1702"/>
                  <a:pt x="4285" y="1828"/>
                  <a:pt x="3970" y="2017"/>
                </a:cubicBezTo>
                <a:lnTo>
                  <a:pt x="3466" y="1513"/>
                </a:lnTo>
                <a:cubicBezTo>
                  <a:pt x="3308" y="1356"/>
                  <a:pt x="3088" y="1277"/>
                  <a:pt x="2867" y="1277"/>
                </a:cubicBezTo>
                <a:cubicBezTo>
                  <a:pt x="2647" y="1277"/>
                  <a:pt x="2426" y="1356"/>
                  <a:pt x="2269" y="1513"/>
                </a:cubicBezTo>
                <a:lnTo>
                  <a:pt x="1481" y="2301"/>
                </a:lnTo>
                <a:cubicBezTo>
                  <a:pt x="1166" y="2616"/>
                  <a:pt x="1166" y="3151"/>
                  <a:pt x="1481" y="3466"/>
                </a:cubicBezTo>
                <a:lnTo>
                  <a:pt x="2017" y="4002"/>
                </a:lnTo>
                <a:cubicBezTo>
                  <a:pt x="1796" y="4317"/>
                  <a:pt x="1701" y="4664"/>
                  <a:pt x="1575" y="5010"/>
                </a:cubicBezTo>
                <a:lnTo>
                  <a:pt x="819" y="5010"/>
                </a:lnTo>
                <a:cubicBezTo>
                  <a:pt x="347" y="5010"/>
                  <a:pt x="0" y="5357"/>
                  <a:pt x="0" y="5829"/>
                </a:cubicBezTo>
                <a:lnTo>
                  <a:pt x="0" y="6932"/>
                </a:lnTo>
                <a:cubicBezTo>
                  <a:pt x="0" y="7405"/>
                  <a:pt x="347" y="7783"/>
                  <a:pt x="819" y="7783"/>
                </a:cubicBezTo>
                <a:lnTo>
                  <a:pt x="1575" y="7783"/>
                </a:lnTo>
                <a:cubicBezTo>
                  <a:pt x="1701" y="8129"/>
                  <a:pt x="1796" y="8476"/>
                  <a:pt x="2017" y="8791"/>
                </a:cubicBezTo>
                <a:lnTo>
                  <a:pt x="1481" y="9295"/>
                </a:lnTo>
                <a:cubicBezTo>
                  <a:pt x="1166" y="9610"/>
                  <a:pt x="1166" y="10177"/>
                  <a:pt x="1481" y="10492"/>
                </a:cubicBezTo>
                <a:lnTo>
                  <a:pt x="2269" y="11280"/>
                </a:lnTo>
                <a:cubicBezTo>
                  <a:pt x="2426" y="11437"/>
                  <a:pt x="2647" y="11516"/>
                  <a:pt x="2867" y="11516"/>
                </a:cubicBezTo>
                <a:cubicBezTo>
                  <a:pt x="3088" y="11516"/>
                  <a:pt x="3308" y="11437"/>
                  <a:pt x="3466" y="11280"/>
                </a:cubicBezTo>
                <a:lnTo>
                  <a:pt x="3970" y="10776"/>
                </a:lnTo>
                <a:cubicBezTo>
                  <a:pt x="4285" y="10965"/>
                  <a:pt x="4631" y="11091"/>
                  <a:pt x="5009" y="11185"/>
                </a:cubicBezTo>
                <a:lnTo>
                  <a:pt x="5009" y="11941"/>
                </a:lnTo>
                <a:cubicBezTo>
                  <a:pt x="5009" y="12414"/>
                  <a:pt x="5356" y="12760"/>
                  <a:pt x="5829" y="12760"/>
                </a:cubicBezTo>
                <a:lnTo>
                  <a:pt x="6931" y="12760"/>
                </a:lnTo>
                <a:cubicBezTo>
                  <a:pt x="7404" y="12760"/>
                  <a:pt x="7750" y="12414"/>
                  <a:pt x="7750" y="11941"/>
                </a:cubicBezTo>
                <a:lnTo>
                  <a:pt x="7750" y="11185"/>
                </a:lnTo>
                <a:cubicBezTo>
                  <a:pt x="8097" y="11091"/>
                  <a:pt x="8475" y="10965"/>
                  <a:pt x="8790" y="10776"/>
                </a:cubicBezTo>
                <a:lnTo>
                  <a:pt x="9294" y="11280"/>
                </a:lnTo>
                <a:cubicBezTo>
                  <a:pt x="9452" y="11437"/>
                  <a:pt x="9664" y="11516"/>
                  <a:pt x="9877" y="11516"/>
                </a:cubicBezTo>
                <a:cubicBezTo>
                  <a:pt x="10090" y="11516"/>
                  <a:pt x="10302" y="11437"/>
                  <a:pt x="10460" y="11280"/>
                </a:cubicBezTo>
                <a:lnTo>
                  <a:pt x="11247" y="10492"/>
                </a:lnTo>
                <a:cubicBezTo>
                  <a:pt x="11563" y="10177"/>
                  <a:pt x="11563" y="9610"/>
                  <a:pt x="11247" y="9295"/>
                </a:cubicBezTo>
                <a:lnTo>
                  <a:pt x="10743" y="8791"/>
                </a:lnTo>
                <a:cubicBezTo>
                  <a:pt x="10932" y="8476"/>
                  <a:pt x="11058" y="8129"/>
                  <a:pt x="11184" y="7783"/>
                </a:cubicBezTo>
                <a:lnTo>
                  <a:pt x="11941" y="7783"/>
                </a:lnTo>
                <a:cubicBezTo>
                  <a:pt x="12413" y="7783"/>
                  <a:pt x="12760" y="7405"/>
                  <a:pt x="12760" y="6932"/>
                </a:cubicBezTo>
                <a:lnTo>
                  <a:pt x="12760" y="5829"/>
                </a:lnTo>
                <a:cubicBezTo>
                  <a:pt x="12760" y="5325"/>
                  <a:pt x="12350" y="4979"/>
                  <a:pt x="11941" y="4979"/>
                </a:cubicBezTo>
                <a:lnTo>
                  <a:pt x="11184" y="4979"/>
                </a:lnTo>
                <a:cubicBezTo>
                  <a:pt x="11058" y="4632"/>
                  <a:pt x="10932" y="4254"/>
                  <a:pt x="10743" y="3939"/>
                </a:cubicBezTo>
                <a:lnTo>
                  <a:pt x="11247" y="3435"/>
                </a:lnTo>
                <a:cubicBezTo>
                  <a:pt x="11563" y="3120"/>
                  <a:pt x="11563" y="2553"/>
                  <a:pt x="11247" y="2238"/>
                </a:cubicBezTo>
                <a:lnTo>
                  <a:pt x="10460" y="1450"/>
                </a:lnTo>
                <a:cubicBezTo>
                  <a:pt x="10302" y="1293"/>
                  <a:pt x="10090" y="1214"/>
                  <a:pt x="9877" y="1214"/>
                </a:cubicBezTo>
                <a:cubicBezTo>
                  <a:pt x="9664" y="1214"/>
                  <a:pt x="9452" y="1293"/>
                  <a:pt x="9294" y="1450"/>
                </a:cubicBezTo>
                <a:lnTo>
                  <a:pt x="8790" y="1986"/>
                </a:lnTo>
                <a:cubicBezTo>
                  <a:pt x="8475" y="1765"/>
                  <a:pt x="8097" y="1671"/>
                  <a:pt x="7750" y="1545"/>
                </a:cubicBezTo>
                <a:lnTo>
                  <a:pt x="7750" y="852"/>
                </a:lnTo>
                <a:cubicBezTo>
                  <a:pt x="7750" y="379"/>
                  <a:pt x="7404" y="1"/>
                  <a:pt x="6931"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01" name="Google Shape;101;p21"/>
          <p:cNvSpPr/>
          <p:nvPr/>
        </p:nvSpPr>
        <p:spPr>
          <a:xfrm>
            <a:off x="7624596" y="5206927"/>
            <a:ext cx="420896" cy="493299"/>
          </a:xfrm>
          <a:custGeom>
            <a:avLst/>
            <a:gdLst/>
            <a:ahLst/>
            <a:cxnLst/>
            <a:rect l="l" t="t" r="r" b="b"/>
            <a:pathLst>
              <a:path w="10807" h="12666" extrusionOk="0">
                <a:moveTo>
                  <a:pt x="5419" y="851"/>
                </a:moveTo>
                <a:cubicBezTo>
                  <a:pt x="5640" y="851"/>
                  <a:pt x="5797" y="1040"/>
                  <a:pt x="5829" y="1261"/>
                </a:cubicBezTo>
                <a:cubicBezTo>
                  <a:pt x="5829" y="1513"/>
                  <a:pt x="6049" y="1670"/>
                  <a:pt x="6270" y="1670"/>
                </a:cubicBezTo>
                <a:lnTo>
                  <a:pt x="7940" y="1670"/>
                </a:lnTo>
                <a:cubicBezTo>
                  <a:pt x="8160" y="1670"/>
                  <a:pt x="8318" y="1859"/>
                  <a:pt x="8349" y="2048"/>
                </a:cubicBezTo>
                <a:lnTo>
                  <a:pt x="8349" y="2489"/>
                </a:lnTo>
                <a:lnTo>
                  <a:pt x="2615" y="2489"/>
                </a:lnTo>
                <a:lnTo>
                  <a:pt x="2615" y="2048"/>
                </a:lnTo>
                <a:lnTo>
                  <a:pt x="2521" y="2048"/>
                </a:lnTo>
                <a:cubicBezTo>
                  <a:pt x="2521" y="1828"/>
                  <a:pt x="2741" y="1670"/>
                  <a:pt x="2962" y="1670"/>
                </a:cubicBezTo>
                <a:lnTo>
                  <a:pt x="4569" y="1670"/>
                </a:lnTo>
                <a:cubicBezTo>
                  <a:pt x="4821" y="1670"/>
                  <a:pt x="5010" y="1481"/>
                  <a:pt x="5010" y="1261"/>
                </a:cubicBezTo>
                <a:cubicBezTo>
                  <a:pt x="5010" y="1040"/>
                  <a:pt x="5199" y="882"/>
                  <a:pt x="5419" y="851"/>
                </a:cubicBezTo>
                <a:close/>
                <a:moveTo>
                  <a:pt x="8203" y="5651"/>
                </a:moveTo>
                <a:cubicBezTo>
                  <a:pt x="8417" y="5651"/>
                  <a:pt x="8629" y="5730"/>
                  <a:pt x="8790" y="5892"/>
                </a:cubicBezTo>
                <a:lnTo>
                  <a:pt x="8885" y="5955"/>
                </a:lnTo>
                <a:cubicBezTo>
                  <a:pt x="9200" y="6270"/>
                  <a:pt x="9200" y="6805"/>
                  <a:pt x="8885" y="7152"/>
                </a:cubicBezTo>
                <a:lnTo>
                  <a:pt x="5577" y="10428"/>
                </a:lnTo>
                <a:cubicBezTo>
                  <a:pt x="5419" y="10586"/>
                  <a:pt x="5199" y="10665"/>
                  <a:pt x="4978" y="10665"/>
                </a:cubicBezTo>
                <a:cubicBezTo>
                  <a:pt x="4758" y="10665"/>
                  <a:pt x="4537" y="10586"/>
                  <a:pt x="4380" y="10428"/>
                </a:cubicBezTo>
                <a:lnTo>
                  <a:pt x="2773" y="8822"/>
                </a:lnTo>
                <a:cubicBezTo>
                  <a:pt x="2458" y="8507"/>
                  <a:pt x="2458" y="7971"/>
                  <a:pt x="2773" y="7656"/>
                </a:cubicBezTo>
                <a:lnTo>
                  <a:pt x="2836" y="7561"/>
                </a:lnTo>
                <a:cubicBezTo>
                  <a:pt x="2993" y="7404"/>
                  <a:pt x="3214" y="7325"/>
                  <a:pt x="3434" y="7325"/>
                </a:cubicBezTo>
                <a:cubicBezTo>
                  <a:pt x="3655" y="7325"/>
                  <a:pt x="3876" y="7404"/>
                  <a:pt x="4033" y="7561"/>
                </a:cubicBezTo>
                <a:lnTo>
                  <a:pt x="4978" y="8507"/>
                </a:lnTo>
                <a:lnTo>
                  <a:pt x="7625" y="5860"/>
                </a:lnTo>
                <a:cubicBezTo>
                  <a:pt x="7793" y="5722"/>
                  <a:pt x="7999" y="5651"/>
                  <a:pt x="8203" y="5651"/>
                </a:cubicBezTo>
                <a:close/>
                <a:moveTo>
                  <a:pt x="5419" y="0"/>
                </a:moveTo>
                <a:cubicBezTo>
                  <a:pt x="4852" y="0"/>
                  <a:pt x="4411" y="347"/>
                  <a:pt x="4222" y="851"/>
                </a:cubicBezTo>
                <a:lnTo>
                  <a:pt x="2930" y="851"/>
                </a:lnTo>
                <a:cubicBezTo>
                  <a:pt x="2363" y="851"/>
                  <a:pt x="1954" y="1198"/>
                  <a:pt x="1733" y="1670"/>
                </a:cubicBezTo>
                <a:lnTo>
                  <a:pt x="442" y="1670"/>
                </a:lnTo>
                <a:cubicBezTo>
                  <a:pt x="221" y="1670"/>
                  <a:pt x="0" y="1859"/>
                  <a:pt x="0" y="2048"/>
                </a:cubicBezTo>
                <a:lnTo>
                  <a:pt x="0" y="12256"/>
                </a:lnTo>
                <a:cubicBezTo>
                  <a:pt x="0" y="12508"/>
                  <a:pt x="221" y="12665"/>
                  <a:pt x="442" y="12665"/>
                </a:cubicBezTo>
                <a:lnTo>
                  <a:pt x="10366" y="12665"/>
                </a:lnTo>
                <a:cubicBezTo>
                  <a:pt x="10618" y="12665"/>
                  <a:pt x="10807" y="12445"/>
                  <a:pt x="10807" y="12256"/>
                </a:cubicBezTo>
                <a:lnTo>
                  <a:pt x="10807" y="2048"/>
                </a:lnTo>
                <a:cubicBezTo>
                  <a:pt x="10807" y="1828"/>
                  <a:pt x="10618" y="1670"/>
                  <a:pt x="10366" y="1670"/>
                </a:cubicBezTo>
                <a:lnTo>
                  <a:pt x="9074" y="1670"/>
                </a:lnTo>
                <a:cubicBezTo>
                  <a:pt x="8916" y="1198"/>
                  <a:pt x="8444" y="851"/>
                  <a:pt x="7877" y="851"/>
                </a:cubicBezTo>
                <a:lnTo>
                  <a:pt x="6585" y="851"/>
                </a:lnTo>
                <a:cubicBezTo>
                  <a:pt x="6427" y="378"/>
                  <a:pt x="5955" y="0"/>
                  <a:pt x="5419"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02" name="Google Shape;102;p21"/>
          <p:cNvSpPr/>
          <p:nvPr/>
        </p:nvSpPr>
        <p:spPr>
          <a:xfrm>
            <a:off x="4174057" y="5241548"/>
            <a:ext cx="452337" cy="424080"/>
          </a:xfrm>
          <a:custGeom>
            <a:avLst/>
            <a:gdLst/>
            <a:ahLst/>
            <a:cxnLst/>
            <a:rect l="l" t="t" r="r" b="b"/>
            <a:pathLst>
              <a:path w="19273" h="18069" extrusionOk="0">
                <a:moveTo>
                  <a:pt x="5456" y="7679"/>
                </a:moveTo>
                <a:cubicBezTo>
                  <a:pt x="6294" y="7679"/>
                  <a:pt x="6715" y="8694"/>
                  <a:pt x="6122" y="9284"/>
                </a:cubicBezTo>
                <a:cubicBezTo>
                  <a:pt x="5930" y="9476"/>
                  <a:pt x="5694" y="9562"/>
                  <a:pt x="5462" y="9562"/>
                </a:cubicBezTo>
                <a:cubicBezTo>
                  <a:pt x="4979" y="9562"/>
                  <a:pt x="4517" y="9188"/>
                  <a:pt x="4517" y="8622"/>
                </a:cubicBezTo>
                <a:cubicBezTo>
                  <a:pt x="4517" y="8101"/>
                  <a:pt x="4936" y="7679"/>
                  <a:pt x="5456" y="7679"/>
                </a:cubicBezTo>
                <a:close/>
                <a:moveTo>
                  <a:pt x="9636" y="7679"/>
                </a:moveTo>
                <a:cubicBezTo>
                  <a:pt x="10473" y="7679"/>
                  <a:pt x="10892" y="8694"/>
                  <a:pt x="10299" y="9284"/>
                </a:cubicBezTo>
                <a:cubicBezTo>
                  <a:pt x="10107" y="9476"/>
                  <a:pt x="9872" y="9562"/>
                  <a:pt x="9640" y="9562"/>
                </a:cubicBezTo>
                <a:cubicBezTo>
                  <a:pt x="9157" y="9562"/>
                  <a:pt x="8694" y="9188"/>
                  <a:pt x="8694" y="8622"/>
                </a:cubicBezTo>
                <a:cubicBezTo>
                  <a:pt x="8694" y="8101"/>
                  <a:pt x="9115" y="7679"/>
                  <a:pt x="9636" y="7679"/>
                </a:cubicBezTo>
                <a:close/>
                <a:moveTo>
                  <a:pt x="13813" y="7679"/>
                </a:moveTo>
                <a:cubicBezTo>
                  <a:pt x="14650" y="7679"/>
                  <a:pt x="15071" y="8694"/>
                  <a:pt x="14478" y="9284"/>
                </a:cubicBezTo>
                <a:cubicBezTo>
                  <a:pt x="14286" y="9476"/>
                  <a:pt x="14050" y="9562"/>
                  <a:pt x="13819" y="9562"/>
                </a:cubicBezTo>
                <a:cubicBezTo>
                  <a:pt x="13336" y="9562"/>
                  <a:pt x="12873" y="9188"/>
                  <a:pt x="12873" y="8622"/>
                </a:cubicBezTo>
                <a:cubicBezTo>
                  <a:pt x="12873" y="8101"/>
                  <a:pt x="13292" y="7679"/>
                  <a:pt x="13813" y="7679"/>
                </a:cubicBezTo>
                <a:close/>
                <a:moveTo>
                  <a:pt x="9597" y="1"/>
                </a:moveTo>
                <a:cubicBezTo>
                  <a:pt x="4303" y="1"/>
                  <a:pt x="0" y="3801"/>
                  <a:pt x="0" y="8471"/>
                </a:cubicBezTo>
                <a:cubicBezTo>
                  <a:pt x="0" y="10444"/>
                  <a:pt x="780" y="12356"/>
                  <a:pt x="2201" y="13870"/>
                </a:cubicBezTo>
                <a:cubicBezTo>
                  <a:pt x="2481" y="15033"/>
                  <a:pt x="2138" y="16258"/>
                  <a:pt x="1292" y="17104"/>
                </a:cubicBezTo>
                <a:cubicBezTo>
                  <a:pt x="940" y="17460"/>
                  <a:pt x="1190" y="18068"/>
                  <a:pt x="1692" y="18068"/>
                </a:cubicBezTo>
                <a:cubicBezTo>
                  <a:pt x="3300" y="18065"/>
                  <a:pt x="4845" y="17442"/>
                  <a:pt x="6005" y="16328"/>
                </a:cubicBezTo>
                <a:cubicBezTo>
                  <a:pt x="7150" y="16731"/>
                  <a:pt x="8357" y="16939"/>
                  <a:pt x="9571" y="16939"/>
                </a:cubicBezTo>
                <a:cubicBezTo>
                  <a:pt x="9579" y="16939"/>
                  <a:pt x="9588" y="16939"/>
                  <a:pt x="9597" y="16939"/>
                </a:cubicBezTo>
                <a:cubicBezTo>
                  <a:pt x="14891" y="16939"/>
                  <a:pt x="19272" y="13139"/>
                  <a:pt x="19272" y="8471"/>
                </a:cubicBezTo>
                <a:cubicBezTo>
                  <a:pt x="19272" y="3801"/>
                  <a:pt x="14891" y="1"/>
                  <a:pt x="9597" y="1"/>
                </a:cubicBezTo>
                <a:close/>
              </a:path>
            </a:pathLst>
          </a:custGeom>
          <a:solidFill>
            <a:srgbClr val="FFFFFF"/>
          </a:solidFill>
          <a:ln>
            <a:noFill/>
          </a:ln>
        </p:spPr>
        <p:txBody>
          <a:bodyPr spcFirstLastPara="1" wrap="square" lIns="121900" tIns="121900" rIns="121900" bIns="121900" anchor="ctr" anchorCtr="0">
            <a:noAutofit/>
          </a:bodyPr>
          <a:lstStyle/>
          <a:p>
            <a:endParaRPr sz="2400">
              <a:solidFill>
                <a:srgbClr val="435D74"/>
              </a:solidFill>
            </a:endParaRPr>
          </a:p>
        </p:txBody>
      </p:sp>
      <p:grpSp>
        <p:nvGrpSpPr>
          <p:cNvPr id="103" name="Google Shape;103;p21"/>
          <p:cNvGrpSpPr/>
          <p:nvPr/>
        </p:nvGrpSpPr>
        <p:grpSpPr>
          <a:xfrm>
            <a:off x="4731806" y="4079991"/>
            <a:ext cx="500620" cy="495752"/>
            <a:chOff x="-37385100" y="3949908"/>
            <a:chExt cx="321350" cy="318225"/>
          </a:xfrm>
        </p:grpSpPr>
        <p:sp>
          <p:nvSpPr>
            <p:cNvPr id="104" name="Google Shape;104;p21"/>
            <p:cNvSpPr/>
            <p:nvPr/>
          </p:nvSpPr>
          <p:spPr>
            <a:xfrm>
              <a:off x="-37190575" y="4145233"/>
              <a:ext cx="126825" cy="122900"/>
            </a:xfrm>
            <a:custGeom>
              <a:avLst/>
              <a:gdLst/>
              <a:ahLst/>
              <a:cxnLst/>
              <a:rect l="l" t="t" r="r" b="b"/>
              <a:pathLst>
                <a:path w="5073" h="4916" extrusionOk="0">
                  <a:moveTo>
                    <a:pt x="2238" y="1"/>
                  </a:moveTo>
                  <a:cubicBezTo>
                    <a:pt x="1986" y="442"/>
                    <a:pt x="1671" y="820"/>
                    <a:pt x="1324" y="1229"/>
                  </a:cubicBezTo>
                  <a:cubicBezTo>
                    <a:pt x="946" y="1671"/>
                    <a:pt x="473" y="1986"/>
                    <a:pt x="1" y="2238"/>
                  </a:cubicBezTo>
                  <a:lnTo>
                    <a:pt x="2206" y="4443"/>
                  </a:lnTo>
                  <a:cubicBezTo>
                    <a:pt x="2521" y="4758"/>
                    <a:pt x="2923" y="4916"/>
                    <a:pt x="3325" y="4916"/>
                  </a:cubicBezTo>
                  <a:cubicBezTo>
                    <a:pt x="3726" y="4916"/>
                    <a:pt x="4128" y="4758"/>
                    <a:pt x="4443" y="4443"/>
                  </a:cubicBezTo>
                  <a:cubicBezTo>
                    <a:pt x="5073" y="3813"/>
                    <a:pt x="5073" y="2836"/>
                    <a:pt x="4443" y="2206"/>
                  </a:cubicBezTo>
                  <a:lnTo>
                    <a:pt x="2238"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05" name="Google Shape;105;p21"/>
            <p:cNvSpPr/>
            <p:nvPr/>
          </p:nvSpPr>
          <p:spPr>
            <a:xfrm>
              <a:off x="-37385100" y="3949908"/>
              <a:ext cx="248125" cy="248950"/>
            </a:xfrm>
            <a:custGeom>
              <a:avLst/>
              <a:gdLst/>
              <a:ahLst/>
              <a:cxnLst/>
              <a:rect l="l" t="t" r="r" b="b"/>
              <a:pathLst>
                <a:path w="9925" h="9958" extrusionOk="0">
                  <a:moveTo>
                    <a:pt x="4978" y="1702"/>
                  </a:moveTo>
                  <a:cubicBezTo>
                    <a:pt x="6774" y="1702"/>
                    <a:pt x="8286" y="3214"/>
                    <a:pt x="8286" y="5010"/>
                  </a:cubicBezTo>
                  <a:cubicBezTo>
                    <a:pt x="8254" y="5892"/>
                    <a:pt x="7939" y="6711"/>
                    <a:pt x="7341" y="7310"/>
                  </a:cubicBezTo>
                  <a:cubicBezTo>
                    <a:pt x="6742" y="7908"/>
                    <a:pt x="5923" y="8318"/>
                    <a:pt x="4978" y="8318"/>
                  </a:cubicBezTo>
                  <a:cubicBezTo>
                    <a:pt x="3151" y="8318"/>
                    <a:pt x="1670" y="6837"/>
                    <a:pt x="1670" y="5010"/>
                  </a:cubicBezTo>
                  <a:cubicBezTo>
                    <a:pt x="1670" y="3214"/>
                    <a:pt x="3151" y="1702"/>
                    <a:pt x="4978" y="1702"/>
                  </a:cubicBezTo>
                  <a:close/>
                  <a:moveTo>
                    <a:pt x="4978" y="1"/>
                  </a:moveTo>
                  <a:cubicBezTo>
                    <a:pt x="2268" y="1"/>
                    <a:pt x="0" y="2269"/>
                    <a:pt x="0" y="4978"/>
                  </a:cubicBezTo>
                  <a:cubicBezTo>
                    <a:pt x="0" y="7688"/>
                    <a:pt x="2268" y="9956"/>
                    <a:pt x="4978" y="9956"/>
                  </a:cubicBezTo>
                  <a:cubicBezTo>
                    <a:pt x="5013" y="9957"/>
                    <a:pt x="5048" y="9957"/>
                    <a:pt x="5083" y="9957"/>
                  </a:cubicBezTo>
                  <a:cubicBezTo>
                    <a:pt x="6367" y="9957"/>
                    <a:pt x="7586" y="9395"/>
                    <a:pt x="8506" y="8444"/>
                  </a:cubicBezTo>
                  <a:cubicBezTo>
                    <a:pt x="9420" y="7499"/>
                    <a:pt x="9924" y="6270"/>
                    <a:pt x="9924" y="4978"/>
                  </a:cubicBezTo>
                  <a:cubicBezTo>
                    <a:pt x="9924" y="2269"/>
                    <a:pt x="7687" y="1"/>
                    <a:pt x="4978"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grpSp>
        <p:nvGrpSpPr>
          <p:cNvPr id="106" name="Google Shape;106;p21"/>
          <p:cNvGrpSpPr/>
          <p:nvPr/>
        </p:nvGrpSpPr>
        <p:grpSpPr>
          <a:xfrm>
            <a:off x="5887899" y="3609308"/>
            <a:ext cx="469213" cy="469173"/>
            <a:chOff x="-25094250" y="3547050"/>
            <a:chExt cx="295400" cy="295375"/>
          </a:xfrm>
        </p:grpSpPr>
        <p:sp>
          <p:nvSpPr>
            <p:cNvPr id="107" name="Google Shape;107;p21"/>
            <p:cNvSpPr/>
            <p:nvPr/>
          </p:nvSpPr>
          <p:spPr>
            <a:xfrm>
              <a:off x="-24990275" y="3580925"/>
              <a:ext cx="17350" cy="17350"/>
            </a:xfrm>
            <a:custGeom>
              <a:avLst/>
              <a:gdLst/>
              <a:ahLst/>
              <a:cxnLst/>
              <a:rect l="l" t="t" r="r" b="b"/>
              <a:pathLst>
                <a:path w="694" h="694" extrusionOk="0">
                  <a:moveTo>
                    <a:pt x="347" y="0"/>
                  </a:moveTo>
                  <a:cubicBezTo>
                    <a:pt x="158" y="0"/>
                    <a:pt x="1" y="158"/>
                    <a:pt x="1" y="347"/>
                  </a:cubicBezTo>
                  <a:cubicBezTo>
                    <a:pt x="1" y="536"/>
                    <a:pt x="158" y="693"/>
                    <a:pt x="347" y="693"/>
                  </a:cubicBezTo>
                  <a:cubicBezTo>
                    <a:pt x="536" y="693"/>
                    <a:pt x="694" y="536"/>
                    <a:pt x="694" y="347"/>
                  </a:cubicBezTo>
                  <a:cubicBezTo>
                    <a:pt x="694" y="158"/>
                    <a:pt x="536" y="0"/>
                    <a:pt x="347"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08" name="Google Shape;108;p21"/>
            <p:cNvSpPr/>
            <p:nvPr/>
          </p:nvSpPr>
          <p:spPr>
            <a:xfrm>
              <a:off x="-25041475" y="3668350"/>
              <a:ext cx="52025" cy="52000"/>
            </a:xfrm>
            <a:custGeom>
              <a:avLst/>
              <a:gdLst/>
              <a:ahLst/>
              <a:cxnLst/>
              <a:rect l="l" t="t" r="r" b="b"/>
              <a:pathLst>
                <a:path w="2081" h="2080" extrusionOk="0">
                  <a:moveTo>
                    <a:pt x="1" y="0"/>
                  </a:moveTo>
                  <a:lnTo>
                    <a:pt x="1" y="2080"/>
                  </a:lnTo>
                  <a:lnTo>
                    <a:pt x="2080" y="2080"/>
                  </a:lnTo>
                  <a:lnTo>
                    <a:pt x="2080"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09" name="Google Shape;109;p21"/>
            <p:cNvSpPr/>
            <p:nvPr/>
          </p:nvSpPr>
          <p:spPr>
            <a:xfrm>
              <a:off x="-25094250" y="3547050"/>
              <a:ext cx="224500" cy="295375"/>
            </a:xfrm>
            <a:custGeom>
              <a:avLst/>
              <a:gdLst/>
              <a:ahLst/>
              <a:cxnLst/>
              <a:rect l="l" t="t" r="r" b="b"/>
              <a:pathLst>
                <a:path w="8980" h="11815" extrusionOk="0">
                  <a:moveTo>
                    <a:pt x="4538" y="694"/>
                  </a:moveTo>
                  <a:cubicBezTo>
                    <a:pt x="5136" y="694"/>
                    <a:pt x="5577" y="1166"/>
                    <a:pt x="5577" y="1702"/>
                  </a:cubicBezTo>
                  <a:cubicBezTo>
                    <a:pt x="5577" y="1891"/>
                    <a:pt x="5735" y="2048"/>
                    <a:pt x="5924" y="2048"/>
                  </a:cubicBezTo>
                  <a:lnTo>
                    <a:pt x="6649" y="2048"/>
                  </a:lnTo>
                  <a:cubicBezTo>
                    <a:pt x="6838" y="2048"/>
                    <a:pt x="6995" y="2206"/>
                    <a:pt x="6995" y="2426"/>
                  </a:cubicBezTo>
                  <a:lnTo>
                    <a:pt x="6995" y="2773"/>
                  </a:lnTo>
                  <a:lnTo>
                    <a:pt x="2143" y="2773"/>
                  </a:lnTo>
                  <a:lnTo>
                    <a:pt x="2143" y="2426"/>
                  </a:lnTo>
                  <a:lnTo>
                    <a:pt x="2112" y="2426"/>
                  </a:lnTo>
                  <a:cubicBezTo>
                    <a:pt x="2112" y="2206"/>
                    <a:pt x="2269" y="2048"/>
                    <a:pt x="2458" y="2048"/>
                  </a:cubicBezTo>
                  <a:lnTo>
                    <a:pt x="3183" y="2048"/>
                  </a:lnTo>
                  <a:cubicBezTo>
                    <a:pt x="3372" y="2048"/>
                    <a:pt x="3530" y="1891"/>
                    <a:pt x="3530" y="1702"/>
                  </a:cubicBezTo>
                  <a:cubicBezTo>
                    <a:pt x="3530" y="1103"/>
                    <a:pt x="4002" y="694"/>
                    <a:pt x="4538" y="694"/>
                  </a:cubicBezTo>
                  <a:close/>
                  <a:moveTo>
                    <a:pt x="7310" y="4159"/>
                  </a:moveTo>
                  <a:cubicBezTo>
                    <a:pt x="7499" y="4159"/>
                    <a:pt x="7657" y="4317"/>
                    <a:pt x="7657" y="4506"/>
                  </a:cubicBezTo>
                  <a:cubicBezTo>
                    <a:pt x="7657" y="4695"/>
                    <a:pt x="7499" y="4852"/>
                    <a:pt x="7310" y="4852"/>
                  </a:cubicBezTo>
                  <a:lnTo>
                    <a:pt x="5924" y="4852"/>
                  </a:lnTo>
                  <a:cubicBezTo>
                    <a:pt x="5735" y="4852"/>
                    <a:pt x="5577" y="4695"/>
                    <a:pt x="5577" y="4506"/>
                  </a:cubicBezTo>
                  <a:cubicBezTo>
                    <a:pt x="5577" y="4317"/>
                    <a:pt x="5735" y="4159"/>
                    <a:pt x="5924" y="4159"/>
                  </a:cubicBezTo>
                  <a:close/>
                  <a:moveTo>
                    <a:pt x="7310" y="5514"/>
                  </a:moveTo>
                  <a:cubicBezTo>
                    <a:pt x="7499" y="5514"/>
                    <a:pt x="7657" y="5671"/>
                    <a:pt x="7657" y="5892"/>
                  </a:cubicBezTo>
                  <a:cubicBezTo>
                    <a:pt x="7657" y="6081"/>
                    <a:pt x="7499" y="6238"/>
                    <a:pt x="7310" y="6238"/>
                  </a:cubicBezTo>
                  <a:lnTo>
                    <a:pt x="5924" y="6238"/>
                  </a:lnTo>
                  <a:cubicBezTo>
                    <a:pt x="5735" y="6238"/>
                    <a:pt x="5577" y="6081"/>
                    <a:pt x="5577" y="5892"/>
                  </a:cubicBezTo>
                  <a:cubicBezTo>
                    <a:pt x="5577" y="5671"/>
                    <a:pt x="5735" y="5514"/>
                    <a:pt x="5924" y="5514"/>
                  </a:cubicBezTo>
                  <a:close/>
                  <a:moveTo>
                    <a:pt x="4506" y="4159"/>
                  </a:moveTo>
                  <a:cubicBezTo>
                    <a:pt x="4695" y="4159"/>
                    <a:pt x="4853" y="4317"/>
                    <a:pt x="4853" y="4506"/>
                  </a:cubicBezTo>
                  <a:lnTo>
                    <a:pt x="4853" y="7247"/>
                  </a:lnTo>
                  <a:cubicBezTo>
                    <a:pt x="4853" y="7467"/>
                    <a:pt x="4695" y="7593"/>
                    <a:pt x="4506" y="7593"/>
                  </a:cubicBezTo>
                  <a:lnTo>
                    <a:pt x="1734" y="7593"/>
                  </a:lnTo>
                  <a:cubicBezTo>
                    <a:pt x="1545" y="7593"/>
                    <a:pt x="1387" y="7467"/>
                    <a:pt x="1387" y="7247"/>
                  </a:cubicBezTo>
                  <a:lnTo>
                    <a:pt x="1387" y="4506"/>
                  </a:lnTo>
                  <a:cubicBezTo>
                    <a:pt x="1387" y="4317"/>
                    <a:pt x="1545" y="4159"/>
                    <a:pt x="1734" y="4159"/>
                  </a:cubicBezTo>
                  <a:close/>
                  <a:moveTo>
                    <a:pt x="7310" y="6900"/>
                  </a:moveTo>
                  <a:cubicBezTo>
                    <a:pt x="7499" y="6900"/>
                    <a:pt x="7657" y="7058"/>
                    <a:pt x="7657" y="7247"/>
                  </a:cubicBezTo>
                  <a:cubicBezTo>
                    <a:pt x="7657" y="7467"/>
                    <a:pt x="7499" y="7593"/>
                    <a:pt x="7310" y="7593"/>
                  </a:cubicBezTo>
                  <a:lnTo>
                    <a:pt x="5924" y="7593"/>
                  </a:lnTo>
                  <a:cubicBezTo>
                    <a:pt x="5735" y="7593"/>
                    <a:pt x="5577" y="7467"/>
                    <a:pt x="5577" y="7247"/>
                  </a:cubicBezTo>
                  <a:cubicBezTo>
                    <a:pt x="5577" y="7058"/>
                    <a:pt x="5735" y="6900"/>
                    <a:pt x="5924" y="6900"/>
                  </a:cubicBezTo>
                  <a:close/>
                  <a:moveTo>
                    <a:pt x="7310" y="8318"/>
                  </a:moveTo>
                  <a:cubicBezTo>
                    <a:pt x="7499" y="8318"/>
                    <a:pt x="7657" y="8475"/>
                    <a:pt x="7657" y="8664"/>
                  </a:cubicBezTo>
                  <a:cubicBezTo>
                    <a:pt x="7657" y="8853"/>
                    <a:pt x="7499" y="9011"/>
                    <a:pt x="7310" y="9011"/>
                  </a:cubicBezTo>
                  <a:lnTo>
                    <a:pt x="1734" y="9011"/>
                  </a:lnTo>
                  <a:cubicBezTo>
                    <a:pt x="1545" y="9011"/>
                    <a:pt x="1387" y="8853"/>
                    <a:pt x="1387" y="8664"/>
                  </a:cubicBezTo>
                  <a:cubicBezTo>
                    <a:pt x="1387" y="8475"/>
                    <a:pt x="1545" y="8318"/>
                    <a:pt x="1734" y="8318"/>
                  </a:cubicBezTo>
                  <a:close/>
                  <a:moveTo>
                    <a:pt x="7310" y="9704"/>
                  </a:moveTo>
                  <a:cubicBezTo>
                    <a:pt x="7499" y="9704"/>
                    <a:pt x="7657" y="9861"/>
                    <a:pt x="7657" y="10050"/>
                  </a:cubicBezTo>
                  <a:cubicBezTo>
                    <a:pt x="7657" y="10240"/>
                    <a:pt x="7499" y="10397"/>
                    <a:pt x="7310" y="10397"/>
                  </a:cubicBezTo>
                  <a:lnTo>
                    <a:pt x="1734" y="10397"/>
                  </a:lnTo>
                  <a:cubicBezTo>
                    <a:pt x="1545" y="10397"/>
                    <a:pt x="1387" y="10240"/>
                    <a:pt x="1387" y="10050"/>
                  </a:cubicBezTo>
                  <a:cubicBezTo>
                    <a:pt x="1387" y="9861"/>
                    <a:pt x="1545" y="9704"/>
                    <a:pt x="1734" y="9704"/>
                  </a:cubicBezTo>
                  <a:close/>
                  <a:moveTo>
                    <a:pt x="4506" y="0"/>
                  </a:moveTo>
                  <a:cubicBezTo>
                    <a:pt x="3687" y="0"/>
                    <a:pt x="2962" y="599"/>
                    <a:pt x="2805" y="1387"/>
                  </a:cubicBezTo>
                  <a:lnTo>
                    <a:pt x="2427" y="1387"/>
                  </a:lnTo>
                  <a:cubicBezTo>
                    <a:pt x="1986" y="1387"/>
                    <a:pt x="1576" y="1670"/>
                    <a:pt x="1419" y="2080"/>
                  </a:cubicBezTo>
                  <a:lnTo>
                    <a:pt x="1041" y="2080"/>
                  </a:lnTo>
                  <a:cubicBezTo>
                    <a:pt x="442" y="2080"/>
                    <a:pt x="1" y="2552"/>
                    <a:pt x="1" y="3119"/>
                  </a:cubicBezTo>
                  <a:lnTo>
                    <a:pt x="1" y="10807"/>
                  </a:lnTo>
                  <a:cubicBezTo>
                    <a:pt x="1" y="11342"/>
                    <a:pt x="474" y="11815"/>
                    <a:pt x="1041" y="11815"/>
                  </a:cubicBezTo>
                  <a:lnTo>
                    <a:pt x="7972" y="11815"/>
                  </a:lnTo>
                  <a:cubicBezTo>
                    <a:pt x="8570" y="11815"/>
                    <a:pt x="8980" y="11342"/>
                    <a:pt x="8980" y="10807"/>
                  </a:cubicBezTo>
                  <a:lnTo>
                    <a:pt x="8980" y="3119"/>
                  </a:lnTo>
                  <a:cubicBezTo>
                    <a:pt x="8980" y="2521"/>
                    <a:pt x="8507" y="2080"/>
                    <a:pt x="7972" y="2080"/>
                  </a:cubicBezTo>
                  <a:lnTo>
                    <a:pt x="7562" y="2080"/>
                  </a:lnTo>
                  <a:cubicBezTo>
                    <a:pt x="7405" y="1702"/>
                    <a:pt x="7058" y="1387"/>
                    <a:pt x="6585" y="1387"/>
                  </a:cubicBezTo>
                  <a:lnTo>
                    <a:pt x="6207" y="1387"/>
                  </a:lnTo>
                  <a:cubicBezTo>
                    <a:pt x="6050" y="599"/>
                    <a:pt x="5325" y="0"/>
                    <a:pt x="4506"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10" name="Google Shape;110;p21"/>
            <p:cNvSpPr/>
            <p:nvPr/>
          </p:nvSpPr>
          <p:spPr>
            <a:xfrm>
              <a:off x="-24851650" y="3582300"/>
              <a:ext cx="52800" cy="190825"/>
            </a:xfrm>
            <a:custGeom>
              <a:avLst/>
              <a:gdLst/>
              <a:ahLst/>
              <a:cxnLst/>
              <a:rect l="l" t="t" r="r" b="b"/>
              <a:pathLst>
                <a:path w="2112" h="7633" extrusionOk="0">
                  <a:moveTo>
                    <a:pt x="1060" y="0"/>
                  </a:moveTo>
                  <a:cubicBezTo>
                    <a:pt x="930" y="0"/>
                    <a:pt x="804" y="55"/>
                    <a:pt x="757" y="166"/>
                  </a:cubicBezTo>
                  <a:lnTo>
                    <a:pt x="32" y="1552"/>
                  </a:lnTo>
                  <a:cubicBezTo>
                    <a:pt x="0" y="1583"/>
                    <a:pt x="0" y="1678"/>
                    <a:pt x="0" y="1709"/>
                  </a:cubicBezTo>
                  <a:lnTo>
                    <a:pt x="0" y="7632"/>
                  </a:lnTo>
                  <a:lnTo>
                    <a:pt x="2080" y="7632"/>
                  </a:lnTo>
                  <a:lnTo>
                    <a:pt x="2080" y="1709"/>
                  </a:lnTo>
                  <a:lnTo>
                    <a:pt x="2111" y="1709"/>
                  </a:lnTo>
                  <a:cubicBezTo>
                    <a:pt x="2111" y="1678"/>
                    <a:pt x="2111" y="1583"/>
                    <a:pt x="2080" y="1552"/>
                  </a:cubicBezTo>
                  <a:lnTo>
                    <a:pt x="1387" y="166"/>
                  </a:lnTo>
                  <a:cubicBezTo>
                    <a:pt x="1324" y="55"/>
                    <a:pt x="1190" y="0"/>
                    <a:pt x="1060"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11" name="Google Shape;111;p21"/>
            <p:cNvSpPr/>
            <p:nvPr/>
          </p:nvSpPr>
          <p:spPr>
            <a:xfrm>
              <a:off x="-24850875" y="3788050"/>
              <a:ext cx="52025" cy="53600"/>
            </a:xfrm>
            <a:custGeom>
              <a:avLst/>
              <a:gdLst/>
              <a:ahLst/>
              <a:cxnLst/>
              <a:rect l="l" t="t" r="r" b="b"/>
              <a:pathLst>
                <a:path w="2081" h="2144" extrusionOk="0">
                  <a:moveTo>
                    <a:pt x="1" y="1"/>
                  </a:moveTo>
                  <a:lnTo>
                    <a:pt x="1" y="1104"/>
                  </a:lnTo>
                  <a:lnTo>
                    <a:pt x="64" y="1104"/>
                  </a:lnTo>
                  <a:cubicBezTo>
                    <a:pt x="64" y="1702"/>
                    <a:pt x="505" y="2143"/>
                    <a:pt x="1072" y="2143"/>
                  </a:cubicBezTo>
                  <a:cubicBezTo>
                    <a:pt x="1671" y="2143"/>
                    <a:pt x="2080" y="1671"/>
                    <a:pt x="2080" y="1104"/>
                  </a:cubicBezTo>
                  <a:lnTo>
                    <a:pt x="2080"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sp>
        <p:nvSpPr>
          <p:cNvPr id="33" name="Title 3">
            <a:extLst>
              <a:ext uri="{FF2B5EF4-FFF2-40B4-BE49-F238E27FC236}">
                <a16:creationId xmlns:a16="http://schemas.microsoft.com/office/drawing/2014/main" id="{10281010-2FD4-4448-8856-3A0972F34669}"/>
              </a:ext>
            </a:extLst>
          </p:cNvPr>
          <p:cNvSpPr txBox="1"/>
          <p:nvPr/>
        </p:nvSpPr>
        <p:spPr>
          <a:xfrm>
            <a:off x="763323" y="138656"/>
            <a:ext cx="8599485" cy="476250"/>
          </a:xfrm>
          <a:prstGeom prst="rect">
            <a:avLst/>
          </a:prstGeom>
        </p:spPr>
        <p:txBody>
          <a:bodyPr/>
          <a:lstStyle>
            <a:defPPr>
              <a:defRPr lang="en-US"/>
            </a:defPPr>
            <a:lvl1pPr defTabSz="957263" eaLnBrk="0" hangingPunct="0">
              <a:defRPr sz="2000">
                <a:latin typeface="Calibri" pitchFamily="34" charset="0"/>
                <a:ea typeface="Calibri" pitchFamily="34" charset="0"/>
                <a:cs typeface="Calibri" pitchFamily="34" charset="0"/>
              </a:defRPr>
            </a:lvl1pPr>
            <a:lvl2pPr defTabSz="957263" eaLnBrk="0" hangingPunct="0">
              <a:defRPr sz="4400">
                <a:latin typeface="Calibri" pitchFamily="34" charset="0"/>
                <a:ea typeface="Calibri" pitchFamily="34" charset="0"/>
                <a:cs typeface="Calibri" pitchFamily="34" charset="0"/>
              </a:defRPr>
            </a:lvl2pPr>
            <a:lvl3pPr defTabSz="957263" eaLnBrk="0" hangingPunct="0">
              <a:defRPr sz="4400">
                <a:latin typeface="Calibri" pitchFamily="34" charset="0"/>
                <a:ea typeface="Calibri" pitchFamily="34" charset="0"/>
                <a:cs typeface="Calibri" pitchFamily="34" charset="0"/>
              </a:defRPr>
            </a:lvl3pPr>
            <a:lvl4pPr defTabSz="957263" eaLnBrk="0" hangingPunct="0">
              <a:defRPr sz="4400">
                <a:latin typeface="Calibri" pitchFamily="34" charset="0"/>
                <a:ea typeface="Calibri" pitchFamily="34" charset="0"/>
                <a:cs typeface="Calibri" pitchFamily="34" charset="0"/>
              </a:defRPr>
            </a:lvl4pPr>
            <a:lvl5pPr defTabSz="957263" eaLnBrk="0" hangingPunct="0">
              <a:defRPr sz="4400">
                <a:latin typeface="Calibri" pitchFamily="34" charset="0"/>
                <a:ea typeface="Calibri" pitchFamily="34" charset="0"/>
                <a:cs typeface="Calibri" pitchFamily="34" charset="0"/>
              </a:defRPr>
            </a:lvl5pPr>
            <a:lvl6pPr marL="457200" defTabSz="957263" fontAlgn="base">
              <a:spcBef>
                <a:spcPct val="0"/>
              </a:spcBef>
              <a:spcAft>
                <a:spcPct val="0"/>
              </a:spcAft>
              <a:defRPr sz="2000">
                <a:solidFill>
                  <a:srgbClr val="000066"/>
                </a:solidFill>
                <a:latin typeface="Humana 777" pitchFamily="2" charset="0"/>
              </a:defRPr>
            </a:lvl6pPr>
            <a:lvl7pPr marL="914400" defTabSz="957263" fontAlgn="base">
              <a:spcBef>
                <a:spcPct val="0"/>
              </a:spcBef>
              <a:spcAft>
                <a:spcPct val="0"/>
              </a:spcAft>
              <a:defRPr sz="2000">
                <a:solidFill>
                  <a:srgbClr val="000066"/>
                </a:solidFill>
                <a:latin typeface="Humana 777" pitchFamily="2" charset="0"/>
              </a:defRPr>
            </a:lvl7pPr>
            <a:lvl8pPr marL="1371600" defTabSz="957263" fontAlgn="base">
              <a:spcBef>
                <a:spcPct val="0"/>
              </a:spcBef>
              <a:spcAft>
                <a:spcPct val="0"/>
              </a:spcAft>
              <a:defRPr sz="2000">
                <a:solidFill>
                  <a:srgbClr val="000066"/>
                </a:solidFill>
                <a:latin typeface="Humana 777" pitchFamily="2" charset="0"/>
              </a:defRPr>
            </a:lvl8pPr>
            <a:lvl9pPr marL="1828800" defTabSz="957263" fontAlgn="base">
              <a:spcBef>
                <a:spcPct val="0"/>
              </a:spcBef>
              <a:spcAft>
                <a:spcPct val="0"/>
              </a:spcAft>
              <a:defRPr sz="2000">
                <a:solidFill>
                  <a:srgbClr val="000066"/>
                </a:solidFill>
                <a:latin typeface="Humana 777" pitchFamily="2" charset="0"/>
              </a:defRPr>
            </a:lvl9pPr>
          </a:lstStyle>
          <a:p>
            <a:pPr fontAlgn="base">
              <a:spcBef>
                <a:spcPct val="0"/>
              </a:spcBef>
              <a:spcAft>
                <a:spcPct val="0"/>
              </a:spcAft>
            </a:pPr>
            <a:r>
              <a:rPr lang="en-US" sz="2400" dirty="0" err="1">
                <a:latin typeface="+mj-lt"/>
              </a:rPr>
              <a:t>Keuntungan</a:t>
            </a:r>
            <a:r>
              <a:rPr lang="en-US" sz="2400" dirty="0">
                <a:latin typeface="+mj-lt"/>
              </a:rPr>
              <a:t> </a:t>
            </a:r>
            <a:r>
              <a:rPr lang="en-US" sz="2400" dirty="0" err="1">
                <a:latin typeface="+mj-lt"/>
              </a:rPr>
              <a:t>menggunakan</a:t>
            </a:r>
            <a:r>
              <a:rPr lang="en-US" sz="2400" dirty="0">
                <a:latin typeface="+mj-lt"/>
              </a:rPr>
              <a:t> Performance Apps by Crowe</a:t>
            </a:r>
          </a:p>
        </p:txBody>
      </p:sp>
      <p:sp>
        <p:nvSpPr>
          <p:cNvPr id="34" name="TextBox 39">
            <a:extLst>
              <a:ext uri="{FF2B5EF4-FFF2-40B4-BE49-F238E27FC236}">
                <a16:creationId xmlns:a16="http://schemas.microsoft.com/office/drawing/2014/main" id="{48EAD621-2F22-4B2D-A9FF-F1A6F14CAAC3}"/>
              </a:ext>
            </a:extLst>
          </p:cNvPr>
          <p:cNvSpPr txBox="1"/>
          <p:nvPr/>
        </p:nvSpPr>
        <p:spPr>
          <a:xfrm>
            <a:off x="11400944" y="6395697"/>
            <a:ext cx="422757" cy="169277"/>
          </a:xfrm>
          <a:prstGeom prst="rect">
            <a:avLst/>
          </a:prstGeom>
          <a:noFill/>
        </p:spPr>
        <p:txBody>
          <a:bodyPr wrap="square" lIns="0" tIns="0" rIns="0" bIns="0" rtlCol="0">
            <a:spAutoFit/>
          </a:bodyPr>
          <a:lstStyle/>
          <a:p>
            <a:pPr algn="r" fontAlgn="base">
              <a:spcBef>
                <a:spcPct val="0"/>
              </a:spcBef>
              <a:spcAft>
                <a:spcPct val="0"/>
              </a:spcAft>
            </a:pPr>
            <a:fld id="{043534F5-8106-454C-A466-0C6DA036C846}" type="slidenum">
              <a:rPr lang="en-US" sz="1100" b="1">
                <a:solidFill>
                  <a:srgbClr val="000000"/>
                </a:solidFill>
                <a:latin typeface="Calibri" panose="020F0502020204030204" pitchFamily="34" charset="0"/>
                <a:cs typeface="Calibri" panose="020F0502020204030204" pitchFamily="34" charset="0"/>
              </a:rPr>
              <a:pPr algn="r" fontAlgn="base">
                <a:spcBef>
                  <a:spcPct val="0"/>
                </a:spcBef>
                <a:spcAft>
                  <a:spcPct val="0"/>
                </a:spcAft>
              </a:pPr>
              <a:t>5</a:t>
            </a:fld>
            <a:endParaRPr lang="en-US" sz="1100" b="1" dirty="0">
              <a:solidFill>
                <a:srgbClr val="000000"/>
              </a:solidFill>
              <a:latin typeface="Calibri" panose="020F0502020204030204" pitchFamily="34" charset="0"/>
              <a:cs typeface="Calibri" panose="020F0502020204030204" pitchFamily="34" charset="0"/>
            </a:endParaRPr>
          </a:p>
        </p:txBody>
      </p:sp>
      <p:cxnSp>
        <p:nvCxnSpPr>
          <p:cNvPr id="35" name="Straight Connector 40">
            <a:extLst>
              <a:ext uri="{FF2B5EF4-FFF2-40B4-BE49-F238E27FC236}">
                <a16:creationId xmlns:a16="http://schemas.microsoft.com/office/drawing/2014/main" id="{538795AF-70F9-42CA-B717-DF4DBEF6CD33}"/>
              </a:ext>
            </a:extLst>
          </p:cNvPr>
          <p:cNvCxnSpPr>
            <a:cxnSpLocks/>
          </p:cNvCxnSpPr>
          <p:nvPr/>
        </p:nvCxnSpPr>
        <p:spPr bwMode="auto">
          <a:xfrm>
            <a:off x="11612322" y="6373011"/>
            <a:ext cx="0" cy="22493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6" name="Straight Connector 41">
            <a:extLst>
              <a:ext uri="{FF2B5EF4-FFF2-40B4-BE49-F238E27FC236}">
                <a16:creationId xmlns:a16="http://schemas.microsoft.com/office/drawing/2014/main" id="{00900B45-8C1F-406E-919E-01D3F73F657E}"/>
              </a:ext>
            </a:extLst>
          </p:cNvPr>
          <p:cNvCxnSpPr>
            <a:cxnSpLocks/>
          </p:cNvCxnSpPr>
          <p:nvPr/>
        </p:nvCxnSpPr>
        <p:spPr bwMode="auto">
          <a:xfrm>
            <a:off x="11612322" y="6373011"/>
            <a:ext cx="0" cy="224939"/>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37" name="object 52">
            <a:extLst>
              <a:ext uri="{FF2B5EF4-FFF2-40B4-BE49-F238E27FC236}">
                <a16:creationId xmlns:a16="http://schemas.microsoft.com/office/drawing/2014/main" id="{350231DE-C51A-4E73-BC00-7AC3BBD4D753}"/>
              </a:ext>
            </a:extLst>
          </p:cNvPr>
          <p:cNvSpPr txBox="1"/>
          <p:nvPr/>
        </p:nvSpPr>
        <p:spPr>
          <a:xfrm>
            <a:off x="9773159" y="6415141"/>
            <a:ext cx="1750695" cy="279399"/>
          </a:xfrm>
          <a:prstGeom prst="rect">
            <a:avLst/>
          </a:prstGeom>
        </p:spPr>
        <p:txBody>
          <a:bodyPr vert="horz" wrap="square" lIns="0" tIns="0" rIns="0" bIns="0" rtlCol="0">
            <a:spAutoFit/>
          </a:bodyPr>
          <a:lstStyle>
            <a:defPPr>
              <a:defRPr lang="en-US"/>
            </a:defPPr>
            <a:lvl1pPr marL="0" algn="l" defTabSz="914400" rtl="0" eaLnBrk="1" latinLnBrk="0" hangingPunct="1">
              <a:defRPr sz="1100" b="1" i="0" kern="1200">
                <a:solidFill>
                  <a:schemeClr val="tx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150"/>
              </a:lnSpc>
            </a:pPr>
            <a:r>
              <a:rPr lang="en-ID" dirty="0">
                <a:solidFill>
                  <a:prstClr val="black"/>
                </a:solidFill>
              </a:rPr>
              <a:t>Strictly Private &amp;</a:t>
            </a:r>
            <a:r>
              <a:rPr lang="en-ID" spc="-65" dirty="0">
                <a:solidFill>
                  <a:prstClr val="black"/>
                </a:solidFill>
              </a:rPr>
              <a:t> </a:t>
            </a:r>
            <a:r>
              <a:rPr lang="en-ID" spc="-5" dirty="0">
                <a:solidFill>
                  <a:prstClr val="black"/>
                </a:solidFill>
              </a:rPr>
              <a:t>Confidential</a:t>
            </a:r>
          </a:p>
        </p:txBody>
      </p:sp>
      <p:pic>
        <p:nvPicPr>
          <p:cNvPr id="38" name="Picture 8">
            <a:extLst>
              <a:ext uri="{FF2B5EF4-FFF2-40B4-BE49-F238E27FC236}">
                <a16:creationId xmlns:a16="http://schemas.microsoft.com/office/drawing/2014/main" id="{B1B162C0-1D08-49DB-8246-77D5BE386777}"/>
              </a:ext>
            </a:extLst>
          </p:cNvPr>
          <p:cNvPicPr>
            <a:picLocks noChangeAspect="1"/>
          </p:cNvPicPr>
          <p:nvPr/>
        </p:nvPicPr>
        <p:blipFill>
          <a:blip r:embed="rId3" cstate="print"/>
          <a:stretch>
            <a:fillRect/>
          </a:stretch>
        </p:blipFill>
        <p:spPr>
          <a:xfrm>
            <a:off x="147750" y="6373011"/>
            <a:ext cx="791084" cy="21954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41"/>
        <p:cNvGrpSpPr/>
        <p:nvPr/>
      </p:nvGrpSpPr>
      <p:grpSpPr>
        <a:xfrm>
          <a:off x="0" y="0"/>
          <a:ext cx="0" cy="0"/>
          <a:chOff x="0" y="0"/>
          <a:chExt cx="0" cy="0"/>
        </a:xfrm>
      </p:grpSpPr>
      <p:sp>
        <p:nvSpPr>
          <p:cNvPr id="1343" name="Google Shape;1343;p44"/>
          <p:cNvSpPr/>
          <p:nvPr/>
        </p:nvSpPr>
        <p:spPr>
          <a:xfrm>
            <a:off x="6059984" y="1507357"/>
            <a:ext cx="26500" cy="4337169"/>
          </a:xfrm>
          <a:custGeom>
            <a:avLst/>
            <a:gdLst/>
            <a:ahLst/>
            <a:cxnLst/>
            <a:rect l="l" t="t" r="r" b="b"/>
            <a:pathLst>
              <a:path w="267" h="82242" extrusionOk="0">
                <a:moveTo>
                  <a:pt x="133" y="0"/>
                </a:moveTo>
                <a:cubicBezTo>
                  <a:pt x="62" y="0"/>
                  <a:pt x="1" y="62"/>
                  <a:pt x="1" y="134"/>
                </a:cubicBezTo>
                <a:lnTo>
                  <a:pt x="1" y="82109"/>
                </a:lnTo>
                <a:cubicBezTo>
                  <a:pt x="1" y="82180"/>
                  <a:pt x="62" y="82241"/>
                  <a:pt x="133" y="82241"/>
                </a:cubicBezTo>
                <a:cubicBezTo>
                  <a:pt x="205" y="82241"/>
                  <a:pt x="267" y="82180"/>
                  <a:pt x="267" y="82109"/>
                </a:cubicBezTo>
                <a:lnTo>
                  <a:pt x="267" y="134"/>
                </a:lnTo>
                <a:cubicBezTo>
                  <a:pt x="267" y="62"/>
                  <a:pt x="205" y="0"/>
                  <a:pt x="133" y="0"/>
                </a:cubicBezTo>
                <a:close/>
              </a:path>
            </a:pathLst>
          </a:custGeom>
          <a:solidFill>
            <a:schemeClr val="dk2"/>
          </a:solidFill>
          <a:ln>
            <a:noFill/>
          </a:ln>
        </p:spPr>
        <p:txBody>
          <a:bodyPr spcFirstLastPara="1" wrap="square" lIns="121900" tIns="121900" rIns="121900" bIns="121900" anchor="ctr" anchorCtr="0">
            <a:noAutofit/>
          </a:bodyPr>
          <a:lstStyle/>
          <a:p>
            <a:endParaRPr sz="2400">
              <a:solidFill>
                <a:srgbClr val="C7D4CF"/>
              </a:solidFill>
              <a:latin typeface="+mj-lt"/>
              <a:cs typeface="Times New Roman" panose="02020603050405020304" pitchFamily="18" charset="0"/>
            </a:endParaRPr>
          </a:p>
        </p:txBody>
      </p:sp>
      <p:sp>
        <p:nvSpPr>
          <p:cNvPr id="1344" name="Google Shape;1344;p44"/>
          <p:cNvSpPr/>
          <p:nvPr/>
        </p:nvSpPr>
        <p:spPr>
          <a:xfrm>
            <a:off x="6454434" y="3843011"/>
            <a:ext cx="1164475" cy="926939"/>
          </a:xfrm>
          <a:custGeom>
            <a:avLst/>
            <a:gdLst/>
            <a:ahLst/>
            <a:cxnLst/>
            <a:rect l="l" t="t" r="r" b="b"/>
            <a:pathLst>
              <a:path w="19119" h="15219" extrusionOk="0">
                <a:moveTo>
                  <a:pt x="10771" y="1"/>
                </a:moveTo>
                <a:cubicBezTo>
                  <a:pt x="8824" y="1"/>
                  <a:pt x="6876" y="745"/>
                  <a:pt x="5389" y="2232"/>
                </a:cubicBezTo>
                <a:cubicBezTo>
                  <a:pt x="4417" y="3214"/>
                  <a:pt x="3763" y="4389"/>
                  <a:pt x="3426" y="5636"/>
                </a:cubicBezTo>
                <a:lnTo>
                  <a:pt x="0" y="7610"/>
                </a:lnTo>
                <a:lnTo>
                  <a:pt x="3426" y="9583"/>
                </a:lnTo>
                <a:cubicBezTo>
                  <a:pt x="3763" y="10830"/>
                  <a:pt x="4417" y="12016"/>
                  <a:pt x="5389" y="12988"/>
                </a:cubicBezTo>
                <a:cubicBezTo>
                  <a:pt x="6876" y="14475"/>
                  <a:pt x="8824" y="15219"/>
                  <a:pt x="10771" y="15219"/>
                </a:cubicBezTo>
                <a:cubicBezTo>
                  <a:pt x="12719" y="15219"/>
                  <a:pt x="14667" y="14475"/>
                  <a:pt x="16154" y="12988"/>
                </a:cubicBezTo>
                <a:cubicBezTo>
                  <a:pt x="19119" y="10023"/>
                  <a:pt x="19119" y="5197"/>
                  <a:pt x="16154" y="2232"/>
                </a:cubicBezTo>
                <a:cubicBezTo>
                  <a:pt x="14667" y="745"/>
                  <a:pt x="12719" y="1"/>
                  <a:pt x="10771" y="1"/>
                </a:cubicBezTo>
                <a:close/>
              </a:path>
            </a:pathLst>
          </a:custGeom>
          <a:solidFill>
            <a:schemeClr val="accent4"/>
          </a:solidFill>
          <a:ln>
            <a:noFill/>
          </a:ln>
        </p:spPr>
        <p:txBody>
          <a:bodyPr spcFirstLastPara="1" wrap="square" lIns="121900" tIns="121900" rIns="121900" bIns="121900" anchor="ctr" anchorCtr="0">
            <a:noAutofit/>
          </a:bodyPr>
          <a:lstStyle/>
          <a:p>
            <a:endParaRPr sz="2400">
              <a:latin typeface="+mj-lt"/>
              <a:cs typeface="Times New Roman" panose="02020603050405020304" pitchFamily="18" charset="0"/>
            </a:endParaRPr>
          </a:p>
        </p:txBody>
      </p:sp>
      <p:sp>
        <p:nvSpPr>
          <p:cNvPr id="1345" name="Google Shape;1345;p44"/>
          <p:cNvSpPr/>
          <p:nvPr/>
        </p:nvSpPr>
        <p:spPr>
          <a:xfrm>
            <a:off x="6783886" y="4008681"/>
            <a:ext cx="653224" cy="595667"/>
          </a:xfrm>
          <a:custGeom>
            <a:avLst/>
            <a:gdLst/>
            <a:ahLst/>
            <a:cxnLst/>
            <a:rect l="l" t="t" r="r" b="b"/>
            <a:pathLst>
              <a:path w="10725" h="9780" extrusionOk="0">
                <a:moveTo>
                  <a:pt x="5362" y="0"/>
                </a:moveTo>
                <a:cubicBezTo>
                  <a:pt x="4110" y="0"/>
                  <a:pt x="2858" y="478"/>
                  <a:pt x="1902" y="1434"/>
                </a:cubicBezTo>
                <a:cubicBezTo>
                  <a:pt x="0" y="3346"/>
                  <a:pt x="0" y="6434"/>
                  <a:pt x="1902" y="8346"/>
                </a:cubicBezTo>
                <a:cubicBezTo>
                  <a:pt x="2858" y="9302"/>
                  <a:pt x="4110" y="9779"/>
                  <a:pt x="5362" y="9779"/>
                </a:cubicBezTo>
                <a:cubicBezTo>
                  <a:pt x="6615" y="9779"/>
                  <a:pt x="7867" y="9302"/>
                  <a:pt x="8823" y="8346"/>
                </a:cubicBezTo>
                <a:cubicBezTo>
                  <a:pt x="10725" y="6434"/>
                  <a:pt x="10725" y="3346"/>
                  <a:pt x="8823" y="1434"/>
                </a:cubicBezTo>
                <a:cubicBezTo>
                  <a:pt x="7867" y="478"/>
                  <a:pt x="6615" y="0"/>
                  <a:pt x="5362" y="0"/>
                </a:cubicBezTo>
                <a:close/>
              </a:path>
            </a:pathLst>
          </a:custGeom>
          <a:solidFill>
            <a:srgbClr val="FFFFFF"/>
          </a:solidFill>
          <a:ln>
            <a:noFill/>
          </a:ln>
        </p:spPr>
        <p:txBody>
          <a:bodyPr spcFirstLastPara="1" wrap="square" lIns="121900" tIns="121900" rIns="121900" bIns="121900" anchor="ctr" anchorCtr="0">
            <a:noAutofit/>
          </a:bodyPr>
          <a:lstStyle/>
          <a:p>
            <a:endParaRPr sz="2400">
              <a:latin typeface="+mj-lt"/>
              <a:cs typeface="Times New Roman" panose="02020603050405020304" pitchFamily="18" charset="0"/>
            </a:endParaRPr>
          </a:p>
        </p:txBody>
      </p:sp>
      <p:sp>
        <p:nvSpPr>
          <p:cNvPr id="1346" name="Google Shape;1346;p44"/>
          <p:cNvSpPr/>
          <p:nvPr/>
        </p:nvSpPr>
        <p:spPr>
          <a:xfrm>
            <a:off x="6019184" y="4272900"/>
            <a:ext cx="118341" cy="118341"/>
          </a:xfrm>
          <a:custGeom>
            <a:avLst/>
            <a:gdLst/>
            <a:ahLst/>
            <a:cxnLst/>
            <a:rect l="l" t="t" r="r" b="b"/>
            <a:pathLst>
              <a:path w="1943" h="1943" extrusionOk="0">
                <a:moveTo>
                  <a:pt x="971" y="0"/>
                </a:moveTo>
                <a:cubicBezTo>
                  <a:pt x="440" y="0"/>
                  <a:pt x="0" y="439"/>
                  <a:pt x="0" y="971"/>
                </a:cubicBezTo>
                <a:cubicBezTo>
                  <a:pt x="0" y="1503"/>
                  <a:pt x="440" y="1943"/>
                  <a:pt x="971" y="1943"/>
                </a:cubicBezTo>
                <a:cubicBezTo>
                  <a:pt x="1503" y="1943"/>
                  <a:pt x="1943" y="1503"/>
                  <a:pt x="1943" y="971"/>
                </a:cubicBezTo>
                <a:cubicBezTo>
                  <a:pt x="1943" y="439"/>
                  <a:pt x="1503" y="0"/>
                  <a:pt x="971" y="0"/>
                </a:cubicBezTo>
                <a:close/>
              </a:path>
            </a:pathLst>
          </a:custGeom>
          <a:solidFill>
            <a:schemeClr val="accent4"/>
          </a:solidFill>
          <a:ln>
            <a:noFill/>
          </a:ln>
        </p:spPr>
        <p:txBody>
          <a:bodyPr spcFirstLastPara="1" wrap="square" lIns="121900" tIns="121900" rIns="121900" bIns="121900" anchor="ctr" anchorCtr="0">
            <a:noAutofit/>
          </a:bodyPr>
          <a:lstStyle/>
          <a:p>
            <a:endParaRPr sz="2400">
              <a:latin typeface="+mj-lt"/>
              <a:cs typeface="Times New Roman" panose="02020603050405020304" pitchFamily="18" charset="0"/>
            </a:endParaRPr>
          </a:p>
        </p:txBody>
      </p:sp>
      <p:sp>
        <p:nvSpPr>
          <p:cNvPr id="1347" name="Google Shape;1347;p44"/>
          <p:cNvSpPr txBox="1"/>
          <p:nvPr/>
        </p:nvSpPr>
        <p:spPr>
          <a:xfrm>
            <a:off x="7828527" y="4011358"/>
            <a:ext cx="3743933" cy="1206977"/>
          </a:xfrm>
          <a:prstGeom prst="rect">
            <a:avLst/>
          </a:prstGeom>
          <a:noFill/>
          <a:ln>
            <a:noFill/>
          </a:ln>
        </p:spPr>
        <p:txBody>
          <a:bodyPr spcFirstLastPara="1" wrap="square" lIns="121900" tIns="121900" rIns="121900" bIns="121900" anchor="t" anchorCtr="0">
            <a:noAutofit/>
          </a:bodyPr>
          <a:lstStyle/>
          <a:p>
            <a:pPr algn="just"/>
            <a:r>
              <a:rPr lang="en-US" sz="1600" b="1" dirty="0" err="1">
                <a:solidFill>
                  <a:srgbClr val="000000"/>
                </a:solidFill>
                <a:latin typeface="+mj-lt"/>
                <a:ea typeface="Roboto"/>
                <a:cs typeface="Times New Roman" panose="02020603050405020304" pitchFamily="18" charset="0"/>
                <a:sym typeface="Roboto"/>
              </a:rPr>
              <a:t>Pemaparan</a:t>
            </a:r>
            <a:r>
              <a:rPr lang="en-US" sz="1600" b="1" dirty="0">
                <a:solidFill>
                  <a:srgbClr val="000000"/>
                </a:solidFill>
                <a:latin typeface="+mj-lt"/>
                <a:ea typeface="Roboto"/>
                <a:cs typeface="Times New Roman" panose="02020603050405020304" pitchFamily="18" charset="0"/>
                <a:sym typeface="Roboto"/>
              </a:rPr>
              <a:t> </a:t>
            </a:r>
            <a:r>
              <a:rPr lang="en-US" sz="1600" b="1" dirty="0" err="1">
                <a:solidFill>
                  <a:srgbClr val="000000"/>
                </a:solidFill>
                <a:latin typeface="+mj-lt"/>
                <a:ea typeface="Roboto"/>
                <a:cs typeface="Times New Roman" panose="02020603050405020304" pitchFamily="18" charset="0"/>
                <a:sym typeface="Roboto"/>
              </a:rPr>
              <a:t>Lanjutan</a:t>
            </a:r>
            <a:r>
              <a:rPr lang="en-US" sz="1600" b="1" dirty="0">
                <a:solidFill>
                  <a:srgbClr val="000000"/>
                </a:solidFill>
                <a:latin typeface="+mj-lt"/>
                <a:ea typeface="Roboto"/>
                <a:cs typeface="Times New Roman" panose="02020603050405020304" pitchFamily="18" charset="0"/>
                <a:sym typeface="Roboto"/>
              </a:rPr>
              <a:t> dan </a:t>
            </a:r>
            <a:r>
              <a:rPr lang="en-US" sz="1600" b="1" dirty="0" err="1">
                <a:solidFill>
                  <a:srgbClr val="000000"/>
                </a:solidFill>
                <a:latin typeface="+mj-lt"/>
                <a:ea typeface="Roboto"/>
                <a:cs typeface="Times New Roman" panose="02020603050405020304" pitchFamily="18" charset="0"/>
                <a:sym typeface="Roboto"/>
              </a:rPr>
              <a:t>Diskusi</a:t>
            </a:r>
            <a:r>
              <a:rPr lang="en-US" sz="1600" b="1" dirty="0">
                <a:solidFill>
                  <a:srgbClr val="000000"/>
                </a:solidFill>
                <a:latin typeface="+mj-lt"/>
                <a:ea typeface="Roboto"/>
                <a:cs typeface="Times New Roman" panose="02020603050405020304" pitchFamily="18" charset="0"/>
                <a:sym typeface="Roboto"/>
              </a:rPr>
              <a:t> </a:t>
            </a:r>
            <a:r>
              <a:rPr lang="en-US" sz="1600" dirty="0" err="1">
                <a:solidFill>
                  <a:srgbClr val="000000"/>
                </a:solidFill>
                <a:latin typeface="+mj-lt"/>
                <a:ea typeface="Roboto"/>
                <a:cs typeface="Times New Roman" panose="02020603050405020304" pitchFamily="18" charset="0"/>
                <a:sym typeface="Roboto"/>
              </a:rPr>
              <a:t>dari</a:t>
            </a:r>
            <a:r>
              <a:rPr lang="en-US" sz="1600" dirty="0">
                <a:solidFill>
                  <a:srgbClr val="000000"/>
                </a:solidFill>
                <a:latin typeface="+mj-lt"/>
                <a:ea typeface="Roboto"/>
                <a:cs typeface="Times New Roman" panose="02020603050405020304" pitchFamily="18" charset="0"/>
                <a:sym typeface="Roboto"/>
              </a:rPr>
              <a:t> </a:t>
            </a:r>
            <a:r>
              <a:rPr lang="en-US" sz="1600" dirty="0" err="1">
                <a:solidFill>
                  <a:srgbClr val="000000"/>
                </a:solidFill>
                <a:latin typeface="+mj-lt"/>
                <a:ea typeface="Roboto"/>
                <a:cs typeface="Times New Roman" panose="02020603050405020304" pitchFamily="18" charset="0"/>
                <a:sym typeface="Roboto"/>
              </a:rPr>
              <a:t>presentasi</a:t>
            </a:r>
            <a:r>
              <a:rPr lang="en-US" sz="1600" dirty="0">
                <a:solidFill>
                  <a:srgbClr val="000000"/>
                </a:solidFill>
                <a:latin typeface="+mj-lt"/>
                <a:ea typeface="Roboto"/>
                <a:cs typeface="Times New Roman" panose="02020603050405020304" pitchFamily="18" charset="0"/>
                <a:sym typeface="Roboto"/>
              </a:rPr>
              <a:t> Demo </a:t>
            </a:r>
            <a:r>
              <a:rPr lang="en-US" sz="1600" dirty="0" err="1">
                <a:solidFill>
                  <a:srgbClr val="000000"/>
                </a:solidFill>
                <a:latin typeface="+mj-lt"/>
                <a:ea typeface="Roboto"/>
                <a:cs typeface="Times New Roman" panose="02020603050405020304" pitchFamily="18" charset="0"/>
                <a:sym typeface="Roboto"/>
              </a:rPr>
              <a:t>Aplikasi</a:t>
            </a:r>
            <a:r>
              <a:rPr lang="en-US" sz="1600" dirty="0">
                <a:solidFill>
                  <a:srgbClr val="000000"/>
                </a:solidFill>
                <a:latin typeface="+mj-lt"/>
                <a:ea typeface="Roboto"/>
                <a:cs typeface="Times New Roman" panose="02020603050405020304" pitchFamily="18" charset="0"/>
                <a:sym typeface="Roboto"/>
              </a:rPr>
              <a:t> Performance Apps by Crowe </a:t>
            </a:r>
            <a:r>
              <a:rPr lang="en-US" sz="1600" dirty="0" err="1">
                <a:solidFill>
                  <a:srgbClr val="000000"/>
                </a:solidFill>
                <a:latin typeface="+mj-lt"/>
                <a:ea typeface="Roboto"/>
                <a:cs typeface="Times New Roman" panose="02020603050405020304" pitchFamily="18" charset="0"/>
                <a:sym typeface="Roboto"/>
              </a:rPr>
              <a:t>setelah</a:t>
            </a:r>
            <a:r>
              <a:rPr lang="en-US" sz="1600" dirty="0">
                <a:solidFill>
                  <a:srgbClr val="000000"/>
                </a:solidFill>
                <a:latin typeface="+mj-lt"/>
                <a:ea typeface="Roboto"/>
                <a:cs typeface="Times New Roman" panose="02020603050405020304" pitchFamily="18" charset="0"/>
                <a:sym typeface="Roboto"/>
              </a:rPr>
              <a:t> </a:t>
            </a:r>
            <a:r>
              <a:rPr lang="en-US" sz="1600" dirty="0" err="1">
                <a:solidFill>
                  <a:srgbClr val="000000"/>
                </a:solidFill>
                <a:latin typeface="+mj-lt"/>
                <a:ea typeface="Roboto"/>
                <a:cs typeface="Times New Roman" panose="02020603050405020304" pitchFamily="18" charset="0"/>
                <a:sym typeface="Roboto"/>
              </a:rPr>
              <a:t>mendemokan</a:t>
            </a:r>
            <a:r>
              <a:rPr lang="en-US" sz="1600" dirty="0">
                <a:solidFill>
                  <a:srgbClr val="000000"/>
                </a:solidFill>
                <a:latin typeface="+mj-lt"/>
                <a:ea typeface="Roboto"/>
                <a:cs typeface="Times New Roman" panose="02020603050405020304" pitchFamily="18" charset="0"/>
                <a:sym typeface="Roboto"/>
              </a:rPr>
              <a:t> data yang </a:t>
            </a:r>
            <a:r>
              <a:rPr lang="en-US" sz="1600" dirty="0" err="1">
                <a:solidFill>
                  <a:srgbClr val="000000"/>
                </a:solidFill>
                <a:latin typeface="+mj-lt"/>
                <a:ea typeface="Roboto"/>
                <a:cs typeface="Times New Roman" panose="02020603050405020304" pitchFamily="18" charset="0"/>
                <a:sym typeface="Roboto"/>
              </a:rPr>
              <a:t>telah</a:t>
            </a:r>
            <a:r>
              <a:rPr lang="en-US" sz="1600" dirty="0">
                <a:solidFill>
                  <a:srgbClr val="000000"/>
                </a:solidFill>
                <a:latin typeface="+mj-lt"/>
                <a:ea typeface="Roboto"/>
                <a:cs typeface="Times New Roman" panose="02020603050405020304" pitchFamily="18" charset="0"/>
                <a:sym typeface="Roboto"/>
              </a:rPr>
              <a:t> </a:t>
            </a:r>
            <a:r>
              <a:rPr lang="en-US" sz="1600" dirty="0" err="1">
                <a:solidFill>
                  <a:srgbClr val="000000"/>
                </a:solidFill>
                <a:latin typeface="+mj-lt"/>
                <a:ea typeface="Roboto"/>
                <a:cs typeface="Times New Roman" panose="02020603050405020304" pitchFamily="18" charset="0"/>
                <a:sym typeface="Roboto"/>
              </a:rPr>
              <a:t>dimiliki</a:t>
            </a:r>
            <a:r>
              <a:rPr lang="en-US" sz="1600" dirty="0">
                <a:solidFill>
                  <a:srgbClr val="000000"/>
                </a:solidFill>
                <a:latin typeface="+mj-lt"/>
                <a:ea typeface="Roboto"/>
                <a:cs typeface="Times New Roman" panose="02020603050405020304" pitchFamily="18" charset="0"/>
                <a:sym typeface="Roboto"/>
              </a:rPr>
              <a:t> Client.</a:t>
            </a:r>
          </a:p>
        </p:txBody>
      </p:sp>
      <p:sp>
        <p:nvSpPr>
          <p:cNvPr id="1348" name="Google Shape;1348;p44"/>
          <p:cNvSpPr txBox="1"/>
          <p:nvPr/>
        </p:nvSpPr>
        <p:spPr>
          <a:xfrm>
            <a:off x="7828528" y="3609589"/>
            <a:ext cx="2928000" cy="294800"/>
          </a:xfrm>
          <a:prstGeom prst="rect">
            <a:avLst/>
          </a:prstGeom>
          <a:noFill/>
          <a:ln>
            <a:noFill/>
          </a:ln>
        </p:spPr>
        <p:txBody>
          <a:bodyPr spcFirstLastPara="1" wrap="square" lIns="121900" tIns="121900" rIns="121900" bIns="121900" anchor="ctr" anchorCtr="0">
            <a:noAutofit/>
          </a:bodyPr>
          <a:lstStyle/>
          <a:p>
            <a:r>
              <a:rPr lang="en-GB" sz="2400" b="1" dirty="0" err="1">
                <a:solidFill>
                  <a:schemeClr val="accent4"/>
                </a:solidFill>
                <a:latin typeface="+mj-lt"/>
                <a:ea typeface="Fira Sans Extra Condensed"/>
                <a:cs typeface="Times New Roman" panose="02020603050405020304" pitchFamily="18" charset="0"/>
                <a:sym typeface="Fira Sans Extra Condensed"/>
              </a:rPr>
              <a:t>Aktivitas</a:t>
            </a:r>
            <a:endParaRPr sz="2400" b="1" dirty="0">
              <a:solidFill>
                <a:schemeClr val="accent4"/>
              </a:solidFill>
              <a:latin typeface="+mj-lt"/>
              <a:ea typeface="Fira Sans Extra Condensed"/>
              <a:cs typeface="Times New Roman" panose="02020603050405020304" pitchFamily="18" charset="0"/>
              <a:sym typeface="Fira Sans Extra Condensed"/>
            </a:endParaRPr>
          </a:p>
        </p:txBody>
      </p:sp>
      <p:sp>
        <p:nvSpPr>
          <p:cNvPr id="1349" name="Google Shape;1349;p44"/>
          <p:cNvSpPr/>
          <p:nvPr/>
        </p:nvSpPr>
        <p:spPr>
          <a:xfrm>
            <a:off x="6019184" y="5111057"/>
            <a:ext cx="118341" cy="117732"/>
          </a:xfrm>
          <a:custGeom>
            <a:avLst/>
            <a:gdLst/>
            <a:ahLst/>
            <a:cxnLst/>
            <a:rect l="l" t="t" r="r" b="b"/>
            <a:pathLst>
              <a:path w="1943" h="1933" extrusionOk="0">
                <a:moveTo>
                  <a:pt x="971" y="0"/>
                </a:moveTo>
                <a:cubicBezTo>
                  <a:pt x="440" y="0"/>
                  <a:pt x="0" y="430"/>
                  <a:pt x="0" y="961"/>
                </a:cubicBezTo>
                <a:cubicBezTo>
                  <a:pt x="0" y="1503"/>
                  <a:pt x="440" y="1932"/>
                  <a:pt x="971" y="1932"/>
                </a:cubicBezTo>
                <a:cubicBezTo>
                  <a:pt x="1503" y="1932"/>
                  <a:pt x="1943" y="1503"/>
                  <a:pt x="1943" y="961"/>
                </a:cubicBezTo>
                <a:cubicBezTo>
                  <a:pt x="1943" y="430"/>
                  <a:pt x="1503" y="0"/>
                  <a:pt x="971" y="0"/>
                </a:cubicBezTo>
                <a:close/>
              </a:path>
            </a:pathLst>
          </a:custGeom>
          <a:solidFill>
            <a:schemeClr val="accent5"/>
          </a:solidFill>
          <a:ln>
            <a:noFill/>
          </a:ln>
        </p:spPr>
        <p:txBody>
          <a:bodyPr spcFirstLastPara="1" wrap="square" lIns="121900" tIns="121900" rIns="121900" bIns="121900" anchor="ctr" anchorCtr="0">
            <a:noAutofit/>
          </a:bodyPr>
          <a:lstStyle/>
          <a:p>
            <a:endParaRPr sz="2400">
              <a:latin typeface="+mj-lt"/>
              <a:cs typeface="Times New Roman" panose="02020603050405020304" pitchFamily="18" charset="0"/>
            </a:endParaRPr>
          </a:p>
        </p:txBody>
      </p:sp>
      <p:sp>
        <p:nvSpPr>
          <p:cNvPr id="1350" name="Google Shape;1350;p44"/>
          <p:cNvSpPr/>
          <p:nvPr/>
        </p:nvSpPr>
        <p:spPr>
          <a:xfrm>
            <a:off x="6019184" y="2066568"/>
            <a:ext cx="118341" cy="117793"/>
          </a:xfrm>
          <a:custGeom>
            <a:avLst/>
            <a:gdLst/>
            <a:ahLst/>
            <a:cxnLst/>
            <a:rect l="l" t="t" r="r" b="b"/>
            <a:pathLst>
              <a:path w="1943" h="1934" extrusionOk="0">
                <a:moveTo>
                  <a:pt x="971" y="0"/>
                </a:moveTo>
                <a:cubicBezTo>
                  <a:pt x="440" y="0"/>
                  <a:pt x="0" y="430"/>
                  <a:pt x="0" y="961"/>
                </a:cubicBezTo>
                <a:cubicBezTo>
                  <a:pt x="0" y="1504"/>
                  <a:pt x="440" y="1933"/>
                  <a:pt x="971" y="1933"/>
                </a:cubicBezTo>
                <a:cubicBezTo>
                  <a:pt x="1503" y="1933"/>
                  <a:pt x="1943" y="1504"/>
                  <a:pt x="1943" y="961"/>
                </a:cubicBezTo>
                <a:cubicBezTo>
                  <a:pt x="1943" y="430"/>
                  <a:pt x="1503" y="0"/>
                  <a:pt x="971" y="0"/>
                </a:cubicBezTo>
                <a:close/>
              </a:path>
            </a:pathLst>
          </a:custGeom>
          <a:solidFill>
            <a:schemeClr val="accent2"/>
          </a:solidFill>
          <a:ln>
            <a:noFill/>
          </a:ln>
        </p:spPr>
        <p:txBody>
          <a:bodyPr spcFirstLastPara="1" wrap="square" lIns="121900" tIns="121900" rIns="121900" bIns="121900" anchor="ctr" anchorCtr="0">
            <a:noAutofit/>
          </a:bodyPr>
          <a:lstStyle/>
          <a:p>
            <a:endParaRPr sz="2400">
              <a:latin typeface="+mj-lt"/>
              <a:cs typeface="Times New Roman" panose="02020603050405020304" pitchFamily="18" charset="0"/>
            </a:endParaRPr>
          </a:p>
        </p:txBody>
      </p:sp>
      <p:sp>
        <p:nvSpPr>
          <p:cNvPr id="1351" name="Google Shape;1351;p44"/>
          <p:cNvSpPr/>
          <p:nvPr/>
        </p:nvSpPr>
        <p:spPr>
          <a:xfrm>
            <a:off x="6019184" y="2798255"/>
            <a:ext cx="118341" cy="118403"/>
          </a:xfrm>
          <a:custGeom>
            <a:avLst/>
            <a:gdLst/>
            <a:ahLst/>
            <a:cxnLst/>
            <a:rect l="l" t="t" r="r" b="b"/>
            <a:pathLst>
              <a:path w="1943" h="1944" extrusionOk="0">
                <a:moveTo>
                  <a:pt x="971" y="1"/>
                </a:moveTo>
                <a:cubicBezTo>
                  <a:pt x="440" y="1"/>
                  <a:pt x="0" y="440"/>
                  <a:pt x="0" y="972"/>
                </a:cubicBezTo>
                <a:cubicBezTo>
                  <a:pt x="0" y="1503"/>
                  <a:pt x="440" y="1943"/>
                  <a:pt x="971" y="1943"/>
                </a:cubicBezTo>
                <a:cubicBezTo>
                  <a:pt x="1503" y="1943"/>
                  <a:pt x="1943" y="1503"/>
                  <a:pt x="1943" y="972"/>
                </a:cubicBezTo>
                <a:cubicBezTo>
                  <a:pt x="1943" y="440"/>
                  <a:pt x="1503" y="1"/>
                  <a:pt x="971" y="1"/>
                </a:cubicBezTo>
                <a:close/>
              </a:path>
            </a:pathLst>
          </a:custGeom>
          <a:solidFill>
            <a:schemeClr val="accent3"/>
          </a:solidFill>
          <a:ln>
            <a:noFill/>
          </a:ln>
        </p:spPr>
        <p:txBody>
          <a:bodyPr spcFirstLastPara="1" wrap="square" lIns="121900" tIns="121900" rIns="121900" bIns="121900" anchor="ctr" anchorCtr="0">
            <a:noAutofit/>
          </a:bodyPr>
          <a:lstStyle/>
          <a:p>
            <a:endParaRPr sz="2400">
              <a:latin typeface="+mj-lt"/>
              <a:cs typeface="Times New Roman" panose="02020603050405020304" pitchFamily="18" charset="0"/>
            </a:endParaRPr>
          </a:p>
        </p:txBody>
      </p:sp>
      <p:grpSp>
        <p:nvGrpSpPr>
          <p:cNvPr id="1352" name="Google Shape;1352;p44"/>
          <p:cNvGrpSpPr/>
          <p:nvPr/>
        </p:nvGrpSpPr>
        <p:grpSpPr>
          <a:xfrm>
            <a:off x="6390907" y="1386957"/>
            <a:ext cx="5566627" cy="1468348"/>
            <a:chOff x="4800634" y="1353300"/>
            <a:chExt cx="4174970" cy="1101261"/>
          </a:xfrm>
        </p:grpSpPr>
        <p:sp>
          <p:nvSpPr>
            <p:cNvPr id="1353" name="Google Shape;1353;p44"/>
            <p:cNvSpPr/>
            <p:nvPr/>
          </p:nvSpPr>
          <p:spPr>
            <a:xfrm>
              <a:off x="4800634" y="1542830"/>
              <a:ext cx="873402" cy="695021"/>
            </a:xfrm>
            <a:custGeom>
              <a:avLst/>
              <a:gdLst/>
              <a:ahLst/>
              <a:cxnLst/>
              <a:rect l="l" t="t" r="r" b="b"/>
              <a:pathLst>
                <a:path w="19120" h="15215" extrusionOk="0">
                  <a:moveTo>
                    <a:pt x="10770" y="1"/>
                  </a:moveTo>
                  <a:cubicBezTo>
                    <a:pt x="8824" y="1"/>
                    <a:pt x="6876" y="742"/>
                    <a:pt x="5389" y="2225"/>
                  </a:cubicBezTo>
                  <a:cubicBezTo>
                    <a:pt x="4407" y="3206"/>
                    <a:pt x="3753" y="4382"/>
                    <a:pt x="3426" y="5630"/>
                  </a:cubicBezTo>
                  <a:lnTo>
                    <a:pt x="1" y="7613"/>
                  </a:lnTo>
                  <a:lnTo>
                    <a:pt x="3426" y="9586"/>
                  </a:lnTo>
                  <a:cubicBezTo>
                    <a:pt x="3753" y="10833"/>
                    <a:pt x="4407" y="12009"/>
                    <a:pt x="5389" y="12991"/>
                  </a:cubicBezTo>
                  <a:cubicBezTo>
                    <a:pt x="6876" y="14473"/>
                    <a:pt x="8824" y="15215"/>
                    <a:pt x="10770" y="15215"/>
                  </a:cubicBezTo>
                  <a:cubicBezTo>
                    <a:pt x="12717" y="15215"/>
                    <a:pt x="14662" y="14473"/>
                    <a:pt x="16144" y="12991"/>
                  </a:cubicBezTo>
                  <a:cubicBezTo>
                    <a:pt x="19119" y="10015"/>
                    <a:pt x="19119" y="5200"/>
                    <a:pt x="16144" y="2225"/>
                  </a:cubicBezTo>
                  <a:cubicBezTo>
                    <a:pt x="14662" y="742"/>
                    <a:pt x="12717" y="1"/>
                    <a:pt x="10770" y="1"/>
                  </a:cubicBezTo>
                  <a:close/>
                </a:path>
              </a:pathLst>
            </a:custGeom>
            <a:solidFill>
              <a:schemeClr val="accent2"/>
            </a:solidFill>
            <a:ln>
              <a:noFill/>
            </a:ln>
          </p:spPr>
          <p:txBody>
            <a:bodyPr spcFirstLastPara="1" wrap="square" lIns="121900" tIns="121900" rIns="121900" bIns="121900" anchor="ctr" anchorCtr="0">
              <a:noAutofit/>
            </a:bodyPr>
            <a:lstStyle/>
            <a:p>
              <a:endParaRPr sz="2400">
                <a:latin typeface="+mj-lt"/>
                <a:cs typeface="Times New Roman" panose="02020603050405020304" pitchFamily="18" charset="0"/>
              </a:endParaRPr>
            </a:p>
          </p:txBody>
        </p:sp>
        <p:sp>
          <p:nvSpPr>
            <p:cNvPr id="1354" name="Google Shape;1354;p44"/>
            <p:cNvSpPr/>
            <p:nvPr/>
          </p:nvSpPr>
          <p:spPr>
            <a:xfrm>
              <a:off x="5047221" y="1667082"/>
              <a:ext cx="490420" cy="446522"/>
            </a:xfrm>
            <a:custGeom>
              <a:avLst/>
              <a:gdLst/>
              <a:ahLst/>
              <a:cxnLst/>
              <a:rect l="l" t="t" r="r" b="b"/>
              <a:pathLst>
                <a:path w="10736" h="9775" extrusionOk="0">
                  <a:moveTo>
                    <a:pt x="5372" y="1"/>
                  </a:moveTo>
                  <a:cubicBezTo>
                    <a:pt x="4121" y="1"/>
                    <a:pt x="2869" y="476"/>
                    <a:pt x="1913" y="1427"/>
                  </a:cubicBezTo>
                  <a:cubicBezTo>
                    <a:pt x="1" y="3339"/>
                    <a:pt x="1" y="6436"/>
                    <a:pt x="1913" y="8349"/>
                  </a:cubicBezTo>
                  <a:cubicBezTo>
                    <a:pt x="2869" y="9300"/>
                    <a:pt x="4121" y="9775"/>
                    <a:pt x="5372" y="9775"/>
                  </a:cubicBezTo>
                  <a:cubicBezTo>
                    <a:pt x="6624" y="9775"/>
                    <a:pt x="7874" y="9300"/>
                    <a:pt x="8824" y="8349"/>
                  </a:cubicBezTo>
                  <a:cubicBezTo>
                    <a:pt x="10736" y="6436"/>
                    <a:pt x="10736" y="3339"/>
                    <a:pt x="8824" y="1427"/>
                  </a:cubicBezTo>
                  <a:cubicBezTo>
                    <a:pt x="7874" y="476"/>
                    <a:pt x="6624" y="1"/>
                    <a:pt x="5372" y="1"/>
                  </a:cubicBezTo>
                  <a:close/>
                </a:path>
              </a:pathLst>
            </a:custGeom>
            <a:solidFill>
              <a:srgbClr val="FFFFFF"/>
            </a:solidFill>
            <a:ln>
              <a:noFill/>
            </a:ln>
          </p:spPr>
          <p:txBody>
            <a:bodyPr spcFirstLastPara="1" wrap="square" lIns="121900" tIns="121900" rIns="121900" bIns="121900" anchor="ctr" anchorCtr="0">
              <a:noAutofit/>
            </a:bodyPr>
            <a:lstStyle/>
            <a:p>
              <a:endParaRPr sz="2400">
                <a:latin typeface="+mj-lt"/>
                <a:cs typeface="Times New Roman" panose="02020603050405020304" pitchFamily="18" charset="0"/>
              </a:endParaRPr>
            </a:p>
          </p:txBody>
        </p:sp>
        <p:sp>
          <p:nvSpPr>
            <p:cNvPr id="1355" name="Google Shape;1355;p44"/>
            <p:cNvSpPr txBox="1"/>
            <p:nvPr/>
          </p:nvSpPr>
          <p:spPr>
            <a:xfrm>
              <a:off x="5859535" y="1542830"/>
              <a:ext cx="3116069" cy="911731"/>
            </a:xfrm>
            <a:prstGeom prst="rect">
              <a:avLst/>
            </a:prstGeom>
            <a:noFill/>
            <a:ln>
              <a:noFill/>
            </a:ln>
          </p:spPr>
          <p:txBody>
            <a:bodyPr spcFirstLastPara="1" wrap="square" lIns="121900" tIns="121900" rIns="121900" bIns="121900" anchor="t" anchorCtr="0">
              <a:noAutofit/>
            </a:bodyPr>
            <a:lstStyle/>
            <a:p>
              <a:pPr algn="just" fontAlgn="base"/>
              <a:r>
                <a:rPr lang="en-ID" sz="1600" i="0" dirty="0">
                  <a:effectLst/>
                  <a:latin typeface="+mj-lt"/>
                  <a:cs typeface="Times New Roman" panose="02020603050405020304" pitchFamily="18" charset="0"/>
                </a:rPr>
                <a:t>Tim </a:t>
              </a:r>
              <a:r>
                <a:rPr lang="en-ID" sz="1600" dirty="0">
                  <a:latin typeface="+mj-lt"/>
                  <a:cs typeface="Times New Roman" panose="02020603050405020304" pitchFamily="18" charset="0"/>
                </a:rPr>
                <a:t>Crowe </a:t>
              </a:r>
              <a:r>
                <a:rPr lang="en-ID" sz="1600" dirty="0" err="1">
                  <a:latin typeface="+mj-lt"/>
                  <a:cs typeface="Times New Roman" panose="02020603050405020304" pitchFamily="18" charset="0"/>
                </a:rPr>
                <a:t>mengajak</a:t>
              </a:r>
              <a:r>
                <a:rPr lang="en-ID" sz="1600" dirty="0">
                  <a:latin typeface="+mj-lt"/>
                  <a:cs typeface="Times New Roman" panose="02020603050405020304" pitchFamily="18" charset="0"/>
                </a:rPr>
                <a:t> </a:t>
              </a:r>
              <a:r>
                <a:rPr lang="en-ID" sz="1600" i="0" dirty="0" err="1">
                  <a:effectLst/>
                  <a:latin typeface="+mj-lt"/>
                  <a:cs typeface="Times New Roman" panose="02020603050405020304" pitchFamily="18" charset="0"/>
                </a:rPr>
                <a:t>berdiskusi</a:t>
              </a:r>
              <a:r>
                <a:rPr lang="en-ID" sz="1600" i="0" dirty="0">
                  <a:effectLst/>
                  <a:latin typeface="+mj-lt"/>
                  <a:cs typeface="Times New Roman" panose="02020603050405020304" pitchFamily="18" charset="0"/>
                </a:rPr>
                <a:t> </a:t>
              </a:r>
              <a:r>
                <a:rPr lang="en-ID" sz="1600" i="0" dirty="0" err="1">
                  <a:effectLst/>
                  <a:latin typeface="+mj-lt"/>
                  <a:cs typeface="Times New Roman" panose="02020603050405020304" pitchFamily="18" charset="0"/>
                </a:rPr>
                <a:t>secara</a:t>
              </a:r>
              <a:r>
                <a:rPr lang="en-ID" sz="1600" i="0" dirty="0">
                  <a:effectLst/>
                  <a:latin typeface="+mj-lt"/>
                  <a:cs typeface="Times New Roman" panose="02020603050405020304" pitchFamily="18" charset="0"/>
                </a:rPr>
                <a:t> Offline </a:t>
              </a:r>
              <a:r>
                <a:rPr lang="en-ID" sz="1600" i="0" dirty="0" err="1">
                  <a:effectLst/>
                  <a:latin typeface="+mj-lt"/>
                  <a:cs typeface="Times New Roman" panose="02020603050405020304" pitchFamily="18" charset="0"/>
                </a:rPr>
                <a:t>atau</a:t>
              </a:r>
              <a:r>
                <a:rPr lang="en-ID" sz="1600" i="0" dirty="0">
                  <a:effectLst/>
                  <a:latin typeface="+mj-lt"/>
                  <a:cs typeface="Times New Roman" panose="02020603050405020304" pitchFamily="18" charset="0"/>
                </a:rPr>
                <a:t> Online </a:t>
              </a:r>
              <a:r>
                <a:rPr lang="en-ID" sz="1600" i="0" dirty="0" err="1">
                  <a:effectLst/>
                  <a:latin typeface="+mj-lt"/>
                  <a:cs typeface="Times New Roman" panose="02020603050405020304" pitchFamily="18" charset="0"/>
                </a:rPr>
                <a:t>untuk</a:t>
              </a:r>
              <a:r>
                <a:rPr lang="en-ID" sz="1600" i="0" dirty="0">
                  <a:effectLst/>
                  <a:latin typeface="+mj-lt"/>
                  <a:cs typeface="Times New Roman" panose="02020603050405020304" pitchFamily="18" charset="0"/>
                </a:rPr>
                <a:t> </a:t>
              </a:r>
              <a:r>
                <a:rPr lang="en-ID" sz="1600" b="1" i="0" dirty="0" err="1">
                  <a:effectLst/>
                  <a:latin typeface="+mj-lt"/>
                  <a:cs typeface="Times New Roman" panose="02020603050405020304" pitchFamily="18" charset="0"/>
                </a:rPr>
                <a:t>menjelaskan</a:t>
              </a:r>
              <a:r>
                <a:rPr lang="en-ID" sz="1600" b="1" i="0" dirty="0">
                  <a:effectLst/>
                  <a:latin typeface="+mj-lt"/>
                  <a:cs typeface="Times New Roman" panose="02020603050405020304" pitchFamily="18" charset="0"/>
                </a:rPr>
                <a:t> </a:t>
              </a:r>
              <a:r>
                <a:rPr lang="en-ID" sz="1600" b="1" i="0" dirty="0" err="1">
                  <a:effectLst/>
                  <a:latin typeface="+mj-lt"/>
                  <a:cs typeface="Times New Roman" panose="02020603050405020304" pitchFamily="18" charset="0"/>
                </a:rPr>
                <a:t>fitur</a:t>
              </a:r>
              <a:r>
                <a:rPr lang="en-ID" sz="1600" b="1" i="0" dirty="0">
                  <a:effectLst/>
                  <a:latin typeface="+mj-lt"/>
                  <a:cs typeface="Times New Roman" panose="02020603050405020304" pitchFamily="18" charset="0"/>
                </a:rPr>
                <a:t> dan demo </a:t>
              </a:r>
              <a:r>
                <a:rPr lang="en-ID" sz="1600" b="1" i="0" dirty="0" err="1">
                  <a:effectLst/>
                  <a:latin typeface="+mj-lt"/>
                  <a:cs typeface="Times New Roman" panose="02020603050405020304" pitchFamily="18" charset="0"/>
                </a:rPr>
                <a:t>dari</a:t>
              </a:r>
              <a:r>
                <a:rPr lang="en-ID" sz="1600" b="1" i="0" dirty="0">
                  <a:effectLst/>
                  <a:latin typeface="+mj-lt"/>
                  <a:cs typeface="Times New Roman" panose="02020603050405020304" pitchFamily="18" charset="0"/>
                </a:rPr>
                <a:t> </a:t>
              </a:r>
              <a:r>
                <a:rPr lang="en-ID" sz="1600" b="1" i="0" dirty="0" err="1">
                  <a:effectLst/>
                  <a:latin typeface="+mj-lt"/>
                  <a:cs typeface="Times New Roman" panose="02020603050405020304" pitchFamily="18" charset="0"/>
                </a:rPr>
                <a:t>sistem</a:t>
              </a:r>
              <a:r>
                <a:rPr lang="en-ID" sz="1600" b="1" i="0" dirty="0">
                  <a:effectLst/>
                  <a:latin typeface="+mj-lt"/>
                  <a:cs typeface="Times New Roman" panose="02020603050405020304" pitchFamily="18" charset="0"/>
                </a:rPr>
                <a:t> </a:t>
              </a:r>
              <a:r>
                <a:rPr lang="en-ID" sz="1600" b="1" dirty="0">
                  <a:latin typeface="+mj-lt"/>
                  <a:cs typeface="Times New Roman" panose="02020603050405020304" pitchFamily="18" charset="0"/>
                </a:rPr>
                <a:t>Performance Apps by Crowe</a:t>
              </a:r>
              <a:r>
                <a:rPr lang="en-ID" sz="1600" b="1" i="0" dirty="0">
                  <a:effectLst/>
                  <a:latin typeface="+mj-lt"/>
                  <a:cs typeface="Times New Roman" panose="02020603050405020304" pitchFamily="18" charset="0"/>
                </a:rPr>
                <a:t> </a:t>
              </a:r>
              <a:r>
                <a:rPr lang="en-ID" sz="1600" i="0" dirty="0">
                  <a:effectLst/>
                  <a:latin typeface="+mj-lt"/>
                  <a:cs typeface="Times New Roman" panose="02020603050405020304" pitchFamily="18" charset="0"/>
                </a:rPr>
                <a:t>yang </a:t>
              </a:r>
              <a:r>
                <a:rPr lang="en-ID" sz="1600" i="0" dirty="0" err="1">
                  <a:effectLst/>
                  <a:latin typeface="+mj-lt"/>
                  <a:cs typeface="Times New Roman" panose="02020603050405020304" pitchFamily="18" charset="0"/>
                </a:rPr>
                <a:t>telah</a:t>
              </a:r>
              <a:r>
                <a:rPr lang="en-ID" sz="1600" i="0" dirty="0">
                  <a:effectLst/>
                  <a:latin typeface="+mj-lt"/>
                  <a:cs typeface="Times New Roman" panose="02020603050405020304" pitchFamily="18" charset="0"/>
                </a:rPr>
                <a:t> </a:t>
              </a:r>
              <a:r>
                <a:rPr lang="en-ID" sz="1600" i="0" dirty="0" err="1">
                  <a:effectLst/>
                  <a:latin typeface="+mj-lt"/>
                  <a:cs typeface="Times New Roman" panose="02020603050405020304" pitchFamily="18" charset="0"/>
                </a:rPr>
                <a:t>dibangun</a:t>
              </a:r>
              <a:r>
                <a:rPr lang="en-ID" sz="1600" i="0" dirty="0">
                  <a:effectLst/>
                  <a:latin typeface="+mj-lt"/>
                  <a:cs typeface="Times New Roman" panose="02020603050405020304" pitchFamily="18" charset="0"/>
                </a:rPr>
                <a:t> oleh Ahli IT dan </a:t>
              </a:r>
              <a:r>
                <a:rPr lang="en-ID" sz="1600" i="0" dirty="0" err="1">
                  <a:effectLst/>
                  <a:latin typeface="+mj-lt"/>
                  <a:cs typeface="Times New Roman" panose="02020603050405020304" pitchFamily="18" charset="0"/>
                </a:rPr>
                <a:t>Praktisi</a:t>
              </a:r>
              <a:r>
                <a:rPr lang="en-ID" sz="1600" i="0" dirty="0">
                  <a:effectLst/>
                  <a:latin typeface="+mj-lt"/>
                  <a:cs typeface="Times New Roman" panose="02020603050405020304" pitchFamily="18" charset="0"/>
                </a:rPr>
                <a:t> </a:t>
              </a:r>
              <a:r>
                <a:rPr lang="en-ID" sz="1600" i="0" dirty="0" err="1">
                  <a:effectLst/>
                  <a:latin typeface="+mj-lt"/>
                  <a:cs typeface="Times New Roman" panose="02020603050405020304" pitchFamily="18" charset="0"/>
                </a:rPr>
                <a:t>dibidang</a:t>
              </a:r>
              <a:r>
                <a:rPr lang="en-ID" sz="1600" i="0" dirty="0">
                  <a:effectLst/>
                  <a:latin typeface="+mj-lt"/>
                  <a:cs typeface="Times New Roman" panose="02020603050405020304" pitchFamily="18" charset="0"/>
                </a:rPr>
                <a:t> </a:t>
              </a:r>
              <a:r>
                <a:rPr lang="en-ID" sz="1600" i="0" dirty="0" err="1">
                  <a:effectLst/>
                  <a:latin typeface="+mj-lt"/>
                  <a:cs typeface="Times New Roman" panose="02020603050405020304" pitchFamily="18" charset="0"/>
                </a:rPr>
                <a:t>Logistik</a:t>
              </a:r>
              <a:r>
                <a:rPr lang="en-ID" sz="1600" i="0" dirty="0">
                  <a:effectLst/>
                  <a:latin typeface="+mj-lt"/>
                  <a:cs typeface="Times New Roman" panose="02020603050405020304" pitchFamily="18" charset="0"/>
                </a:rPr>
                <a:t>.</a:t>
              </a:r>
            </a:p>
          </p:txBody>
        </p:sp>
        <p:sp>
          <p:nvSpPr>
            <p:cNvPr id="1356" name="Google Shape;1356;p44"/>
            <p:cNvSpPr txBox="1"/>
            <p:nvPr/>
          </p:nvSpPr>
          <p:spPr>
            <a:xfrm>
              <a:off x="5878850" y="1353300"/>
              <a:ext cx="2196000" cy="221100"/>
            </a:xfrm>
            <a:prstGeom prst="rect">
              <a:avLst/>
            </a:prstGeom>
            <a:noFill/>
            <a:ln>
              <a:noFill/>
            </a:ln>
          </p:spPr>
          <p:txBody>
            <a:bodyPr spcFirstLastPara="1" wrap="square" lIns="121900" tIns="121900" rIns="121900" bIns="121900" anchor="ctr" anchorCtr="0">
              <a:noAutofit/>
            </a:bodyPr>
            <a:lstStyle/>
            <a:p>
              <a:r>
                <a:rPr lang="en-GB" sz="2400" b="1" dirty="0" err="1">
                  <a:solidFill>
                    <a:schemeClr val="accent2"/>
                  </a:solidFill>
                  <a:latin typeface="+mj-lt"/>
                  <a:ea typeface="Fira Sans Extra Condensed"/>
                  <a:cs typeface="Times New Roman" panose="02020603050405020304" pitchFamily="18" charset="0"/>
                  <a:sym typeface="Fira Sans Extra Condensed"/>
                </a:rPr>
                <a:t>Asesmen</a:t>
              </a:r>
              <a:endParaRPr sz="2400" b="1" dirty="0">
                <a:solidFill>
                  <a:schemeClr val="accent2"/>
                </a:solidFill>
                <a:latin typeface="+mj-lt"/>
                <a:ea typeface="Fira Sans Extra Condensed"/>
                <a:cs typeface="Times New Roman" panose="02020603050405020304" pitchFamily="18" charset="0"/>
                <a:sym typeface="Fira Sans Extra Condensed"/>
              </a:endParaRPr>
            </a:p>
          </p:txBody>
        </p:sp>
        <p:sp>
          <p:nvSpPr>
            <p:cNvPr id="1357" name="Google Shape;1357;p44"/>
            <p:cNvSpPr/>
            <p:nvPr/>
          </p:nvSpPr>
          <p:spPr>
            <a:xfrm>
              <a:off x="5158409" y="1764474"/>
              <a:ext cx="262980" cy="251742"/>
            </a:xfrm>
            <a:custGeom>
              <a:avLst/>
              <a:gdLst/>
              <a:ahLst/>
              <a:cxnLst/>
              <a:rect l="l" t="t" r="r" b="b"/>
              <a:pathLst>
                <a:path w="5757" h="5511" extrusionOk="0">
                  <a:moveTo>
                    <a:pt x="2065" y="553"/>
                  </a:moveTo>
                  <a:cubicBezTo>
                    <a:pt x="2801" y="553"/>
                    <a:pt x="3394" y="1146"/>
                    <a:pt x="3394" y="1882"/>
                  </a:cubicBezTo>
                  <a:cubicBezTo>
                    <a:pt x="3394" y="2618"/>
                    <a:pt x="2801" y="3211"/>
                    <a:pt x="2065" y="3211"/>
                  </a:cubicBezTo>
                  <a:cubicBezTo>
                    <a:pt x="1329" y="3211"/>
                    <a:pt x="736" y="2618"/>
                    <a:pt x="736" y="1882"/>
                  </a:cubicBezTo>
                  <a:cubicBezTo>
                    <a:pt x="736" y="1146"/>
                    <a:pt x="1329" y="553"/>
                    <a:pt x="2065" y="553"/>
                  </a:cubicBezTo>
                  <a:close/>
                  <a:moveTo>
                    <a:pt x="2065" y="1"/>
                  </a:moveTo>
                  <a:cubicBezTo>
                    <a:pt x="1585" y="1"/>
                    <a:pt x="1104" y="185"/>
                    <a:pt x="736" y="553"/>
                  </a:cubicBezTo>
                  <a:cubicBezTo>
                    <a:pt x="0" y="1289"/>
                    <a:pt x="0" y="2475"/>
                    <a:pt x="736" y="3211"/>
                  </a:cubicBezTo>
                  <a:cubicBezTo>
                    <a:pt x="1103" y="3584"/>
                    <a:pt x="1583" y="3769"/>
                    <a:pt x="2064" y="3769"/>
                  </a:cubicBezTo>
                  <a:cubicBezTo>
                    <a:pt x="2401" y="3769"/>
                    <a:pt x="2738" y="3678"/>
                    <a:pt x="3037" y="3497"/>
                  </a:cubicBezTo>
                  <a:lnTo>
                    <a:pt x="3466" y="3927"/>
                  </a:lnTo>
                  <a:lnTo>
                    <a:pt x="3344" y="4059"/>
                  </a:lnTo>
                  <a:lnTo>
                    <a:pt x="4601" y="5327"/>
                  </a:lnTo>
                  <a:cubicBezTo>
                    <a:pt x="4729" y="5450"/>
                    <a:pt x="4892" y="5511"/>
                    <a:pt x="5055" y="5511"/>
                  </a:cubicBezTo>
                  <a:cubicBezTo>
                    <a:pt x="5217" y="5511"/>
                    <a:pt x="5378" y="5450"/>
                    <a:pt x="5500" y="5327"/>
                  </a:cubicBezTo>
                  <a:cubicBezTo>
                    <a:pt x="5756" y="5081"/>
                    <a:pt x="5756" y="4673"/>
                    <a:pt x="5500" y="4427"/>
                  </a:cubicBezTo>
                  <a:lnTo>
                    <a:pt x="4243" y="3159"/>
                  </a:lnTo>
                  <a:lnTo>
                    <a:pt x="4110" y="3282"/>
                  </a:lnTo>
                  <a:lnTo>
                    <a:pt x="3681" y="2853"/>
                  </a:lnTo>
                  <a:cubicBezTo>
                    <a:pt x="4121" y="2127"/>
                    <a:pt x="4028" y="1176"/>
                    <a:pt x="3394" y="553"/>
                  </a:cubicBezTo>
                  <a:cubicBezTo>
                    <a:pt x="3026" y="185"/>
                    <a:pt x="2546" y="1"/>
                    <a:pt x="2065" y="1"/>
                  </a:cubicBezTo>
                  <a:close/>
                </a:path>
              </a:pathLst>
            </a:custGeom>
            <a:solidFill>
              <a:schemeClr val="accent2"/>
            </a:solidFill>
            <a:ln>
              <a:noFill/>
            </a:ln>
          </p:spPr>
          <p:txBody>
            <a:bodyPr spcFirstLastPara="1" wrap="square" lIns="121900" tIns="121900" rIns="121900" bIns="121900" anchor="ctr" anchorCtr="0">
              <a:noAutofit/>
            </a:bodyPr>
            <a:lstStyle/>
            <a:p>
              <a:endParaRPr sz="2400">
                <a:latin typeface="+mj-lt"/>
                <a:cs typeface="Times New Roman" panose="02020603050405020304" pitchFamily="18" charset="0"/>
              </a:endParaRPr>
            </a:p>
          </p:txBody>
        </p:sp>
      </p:grpSp>
      <p:grpSp>
        <p:nvGrpSpPr>
          <p:cNvPr id="1358" name="Google Shape;1358;p44"/>
          <p:cNvGrpSpPr/>
          <p:nvPr/>
        </p:nvGrpSpPr>
        <p:grpSpPr>
          <a:xfrm>
            <a:off x="6951384" y="4169478"/>
            <a:ext cx="318244" cy="274084"/>
            <a:chOff x="5220992" y="3037981"/>
            <a:chExt cx="238683" cy="205563"/>
          </a:xfrm>
        </p:grpSpPr>
        <p:sp>
          <p:nvSpPr>
            <p:cNvPr id="1359" name="Google Shape;1359;p44"/>
            <p:cNvSpPr/>
            <p:nvPr/>
          </p:nvSpPr>
          <p:spPr>
            <a:xfrm>
              <a:off x="5220992" y="3148666"/>
              <a:ext cx="42071" cy="94877"/>
            </a:xfrm>
            <a:custGeom>
              <a:avLst/>
              <a:gdLst/>
              <a:ahLst/>
              <a:cxnLst/>
              <a:rect l="l" t="t" r="r" b="b"/>
              <a:pathLst>
                <a:path w="921" h="2077" extrusionOk="0">
                  <a:moveTo>
                    <a:pt x="0" y="1"/>
                  </a:moveTo>
                  <a:lnTo>
                    <a:pt x="0" y="2076"/>
                  </a:lnTo>
                  <a:lnTo>
                    <a:pt x="920" y="2076"/>
                  </a:lnTo>
                  <a:lnTo>
                    <a:pt x="920" y="1"/>
                  </a:lnTo>
                  <a:close/>
                </a:path>
              </a:pathLst>
            </a:custGeom>
            <a:solidFill>
              <a:schemeClr val="accent4"/>
            </a:solidFill>
            <a:ln>
              <a:noFill/>
            </a:ln>
          </p:spPr>
          <p:txBody>
            <a:bodyPr spcFirstLastPara="1" wrap="square" lIns="121900" tIns="121900" rIns="121900" bIns="121900" anchor="ctr" anchorCtr="0">
              <a:noAutofit/>
            </a:bodyPr>
            <a:lstStyle/>
            <a:p>
              <a:endParaRPr sz="2400">
                <a:latin typeface="+mj-lt"/>
                <a:cs typeface="Times New Roman" panose="02020603050405020304" pitchFamily="18" charset="0"/>
              </a:endParaRPr>
            </a:p>
          </p:txBody>
        </p:sp>
        <p:sp>
          <p:nvSpPr>
            <p:cNvPr id="1360" name="Google Shape;1360;p44"/>
            <p:cNvSpPr/>
            <p:nvPr/>
          </p:nvSpPr>
          <p:spPr>
            <a:xfrm>
              <a:off x="5286362" y="3111299"/>
              <a:ext cx="42574" cy="132244"/>
            </a:xfrm>
            <a:custGeom>
              <a:avLst/>
              <a:gdLst/>
              <a:ahLst/>
              <a:cxnLst/>
              <a:rect l="l" t="t" r="r" b="b"/>
              <a:pathLst>
                <a:path w="932" h="2895" extrusionOk="0">
                  <a:moveTo>
                    <a:pt x="0" y="1"/>
                  </a:moveTo>
                  <a:lnTo>
                    <a:pt x="0" y="2894"/>
                  </a:lnTo>
                  <a:lnTo>
                    <a:pt x="931" y="2894"/>
                  </a:lnTo>
                  <a:lnTo>
                    <a:pt x="931" y="1"/>
                  </a:lnTo>
                  <a:close/>
                </a:path>
              </a:pathLst>
            </a:custGeom>
            <a:solidFill>
              <a:schemeClr val="accent4"/>
            </a:solidFill>
            <a:ln>
              <a:noFill/>
            </a:ln>
          </p:spPr>
          <p:txBody>
            <a:bodyPr spcFirstLastPara="1" wrap="square" lIns="121900" tIns="121900" rIns="121900" bIns="121900" anchor="ctr" anchorCtr="0">
              <a:noAutofit/>
            </a:bodyPr>
            <a:lstStyle/>
            <a:p>
              <a:endParaRPr sz="2400">
                <a:latin typeface="+mj-lt"/>
                <a:cs typeface="Times New Roman" panose="02020603050405020304" pitchFamily="18" charset="0"/>
              </a:endParaRPr>
            </a:p>
          </p:txBody>
        </p:sp>
        <p:sp>
          <p:nvSpPr>
            <p:cNvPr id="1361" name="Google Shape;1361;p44"/>
            <p:cNvSpPr/>
            <p:nvPr/>
          </p:nvSpPr>
          <p:spPr>
            <a:xfrm>
              <a:off x="5352234" y="3073475"/>
              <a:ext cx="42071" cy="170067"/>
            </a:xfrm>
            <a:custGeom>
              <a:avLst/>
              <a:gdLst/>
              <a:ahLst/>
              <a:cxnLst/>
              <a:rect l="l" t="t" r="r" b="b"/>
              <a:pathLst>
                <a:path w="921" h="3723" extrusionOk="0">
                  <a:moveTo>
                    <a:pt x="0" y="1"/>
                  </a:moveTo>
                  <a:lnTo>
                    <a:pt x="0" y="3722"/>
                  </a:lnTo>
                  <a:lnTo>
                    <a:pt x="920" y="3722"/>
                  </a:lnTo>
                  <a:lnTo>
                    <a:pt x="920" y="1"/>
                  </a:lnTo>
                  <a:close/>
                </a:path>
              </a:pathLst>
            </a:custGeom>
            <a:solidFill>
              <a:schemeClr val="accent4"/>
            </a:solidFill>
            <a:ln>
              <a:noFill/>
            </a:ln>
          </p:spPr>
          <p:txBody>
            <a:bodyPr spcFirstLastPara="1" wrap="square" lIns="121900" tIns="121900" rIns="121900" bIns="121900" anchor="ctr" anchorCtr="0">
              <a:noAutofit/>
            </a:bodyPr>
            <a:lstStyle/>
            <a:p>
              <a:endParaRPr sz="2400">
                <a:latin typeface="+mj-lt"/>
                <a:cs typeface="Times New Roman" panose="02020603050405020304" pitchFamily="18" charset="0"/>
              </a:endParaRPr>
            </a:p>
          </p:txBody>
        </p:sp>
        <p:sp>
          <p:nvSpPr>
            <p:cNvPr id="1362" name="Google Shape;1362;p44"/>
            <p:cNvSpPr/>
            <p:nvPr/>
          </p:nvSpPr>
          <p:spPr>
            <a:xfrm>
              <a:off x="5417604" y="3037981"/>
              <a:ext cx="42071" cy="205560"/>
            </a:xfrm>
            <a:custGeom>
              <a:avLst/>
              <a:gdLst/>
              <a:ahLst/>
              <a:cxnLst/>
              <a:rect l="l" t="t" r="r" b="b"/>
              <a:pathLst>
                <a:path w="921" h="4500" extrusionOk="0">
                  <a:moveTo>
                    <a:pt x="1" y="1"/>
                  </a:moveTo>
                  <a:lnTo>
                    <a:pt x="1" y="4499"/>
                  </a:lnTo>
                  <a:lnTo>
                    <a:pt x="921" y="4499"/>
                  </a:lnTo>
                  <a:lnTo>
                    <a:pt x="921" y="1"/>
                  </a:lnTo>
                  <a:close/>
                </a:path>
              </a:pathLst>
            </a:custGeom>
            <a:solidFill>
              <a:schemeClr val="accent4"/>
            </a:solidFill>
            <a:ln>
              <a:noFill/>
            </a:ln>
          </p:spPr>
          <p:txBody>
            <a:bodyPr spcFirstLastPara="1" wrap="square" lIns="121900" tIns="121900" rIns="121900" bIns="121900" anchor="ctr" anchorCtr="0">
              <a:noAutofit/>
            </a:bodyPr>
            <a:lstStyle/>
            <a:p>
              <a:endParaRPr sz="2400">
                <a:latin typeface="+mj-lt"/>
                <a:cs typeface="Times New Roman" panose="02020603050405020304" pitchFamily="18" charset="0"/>
              </a:endParaRPr>
            </a:p>
          </p:txBody>
        </p:sp>
      </p:grpSp>
      <p:grpSp>
        <p:nvGrpSpPr>
          <p:cNvPr id="1363" name="Google Shape;1363;p44"/>
          <p:cNvGrpSpPr/>
          <p:nvPr/>
        </p:nvGrpSpPr>
        <p:grpSpPr>
          <a:xfrm>
            <a:off x="471358" y="2140591"/>
            <a:ext cx="5301241" cy="1991660"/>
            <a:chOff x="360972" y="1918525"/>
            <a:chExt cx="3975931" cy="1493745"/>
          </a:xfrm>
        </p:grpSpPr>
        <p:sp>
          <p:nvSpPr>
            <p:cNvPr id="1364" name="Google Shape;1364;p44"/>
            <p:cNvSpPr/>
            <p:nvPr/>
          </p:nvSpPr>
          <p:spPr>
            <a:xfrm>
              <a:off x="3463547" y="2108544"/>
              <a:ext cx="873356" cy="695250"/>
            </a:xfrm>
            <a:custGeom>
              <a:avLst/>
              <a:gdLst/>
              <a:ahLst/>
              <a:cxnLst/>
              <a:rect l="l" t="t" r="r" b="b"/>
              <a:pathLst>
                <a:path w="19119" h="15220" extrusionOk="0">
                  <a:moveTo>
                    <a:pt x="8348" y="1"/>
                  </a:moveTo>
                  <a:cubicBezTo>
                    <a:pt x="6400" y="1"/>
                    <a:pt x="4452" y="745"/>
                    <a:pt x="2965" y="2232"/>
                  </a:cubicBezTo>
                  <a:cubicBezTo>
                    <a:pt x="0" y="5197"/>
                    <a:pt x="0" y="10023"/>
                    <a:pt x="2965" y="12988"/>
                  </a:cubicBezTo>
                  <a:cubicBezTo>
                    <a:pt x="4452" y="14475"/>
                    <a:pt x="6400" y="15219"/>
                    <a:pt x="8348" y="15219"/>
                  </a:cubicBezTo>
                  <a:cubicBezTo>
                    <a:pt x="10295" y="15219"/>
                    <a:pt x="12243" y="14475"/>
                    <a:pt x="13730" y="12988"/>
                  </a:cubicBezTo>
                  <a:cubicBezTo>
                    <a:pt x="14702" y="12006"/>
                    <a:pt x="15356" y="10831"/>
                    <a:pt x="15693" y="9583"/>
                  </a:cubicBezTo>
                  <a:lnTo>
                    <a:pt x="19119" y="7610"/>
                  </a:lnTo>
                  <a:lnTo>
                    <a:pt x="15693" y="5637"/>
                  </a:lnTo>
                  <a:cubicBezTo>
                    <a:pt x="15356" y="4390"/>
                    <a:pt x="14702" y="3204"/>
                    <a:pt x="13730" y="2232"/>
                  </a:cubicBezTo>
                  <a:cubicBezTo>
                    <a:pt x="12243" y="745"/>
                    <a:pt x="10295" y="1"/>
                    <a:pt x="8348" y="1"/>
                  </a:cubicBezTo>
                  <a:close/>
                </a:path>
              </a:pathLst>
            </a:custGeom>
            <a:solidFill>
              <a:schemeClr val="accent3"/>
            </a:solidFill>
            <a:ln>
              <a:noFill/>
            </a:ln>
          </p:spPr>
          <p:txBody>
            <a:bodyPr spcFirstLastPara="1" wrap="square" lIns="121900" tIns="121900" rIns="121900" bIns="121900" anchor="ctr" anchorCtr="0">
              <a:noAutofit/>
            </a:bodyPr>
            <a:lstStyle/>
            <a:p>
              <a:endParaRPr sz="2400">
                <a:latin typeface="+mj-lt"/>
                <a:cs typeface="Times New Roman" panose="02020603050405020304" pitchFamily="18" charset="0"/>
              </a:endParaRPr>
            </a:p>
          </p:txBody>
        </p:sp>
        <p:sp>
          <p:nvSpPr>
            <p:cNvPr id="1365" name="Google Shape;1365;p44"/>
            <p:cNvSpPr/>
            <p:nvPr/>
          </p:nvSpPr>
          <p:spPr>
            <a:xfrm>
              <a:off x="3599906" y="2232796"/>
              <a:ext cx="489918" cy="446750"/>
            </a:xfrm>
            <a:custGeom>
              <a:avLst/>
              <a:gdLst/>
              <a:ahLst/>
              <a:cxnLst/>
              <a:rect l="l" t="t" r="r" b="b"/>
              <a:pathLst>
                <a:path w="10725" h="9780" extrusionOk="0">
                  <a:moveTo>
                    <a:pt x="5363" y="1"/>
                  </a:moveTo>
                  <a:cubicBezTo>
                    <a:pt x="4110" y="1"/>
                    <a:pt x="2858" y="478"/>
                    <a:pt x="1902" y="1434"/>
                  </a:cubicBezTo>
                  <a:cubicBezTo>
                    <a:pt x="0" y="3346"/>
                    <a:pt x="0" y="6434"/>
                    <a:pt x="1902" y="8345"/>
                  </a:cubicBezTo>
                  <a:cubicBezTo>
                    <a:pt x="2858" y="9302"/>
                    <a:pt x="4110" y="9780"/>
                    <a:pt x="5363" y="9780"/>
                  </a:cubicBezTo>
                  <a:cubicBezTo>
                    <a:pt x="6615" y="9780"/>
                    <a:pt x="7867" y="9302"/>
                    <a:pt x="8823" y="8345"/>
                  </a:cubicBezTo>
                  <a:cubicBezTo>
                    <a:pt x="10725" y="6434"/>
                    <a:pt x="10725" y="3346"/>
                    <a:pt x="8823" y="1434"/>
                  </a:cubicBezTo>
                  <a:cubicBezTo>
                    <a:pt x="7867" y="478"/>
                    <a:pt x="6615" y="1"/>
                    <a:pt x="5363" y="1"/>
                  </a:cubicBezTo>
                  <a:close/>
                </a:path>
              </a:pathLst>
            </a:custGeom>
            <a:solidFill>
              <a:srgbClr val="FFFFFF"/>
            </a:solidFill>
            <a:ln>
              <a:noFill/>
            </a:ln>
          </p:spPr>
          <p:txBody>
            <a:bodyPr spcFirstLastPara="1" wrap="square" lIns="121900" tIns="121900" rIns="121900" bIns="121900" anchor="ctr" anchorCtr="0">
              <a:noAutofit/>
            </a:bodyPr>
            <a:lstStyle/>
            <a:p>
              <a:endParaRPr sz="2400">
                <a:latin typeface="+mj-lt"/>
                <a:cs typeface="Times New Roman" panose="02020603050405020304" pitchFamily="18" charset="0"/>
              </a:endParaRPr>
            </a:p>
          </p:txBody>
        </p:sp>
        <p:sp>
          <p:nvSpPr>
            <p:cNvPr id="1366" name="Google Shape;1366;p44"/>
            <p:cNvSpPr txBox="1"/>
            <p:nvPr/>
          </p:nvSpPr>
          <p:spPr>
            <a:xfrm>
              <a:off x="360972" y="2104091"/>
              <a:ext cx="2907370" cy="1308179"/>
            </a:xfrm>
            <a:prstGeom prst="rect">
              <a:avLst/>
            </a:prstGeom>
            <a:noFill/>
            <a:ln>
              <a:noFill/>
            </a:ln>
          </p:spPr>
          <p:txBody>
            <a:bodyPr spcFirstLastPara="1" wrap="square" lIns="121900" tIns="121900" rIns="121900" bIns="121900" anchor="t" anchorCtr="0">
              <a:noAutofit/>
            </a:bodyPr>
            <a:lstStyle/>
            <a:p>
              <a:pPr fontAlgn="base"/>
              <a:r>
                <a:rPr lang="en-ID" sz="1600" i="0" dirty="0">
                  <a:effectLst/>
                  <a:latin typeface="+mj-lt"/>
                  <a:cs typeface="Times New Roman" panose="02020603050405020304" pitchFamily="18" charset="0"/>
                </a:rPr>
                <a:t>Client </a:t>
              </a:r>
              <a:r>
                <a:rPr lang="en-ID" sz="1600" i="0" dirty="0" err="1">
                  <a:effectLst/>
                  <a:latin typeface="+mj-lt"/>
                  <a:cs typeface="Times New Roman" panose="02020603050405020304" pitchFamily="18" charset="0"/>
                </a:rPr>
                <a:t>akan</a:t>
              </a:r>
              <a:r>
                <a:rPr lang="en-ID" sz="1600" i="0" dirty="0">
                  <a:effectLst/>
                  <a:latin typeface="+mj-lt"/>
                  <a:cs typeface="Times New Roman" panose="02020603050405020304" pitchFamily="18" charset="0"/>
                </a:rPr>
                <a:t> </a:t>
              </a:r>
              <a:r>
                <a:rPr lang="en-ID" sz="1600" i="0" dirty="0" err="1">
                  <a:effectLst/>
                  <a:latin typeface="+mj-lt"/>
                  <a:cs typeface="Times New Roman" panose="02020603050405020304" pitchFamily="18" charset="0"/>
                </a:rPr>
                <a:t>memilih</a:t>
              </a:r>
              <a:r>
                <a:rPr lang="en-ID" sz="1600" i="0" dirty="0">
                  <a:effectLst/>
                  <a:latin typeface="+mj-lt"/>
                  <a:cs typeface="Times New Roman" panose="02020603050405020304" pitchFamily="18" charset="0"/>
                </a:rPr>
                <a:t> </a:t>
              </a:r>
              <a:r>
                <a:rPr lang="en-ID" sz="1600" b="1" i="0" dirty="0">
                  <a:effectLst/>
                  <a:latin typeface="+mj-lt"/>
                  <a:cs typeface="Times New Roman" panose="02020603050405020304" pitchFamily="18" charset="0"/>
                </a:rPr>
                <a:t>Data </a:t>
              </a:r>
              <a:r>
                <a:rPr lang="en-ID" sz="1600" b="1" i="0" dirty="0" err="1">
                  <a:effectLst/>
                  <a:latin typeface="+mj-lt"/>
                  <a:cs typeface="Times New Roman" panose="02020603050405020304" pitchFamily="18" charset="0"/>
                </a:rPr>
                <a:t>berupa</a:t>
              </a:r>
              <a:r>
                <a:rPr lang="en-ID" sz="1600" b="1" i="0" dirty="0">
                  <a:effectLst/>
                  <a:latin typeface="+mj-lt"/>
                  <a:cs typeface="Times New Roman" panose="02020603050405020304" pitchFamily="18" charset="0"/>
                </a:rPr>
                <a:t> KPI dan Strategic </a:t>
              </a:r>
              <a:r>
                <a:rPr lang="en-ID" sz="1600" b="1" i="0" dirty="0" err="1">
                  <a:effectLst/>
                  <a:latin typeface="+mj-lt"/>
                  <a:cs typeface="Times New Roman" panose="02020603050405020304" pitchFamily="18" charset="0"/>
                </a:rPr>
                <a:t>Inisiatives</a:t>
              </a:r>
              <a:r>
                <a:rPr lang="en-ID" sz="1600" b="1" i="0" dirty="0">
                  <a:effectLst/>
                  <a:latin typeface="+mj-lt"/>
                  <a:cs typeface="Times New Roman" panose="02020603050405020304" pitchFamily="18" charset="0"/>
                </a:rPr>
                <a:t> Library </a:t>
              </a:r>
              <a:r>
                <a:rPr lang="en-ID" sz="1600" i="0" dirty="0">
                  <a:effectLst/>
                  <a:latin typeface="+mj-lt"/>
                  <a:cs typeface="Times New Roman" panose="02020603050405020304" pitchFamily="18" charset="0"/>
                </a:rPr>
                <a:t>yang </a:t>
              </a:r>
              <a:r>
                <a:rPr lang="en-ID" sz="1600" i="0" dirty="0" err="1">
                  <a:effectLst/>
                  <a:latin typeface="+mj-lt"/>
                  <a:cs typeface="Times New Roman" panose="02020603050405020304" pitchFamily="18" charset="0"/>
                </a:rPr>
                <a:t>telah</a:t>
              </a:r>
              <a:r>
                <a:rPr lang="en-ID" sz="1600" i="0" dirty="0">
                  <a:effectLst/>
                  <a:latin typeface="+mj-lt"/>
                  <a:cs typeface="Times New Roman" panose="02020603050405020304" pitchFamily="18" charset="0"/>
                </a:rPr>
                <a:t> di </a:t>
              </a:r>
              <a:r>
                <a:rPr lang="en-ID" sz="1600" i="0" dirty="0" err="1">
                  <a:effectLst/>
                  <a:latin typeface="+mj-lt"/>
                  <a:cs typeface="Times New Roman" panose="02020603050405020304" pitchFamily="18" charset="0"/>
                </a:rPr>
                <a:t>standardisasikan</a:t>
              </a:r>
              <a:r>
                <a:rPr lang="en-ID" sz="1600" i="0" dirty="0">
                  <a:effectLst/>
                  <a:latin typeface="+mj-lt"/>
                  <a:cs typeface="Times New Roman" panose="02020603050405020304" pitchFamily="18" charset="0"/>
                </a:rPr>
                <a:t> dan </a:t>
              </a:r>
              <a:r>
                <a:rPr lang="en-ID" sz="1600" i="0" dirty="0" err="1">
                  <a:effectLst/>
                  <a:latin typeface="+mj-lt"/>
                  <a:cs typeface="Times New Roman" panose="02020603050405020304" pitchFamily="18" charset="0"/>
                </a:rPr>
                <a:t>disusun</a:t>
              </a:r>
              <a:r>
                <a:rPr lang="en-ID" sz="1600" i="0" dirty="0">
                  <a:effectLst/>
                  <a:latin typeface="+mj-lt"/>
                  <a:cs typeface="Times New Roman" panose="02020603050405020304" pitchFamily="18" charset="0"/>
                </a:rPr>
                <a:t> </a:t>
              </a:r>
              <a:r>
                <a:rPr lang="en-ID" sz="1600" dirty="0">
                  <a:latin typeface="+mj-lt"/>
                  <a:cs typeface="Times New Roman" panose="02020603050405020304" pitchFamily="18" charset="0"/>
                </a:rPr>
                <a:t>oleh Tim Crowe </a:t>
              </a:r>
              <a:r>
                <a:rPr lang="en-ID" sz="1600" dirty="0" err="1">
                  <a:latin typeface="+mj-lt"/>
                  <a:cs typeface="Times New Roman" panose="02020603050405020304" pitchFamily="18" charset="0"/>
                </a:rPr>
                <a:t>berdasarkan</a:t>
              </a:r>
              <a:r>
                <a:rPr lang="en-ID" sz="1600" dirty="0">
                  <a:latin typeface="+mj-lt"/>
                  <a:cs typeface="Times New Roman" panose="02020603050405020304" pitchFamily="18" charset="0"/>
                </a:rPr>
                <a:t> </a:t>
              </a:r>
              <a:r>
                <a:rPr lang="en-ID" sz="1600" dirty="0" err="1">
                  <a:latin typeface="+mj-lt"/>
                  <a:cs typeface="Times New Roman" panose="02020603050405020304" pitchFamily="18" charset="0"/>
                </a:rPr>
                <a:t>pengalaman</a:t>
              </a:r>
              <a:r>
                <a:rPr lang="en-ID" sz="1600" dirty="0">
                  <a:latin typeface="+mj-lt"/>
                  <a:cs typeface="Times New Roman" panose="02020603050405020304" pitchFamily="18" charset="0"/>
                </a:rPr>
                <a:t> </a:t>
              </a:r>
              <a:r>
                <a:rPr lang="en-ID" sz="1600" dirty="0" err="1">
                  <a:latin typeface="+mj-lt"/>
                  <a:cs typeface="Times New Roman" panose="02020603050405020304" pitchFamily="18" charset="0"/>
                </a:rPr>
                <a:t>dibidang</a:t>
              </a:r>
              <a:r>
                <a:rPr lang="en-ID" sz="1600" dirty="0">
                  <a:latin typeface="+mj-lt"/>
                  <a:cs typeface="Times New Roman" panose="02020603050405020304" pitchFamily="18" charset="0"/>
                </a:rPr>
                <a:t> </a:t>
              </a:r>
              <a:r>
                <a:rPr lang="en-ID" sz="1600" dirty="0" err="1">
                  <a:latin typeface="+mj-lt"/>
                  <a:cs typeface="Times New Roman" panose="02020603050405020304" pitchFamily="18" charset="0"/>
                </a:rPr>
                <a:t>logistik</a:t>
              </a:r>
              <a:r>
                <a:rPr lang="en-ID" sz="1600" dirty="0">
                  <a:latin typeface="+mj-lt"/>
                  <a:cs typeface="Times New Roman" panose="02020603050405020304" pitchFamily="18" charset="0"/>
                </a:rPr>
                <a:t>.</a:t>
              </a:r>
              <a:endParaRPr lang="en-ID" sz="1600" b="1" i="0" dirty="0">
                <a:effectLst/>
                <a:latin typeface="+mj-lt"/>
                <a:cs typeface="Times New Roman" panose="02020603050405020304" pitchFamily="18" charset="0"/>
              </a:endParaRPr>
            </a:p>
          </p:txBody>
        </p:sp>
        <p:sp>
          <p:nvSpPr>
            <p:cNvPr id="1367" name="Google Shape;1367;p44"/>
            <p:cNvSpPr txBox="1"/>
            <p:nvPr/>
          </p:nvSpPr>
          <p:spPr>
            <a:xfrm>
              <a:off x="1069150" y="1918525"/>
              <a:ext cx="2196000" cy="221100"/>
            </a:xfrm>
            <a:prstGeom prst="rect">
              <a:avLst/>
            </a:prstGeom>
            <a:noFill/>
            <a:ln>
              <a:noFill/>
            </a:ln>
          </p:spPr>
          <p:txBody>
            <a:bodyPr spcFirstLastPara="1" wrap="square" lIns="121900" tIns="121900" rIns="121900" bIns="121900" anchor="ctr" anchorCtr="0">
              <a:noAutofit/>
            </a:bodyPr>
            <a:lstStyle/>
            <a:p>
              <a:pPr algn="r"/>
              <a:r>
                <a:rPr lang="en-GB" sz="2400" b="1" dirty="0">
                  <a:solidFill>
                    <a:schemeClr val="accent3"/>
                  </a:solidFill>
                  <a:latin typeface="+mj-lt"/>
                  <a:ea typeface="Fira Sans Extra Condensed"/>
                  <a:cs typeface="Times New Roman" panose="02020603050405020304" pitchFamily="18" charset="0"/>
                  <a:sym typeface="Fira Sans Extra Condensed"/>
                </a:rPr>
                <a:t>Analisa</a:t>
              </a:r>
              <a:endParaRPr sz="2400" b="1" dirty="0">
                <a:solidFill>
                  <a:schemeClr val="accent3"/>
                </a:solidFill>
                <a:latin typeface="+mj-lt"/>
                <a:ea typeface="Fira Sans Extra Condensed"/>
                <a:cs typeface="Times New Roman" panose="02020603050405020304" pitchFamily="18" charset="0"/>
                <a:sym typeface="Fira Sans Extra Condensed"/>
              </a:endParaRPr>
            </a:p>
          </p:txBody>
        </p:sp>
        <p:sp>
          <p:nvSpPr>
            <p:cNvPr id="1368" name="Google Shape;1368;p44"/>
            <p:cNvSpPr/>
            <p:nvPr/>
          </p:nvSpPr>
          <p:spPr>
            <a:xfrm>
              <a:off x="3699353" y="2321646"/>
              <a:ext cx="291027" cy="269055"/>
            </a:xfrm>
            <a:custGeom>
              <a:avLst/>
              <a:gdLst/>
              <a:ahLst/>
              <a:cxnLst/>
              <a:rect l="l" t="t" r="r" b="b"/>
              <a:pathLst>
                <a:path w="6371" h="5890" extrusionOk="0">
                  <a:moveTo>
                    <a:pt x="3191" y="440"/>
                  </a:moveTo>
                  <a:cubicBezTo>
                    <a:pt x="4694" y="440"/>
                    <a:pt x="5910" y="1545"/>
                    <a:pt x="5910" y="2904"/>
                  </a:cubicBezTo>
                  <a:cubicBezTo>
                    <a:pt x="5910" y="3476"/>
                    <a:pt x="5706" y="4008"/>
                    <a:pt x="5317" y="4448"/>
                  </a:cubicBezTo>
                  <a:cubicBezTo>
                    <a:pt x="5287" y="4489"/>
                    <a:pt x="5276" y="4540"/>
                    <a:pt x="5287" y="4581"/>
                  </a:cubicBezTo>
                  <a:lnTo>
                    <a:pt x="5512" y="5358"/>
                  </a:lnTo>
                  <a:lnTo>
                    <a:pt x="4663" y="5041"/>
                  </a:lnTo>
                  <a:cubicBezTo>
                    <a:pt x="4646" y="5037"/>
                    <a:pt x="4629" y="5034"/>
                    <a:pt x="4612" y="5034"/>
                  </a:cubicBezTo>
                  <a:cubicBezTo>
                    <a:pt x="4589" y="5034"/>
                    <a:pt x="4568" y="5039"/>
                    <a:pt x="4551" y="5051"/>
                  </a:cubicBezTo>
                  <a:cubicBezTo>
                    <a:pt x="4131" y="5266"/>
                    <a:pt x="3661" y="5378"/>
                    <a:pt x="3191" y="5378"/>
                  </a:cubicBezTo>
                  <a:cubicBezTo>
                    <a:pt x="1677" y="5378"/>
                    <a:pt x="461" y="4274"/>
                    <a:pt x="461" y="2904"/>
                  </a:cubicBezTo>
                  <a:cubicBezTo>
                    <a:pt x="461" y="1545"/>
                    <a:pt x="1677" y="440"/>
                    <a:pt x="3191" y="440"/>
                  </a:cubicBezTo>
                  <a:close/>
                  <a:moveTo>
                    <a:pt x="3191" y="0"/>
                  </a:moveTo>
                  <a:cubicBezTo>
                    <a:pt x="2342" y="0"/>
                    <a:pt x="1545" y="297"/>
                    <a:pt x="941" y="849"/>
                  </a:cubicBezTo>
                  <a:cubicBezTo>
                    <a:pt x="339" y="1391"/>
                    <a:pt x="1" y="2127"/>
                    <a:pt x="1" y="2904"/>
                  </a:cubicBezTo>
                  <a:cubicBezTo>
                    <a:pt x="1" y="3692"/>
                    <a:pt x="339" y="4417"/>
                    <a:pt x="941" y="4969"/>
                  </a:cubicBezTo>
                  <a:cubicBezTo>
                    <a:pt x="1545" y="5511"/>
                    <a:pt x="2342" y="5818"/>
                    <a:pt x="3191" y="5818"/>
                  </a:cubicBezTo>
                  <a:cubicBezTo>
                    <a:pt x="3712" y="5818"/>
                    <a:pt x="4233" y="5695"/>
                    <a:pt x="4704" y="5470"/>
                  </a:cubicBezTo>
                  <a:lnTo>
                    <a:pt x="5808" y="5879"/>
                  </a:lnTo>
                  <a:cubicBezTo>
                    <a:pt x="5828" y="5889"/>
                    <a:pt x="5849" y="5889"/>
                    <a:pt x="5859" y="5889"/>
                  </a:cubicBezTo>
                  <a:cubicBezTo>
                    <a:pt x="5900" y="5889"/>
                    <a:pt x="5941" y="5879"/>
                    <a:pt x="5962" y="5848"/>
                  </a:cubicBezTo>
                  <a:cubicBezTo>
                    <a:pt x="6012" y="5807"/>
                    <a:pt x="6023" y="5757"/>
                    <a:pt x="6012" y="5695"/>
                  </a:cubicBezTo>
                  <a:lnTo>
                    <a:pt x="5716" y="4673"/>
                  </a:lnTo>
                  <a:cubicBezTo>
                    <a:pt x="6135" y="4162"/>
                    <a:pt x="6371" y="3548"/>
                    <a:pt x="6371" y="2904"/>
                  </a:cubicBezTo>
                  <a:cubicBezTo>
                    <a:pt x="6371" y="2127"/>
                    <a:pt x="6033" y="1391"/>
                    <a:pt x="5430" y="849"/>
                  </a:cubicBezTo>
                  <a:cubicBezTo>
                    <a:pt x="4826" y="297"/>
                    <a:pt x="4029" y="0"/>
                    <a:pt x="3191" y="0"/>
                  </a:cubicBezTo>
                  <a:close/>
                </a:path>
              </a:pathLst>
            </a:custGeom>
            <a:solidFill>
              <a:schemeClr val="accent3"/>
            </a:solidFill>
            <a:ln>
              <a:noFill/>
            </a:ln>
          </p:spPr>
          <p:txBody>
            <a:bodyPr spcFirstLastPara="1" wrap="square" lIns="121900" tIns="121900" rIns="121900" bIns="121900" anchor="ctr" anchorCtr="0">
              <a:noAutofit/>
            </a:bodyPr>
            <a:lstStyle/>
            <a:p>
              <a:endParaRPr sz="2400">
                <a:latin typeface="+mj-lt"/>
                <a:cs typeface="Times New Roman" panose="02020603050405020304" pitchFamily="18" charset="0"/>
              </a:endParaRPr>
            </a:p>
          </p:txBody>
        </p:sp>
      </p:grpSp>
      <p:grpSp>
        <p:nvGrpSpPr>
          <p:cNvPr id="1369" name="Google Shape;1369;p44"/>
          <p:cNvGrpSpPr/>
          <p:nvPr/>
        </p:nvGrpSpPr>
        <p:grpSpPr>
          <a:xfrm>
            <a:off x="599562" y="4443590"/>
            <a:ext cx="5160613" cy="1890001"/>
            <a:chOff x="457126" y="3645775"/>
            <a:chExt cx="3870459" cy="1417501"/>
          </a:xfrm>
        </p:grpSpPr>
        <p:sp>
          <p:nvSpPr>
            <p:cNvPr id="1370" name="Google Shape;1370;p44"/>
            <p:cNvSpPr/>
            <p:nvPr/>
          </p:nvSpPr>
          <p:spPr>
            <a:xfrm>
              <a:off x="3454183" y="3842641"/>
              <a:ext cx="873402" cy="695341"/>
            </a:xfrm>
            <a:custGeom>
              <a:avLst/>
              <a:gdLst/>
              <a:ahLst/>
              <a:cxnLst/>
              <a:rect l="l" t="t" r="r" b="b"/>
              <a:pathLst>
                <a:path w="19120" h="15222" extrusionOk="0">
                  <a:moveTo>
                    <a:pt x="8353" y="1"/>
                  </a:moveTo>
                  <a:cubicBezTo>
                    <a:pt x="6405" y="1"/>
                    <a:pt x="4458" y="745"/>
                    <a:pt x="2975" y="2233"/>
                  </a:cubicBezTo>
                  <a:cubicBezTo>
                    <a:pt x="1" y="5207"/>
                    <a:pt x="1" y="10023"/>
                    <a:pt x="2975" y="12998"/>
                  </a:cubicBezTo>
                  <a:cubicBezTo>
                    <a:pt x="4458" y="14480"/>
                    <a:pt x="6405" y="15222"/>
                    <a:pt x="8353" y="15222"/>
                  </a:cubicBezTo>
                  <a:cubicBezTo>
                    <a:pt x="10301" y="15222"/>
                    <a:pt x="12248" y="14480"/>
                    <a:pt x="13731" y="12998"/>
                  </a:cubicBezTo>
                  <a:cubicBezTo>
                    <a:pt x="14712" y="12016"/>
                    <a:pt x="15367" y="10830"/>
                    <a:pt x="15704" y="9583"/>
                  </a:cubicBezTo>
                  <a:lnTo>
                    <a:pt x="19119" y="7610"/>
                  </a:lnTo>
                  <a:lnTo>
                    <a:pt x="15704" y="5637"/>
                  </a:lnTo>
                  <a:cubicBezTo>
                    <a:pt x="15367" y="4389"/>
                    <a:pt x="14712" y="3214"/>
                    <a:pt x="13731" y="2233"/>
                  </a:cubicBezTo>
                  <a:cubicBezTo>
                    <a:pt x="12248" y="745"/>
                    <a:pt x="10301" y="1"/>
                    <a:pt x="8353" y="1"/>
                  </a:cubicBezTo>
                  <a:close/>
                </a:path>
              </a:pathLst>
            </a:custGeom>
            <a:solidFill>
              <a:schemeClr val="accent5"/>
            </a:solidFill>
            <a:ln>
              <a:noFill/>
            </a:ln>
          </p:spPr>
          <p:txBody>
            <a:bodyPr spcFirstLastPara="1" wrap="square" lIns="121900" tIns="121900" rIns="121900" bIns="121900" anchor="ctr" anchorCtr="0">
              <a:noAutofit/>
            </a:bodyPr>
            <a:lstStyle/>
            <a:p>
              <a:endParaRPr sz="2400">
                <a:latin typeface="+mj-lt"/>
                <a:cs typeface="Times New Roman" panose="02020603050405020304" pitchFamily="18" charset="0"/>
              </a:endParaRPr>
            </a:p>
          </p:txBody>
        </p:sp>
        <p:sp>
          <p:nvSpPr>
            <p:cNvPr id="1371" name="Google Shape;1371;p44"/>
            <p:cNvSpPr/>
            <p:nvPr/>
          </p:nvSpPr>
          <p:spPr>
            <a:xfrm>
              <a:off x="3590541" y="3967259"/>
              <a:ext cx="490420" cy="446385"/>
            </a:xfrm>
            <a:custGeom>
              <a:avLst/>
              <a:gdLst/>
              <a:ahLst/>
              <a:cxnLst/>
              <a:rect l="l" t="t" r="r" b="b"/>
              <a:pathLst>
                <a:path w="10736" h="9772" extrusionOk="0">
                  <a:moveTo>
                    <a:pt x="5368" y="0"/>
                  </a:moveTo>
                  <a:cubicBezTo>
                    <a:pt x="4119" y="0"/>
                    <a:pt x="2869" y="476"/>
                    <a:pt x="1912" y="1427"/>
                  </a:cubicBezTo>
                  <a:cubicBezTo>
                    <a:pt x="1" y="3338"/>
                    <a:pt x="1" y="6436"/>
                    <a:pt x="1912" y="8338"/>
                  </a:cubicBezTo>
                  <a:cubicBezTo>
                    <a:pt x="2869" y="9294"/>
                    <a:pt x="4119" y="9772"/>
                    <a:pt x="5368" y="9772"/>
                  </a:cubicBezTo>
                  <a:cubicBezTo>
                    <a:pt x="6618" y="9772"/>
                    <a:pt x="7868" y="9294"/>
                    <a:pt x="8824" y="8338"/>
                  </a:cubicBezTo>
                  <a:cubicBezTo>
                    <a:pt x="10736" y="6436"/>
                    <a:pt x="10736" y="3338"/>
                    <a:pt x="8824" y="1427"/>
                  </a:cubicBezTo>
                  <a:cubicBezTo>
                    <a:pt x="7868" y="476"/>
                    <a:pt x="6618" y="0"/>
                    <a:pt x="5368" y="0"/>
                  </a:cubicBezTo>
                  <a:close/>
                </a:path>
              </a:pathLst>
            </a:custGeom>
            <a:solidFill>
              <a:srgbClr val="FFFFFF"/>
            </a:solidFill>
            <a:ln>
              <a:noFill/>
            </a:ln>
          </p:spPr>
          <p:txBody>
            <a:bodyPr spcFirstLastPara="1" wrap="square" lIns="121900" tIns="121900" rIns="121900" bIns="121900" anchor="ctr" anchorCtr="0">
              <a:noAutofit/>
            </a:bodyPr>
            <a:lstStyle/>
            <a:p>
              <a:endParaRPr sz="2400">
                <a:latin typeface="+mj-lt"/>
                <a:cs typeface="Times New Roman" panose="02020603050405020304" pitchFamily="18" charset="0"/>
              </a:endParaRPr>
            </a:p>
          </p:txBody>
        </p:sp>
        <p:sp>
          <p:nvSpPr>
            <p:cNvPr id="1372" name="Google Shape;1372;p44"/>
            <p:cNvSpPr txBox="1"/>
            <p:nvPr/>
          </p:nvSpPr>
          <p:spPr>
            <a:xfrm>
              <a:off x="457126" y="3866875"/>
              <a:ext cx="2808024" cy="1196401"/>
            </a:xfrm>
            <a:prstGeom prst="rect">
              <a:avLst/>
            </a:prstGeom>
            <a:noFill/>
            <a:ln>
              <a:noFill/>
            </a:ln>
          </p:spPr>
          <p:txBody>
            <a:bodyPr spcFirstLastPara="1" wrap="square" lIns="121900" tIns="121900" rIns="121900" bIns="121900" anchor="t" anchorCtr="0">
              <a:noAutofit/>
            </a:bodyPr>
            <a:lstStyle/>
            <a:p>
              <a:pPr algn="just"/>
              <a:r>
                <a:rPr lang="en-ID" sz="1600" b="1" i="0" dirty="0" err="1">
                  <a:effectLst/>
                  <a:latin typeface="+mj-lt"/>
                  <a:cs typeface="Times New Roman" panose="02020603050405020304" pitchFamily="18" charset="0"/>
                </a:rPr>
                <a:t>Menentukan</a:t>
              </a:r>
              <a:r>
                <a:rPr lang="en-ID" sz="1600" b="1" i="0" dirty="0">
                  <a:effectLst/>
                  <a:latin typeface="+mj-lt"/>
                  <a:cs typeface="Times New Roman" panose="02020603050405020304" pitchFamily="18" charset="0"/>
                </a:rPr>
                <a:t> Scope of Work </a:t>
              </a:r>
              <a:r>
                <a:rPr lang="en-ID" sz="1600" b="1" i="0" dirty="0" err="1">
                  <a:effectLst/>
                  <a:latin typeface="+mj-lt"/>
                  <a:cs typeface="Times New Roman" panose="02020603050405020304" pitchFamily="18" charset="0"/>
                </a:rPr>
                <a:t>Pekerjaan</a:t>
              </a:r>
              <a:r>
                <a:rPr lang="en-ID" sz="1600" b="1" i="0" dirty="0">
                  <a:effectLst/>
                  <a:latin typeface="+mj-lt"/>
                  <a:cs typeface="Times New Roman" panose="02020603050405020304" pitchFamily="18" charset="0"/>
                </a:rPr>
                <a:t> </a:t>
              </a:r>
              <a:r>
                <a:rPr lang="en-ID" sz="1600" i="0" dirty="0" err="1">
                  <a:effectLst/>
                  <a:latin typeface="+mj-lt"/>
                  <a:cs typeface="Times New Roman" panose="02020603050405020304" pitchFamily="18" charset="0"/>
                </a:rPr>
                <a:t>secara</a:t>
              </a:r>
              <a:r>
                <a:rPr lang="en-ID" sz="1600" i="0" dirty="0">
                  <a:effectLst/>
                  <a:latin typeface="+mj-lt"/>
                  <a:cs typeface="Times New Roman" panose="02020603050405020304" pitchFamily="18" charset="0"/>
                </a:rPr>
                <a:t> </a:t>
              </a:r>
              <a:r>
                <a:rPr lang="en-ID" sz="1600" i="0" dirty="0" err="1">
                  <a:effectLst/>
                  <a:latin typeface="+mj-lt"/>
                  <a:cs typeface="Times New Roman" panose="02020603050405020304" pitchFamily="18" charset="0"/>
                </a:rPr>
                <a:t>bersama-sama</a:t>
              </a:r>
              <a:r>
                <a:rPr lang="en-ID" sz="1600" i="0" dirty="0">
                  <a:effectLst/>
                  <a:latin typeface="+mj-lt"/>
                  <a:cs typeface="Times New Roman" panose="02020603050405020304" pitchFamily="18" charset="0"/>
                </a:rPr>
                <a:t> </a:t>
              </a:r>
              <a:r>
                <a:rPr lang="en-ID" sz="1600" dirty="0" err="1">
                  <a:latin typeface="+mj-lt"/>
                  <a:cs typeface="Times New Roman" panose="02020603050405020304" pitchFamily="18" charset="0"/>
                </a:rPr>
                <a:t>serta</a:t>
              </a:r>
              <a:r>
                <a:rPr lang="en-ID" sz="1600" i="0" dirty="0">
                  <a:effectLst/>
                  <a:latin typeface="+mj-lt"/>
                  <a:cs typeface="Times New Roman" panose="02020603050405020304" pitchFamily="18" charset="0"/>
                </a:rPr>
                <a:t> </a:t>
              </a:r>
              <a:r>
                <a:rPr lang="en-ID" sz="1600" i="0" dirty="0" err="1">
                  <a:effectLst/>
                  <a:latin typeface="+mj-lt"/>
                  <a:cs typeface="Times New Roman" panose="02020603050405020304" pitchFamily="18" charset="0"/>
                </a:rPr>
                <a:t>dilanjutkan</a:t>
              </a:r>
              <a:r>
                <a:rPr lang="en-ID" sz="1600" i="0" dirty="0">
                  <a:effectLst/>
                  <a:latin typeface="+mj-lt"/>
                  <a:cs typeface="Times New Roman" panose="02020603050405020304" pitchFamily="18" charset="0"/>
                </a:rPr>
                <a:t> proposal </a:t>
              </a:r>
              <a:r>
                <a:rPr lang="en-ID" sz="1600" i="0" dirty="0" err="1">
                  <a:effectLst/>
                  <a:latin typeface="+mj-lt"/>
                  <a:cs typeface="Times New Roman" panose="02020603050405020304" pitchFamily="18" charset="0"/>
                </a:rPr>
                <a:t>penawaran</a:t>
              </a:r>
              <a:r>
                <a:rPr lang="en-ID" sz="1600" i="0" dirty="0">
                  <a:effectLst/>
                  <a:latin typeface="+mj-lt"/>
                  <a:cs typeface="Times New Roman" panose="02020603050405020304" pitchFamily="18" charset="0"/>
                </a:rPr>
                <a:t> </a:t>
              </a:r>
              <a:r>
                <a:rPr lang="en-ID" sz="1600" i="0" dirty="0" err="1">
                  <a:effectLst/>
                  <a:latin typeface="+mj-lt"/>
                  <a:cs typeface="Times New Roman" panose="02020603050405020304" pitchFamily="18" charset="0"/>
                </a:rPr>
                <a:t>harga</a:t>
              </a:r>
              <a:r>
                <a:rPr lang="en-ID" sz="1600" i="0" dirty="0">
                  <a:effectLst/>
                  <a:latin typeface="+mj-lt"/>
                  <a:cs typeface="Times New Roman" panose="02020603050405020304" pitchFamily="18" charset="0"/>
                </a:rPr>
                <a:t> dan </a:t>
              </a:r>
              <a:r>
                <a:rPr lang="en-ID" sz="1600" b="1" i="0" dirty="0" err="1">
                  <a:effectLst/>
                  <a:latin typeface="+mj-lt"/>
                  <a:cs typeface="Times New Roman" panose="02020603050405020304" pitchFamily="18" charset="0"/>
                </a:rPr>
                <a:t>pendampingan</a:t>
              </a:r>
              <a:r>
                <a:rPr lang="en-ID" sz="1600" b="1" i="0" dirty="0">
                  <a:effectLst/>
                  <a:latin typeface="+mj-lt"/>
                  <a:cs typeface="Times New Roman" panose="02020603050405020304" pitchFamily="18" charset="0"/>
                </a:rPr>
                <a:t> </a:t>
              </a:r>
              <a:r>
                <a:rPr lang="en-ID" sz="1600" b="1" i="0" dirty="0" err="1">
                  <a:effectLst/>
                  <a:latin typeface="+mj-lt"/>
                  <a:cs typeface="Times New Roman" panose="02020603050405020304" pitchFamily="18" charset="0"/>
                </a:rPr>
                <a:t>konsultasi</a:t>
              </a:r>
              <a:r>
                <a:rPr lang="en-ID" sz="1600" b="1" i="0" dirty="0">
                  <a:effectLst/>
                  <a:latin typeface="+mj-lt"/>
                  <a:cs typeface="Times New Roman" panose="02020603050405020304" pitchFamily="18" charset="0"/>
                </a:rPr>
                <a:t> </a:t>
              </a:r>
              <a:r>
                <a:rPr lang="en-ID" sz="1600" b="1" i="0" dirty="0" err="1">
                  <a:effectLst/>
                  <a:latin typeface="+mj-lt"/>
                  <a:cs typeface="Times New Roman" panose="02020603050405020304" pitchFamily="18" charset="0"/>
                </a:rPr>
                <a:t>dalam</a:t>
              </a:r>
              <a:r>
                <a:rPr lang="en-ID" sz="1600" b="1" i="0" dirty="0">
                  <a:effectLst/>
                  <a:latin typeface="+mj-lt"/>
                  <a:cs typeface="Times New Roman" panose="02020603050405020304" pitchFamily="18" charset="0"/>
                </a:rPr>
                <a:t> </a:t>
              </a:r>
              <a:r>
                <a:rPr lang="en-ID" sz="1600" b="1" i="0" dirty="0" err="1">
                  <a:effectLst/>
                  <a:latin typeface="+mj-lt"/>
                  <a:cs typeface="Times New Roman" panose="02020603050405020304" pitchFamily="18" charset="0"/>
                </a:rPr>
                <a:t>mencapai</a:t>
              </a:r>
              <a:r>
                <a:rPr lang="en-ID" sz="1600" b="1" i="0" dirty="0">
                  <a:effectLst/>
                  <a:latin typeface="+mj-lt"/>
                  <a:cs typeface="Times New Roman" panose="02020603050405020304" pitchFamily="18" charset="0"/>
                </a:rPr>
                <a:t> </a:t>
              </a:r>
              <a:r>
                <a:rPr lang="en-ID" sz="1600" b="1" i="0" dirty="0" err="1">
                  <a:effectLst/>
                  <a:latin typeface="+mj-lt"/>
                  <a:cs typeface="Times New Roman" panose="02020603050405020304" pitchFamily="18" charset="0"/>
                </a:rPr>
                <a:t>tujuan</a:t>
              </a:r>
              <a:r>
                <a:rPr lang="en-ID" sz="1600" b="1" i="0" dirty="0">
                  <a:effectLst/>
                  <a:latin typeface="+mj-lt"/>
                  <a:cs typeface="Times New Roman" panose="02020603050405020304" pitchFamily="18" charset="0"/>
                </a:rPr>
                <a:t> </a:t>
              </a:r>
              <a:r>
                <a:rPr lang="en-ID" sz="1600" b="1" i="0" dirty="0" err="1">
                  <a:effectLst/>
                  <a:latin typeface="+mj-lt"/>
                  <a:cs typeface="Times New Roman" panose="02020603050405020304" pitchFamily="18" charset="0"/>
                </a:rPr>
                <a:t>perusahaan</a:t>
              </a:r>
              <a:r>
                <a:rPr lang="en-ID" sz="1600" b="1" i="0" dirty="0">
                  <a:effectLst/>
                  <a:latin typeface="+mj-lt"/>
                  <a:cs typeface="Times New Roman" panose="02020603050405020304" pitchFamily="18" charset="0"/>
                </a:rPr>
                <a:t>.</a:t>
              </a:r>
              <a:endParaRPr sz="1600" b="1" dirty="0">
                <a:solidFill>
                  <a:srgbClr val="000000"/>
                </a:solidFill>
                <a:latin typeface="+mj-lt"/>
                <a:ea typeface="Roboto"/>
                <a:cs typeface="Times New Roman" panose="02020603050405020304" pitchFamily="18" charset="0"/>
                <a:sym typeface="Roboto"/>
              </a:endParaRPr>
            </a:p>
          </p:txBody>
        </p:sp>
        <p:sp>
          <p:nvSpPr>
            <p:cNvPr id="1373" name="Google Shape;1373;p44"/>
            <p:cNvSpPr txBox="1"/>
            <p:nvPr/>
          </p:nvSpPr>
          <p:spPr>
            <a:xfrm>
              <a:off x="1069150" y="3645775"/>
              <a:ext cx="2196000" cy="221100"/>
            </a:xfrm>
            <a:prstGeom prst="rect">
              <a:avLst/>
            </a:prstGeom>
            <a:noFill/>
            <a:ln>
              <a:noFill/>
            </a:ln>
          </p:spPr>
          <p:txBody>
            <a:bodyPr spcFirstLastPara="1" wrap="square" lIns="121900" tIns="121900" rIns="121900" bIns="121900" anchor="ctr" anchorCtr="0">
              <a:noAutofit/>
            </a:bodyPr>
            <a:lstStyle/>
            <a:p>
              <a:pPr algn="r"/>
              <a:r>
                <a:rPr lang="en-GB" sz="2400" b="1" dirty="0" err="1">
                  <a:solidFill>
                    <a:schemeClr val="accent5"/>
                  </a:solidFill>
                  <a:latin typeface="+mj-lt"/>
                  <a:ea typeface="Fira Sans Extra Condensed"/>
                  <a:cs typeface="Times New Roman" panose="02020603050405020304" pitchFamily="18" charset="0"/>
                  <a:sym typeface="Fira Sans Extra Condensed"/>
                </a:rPr>
                <a:t>Implementasi</a:t>
              </a:r>
              <a:endParaRPr sz="2400" b="1" dirty="0">
                <a:solidFill>
                  <a:schemeClr val="accent5"/>
                </a:solidFill>
                <a:latin typeface="+mj-lt"/>
                <a:ea typeface="Fira Sans Extra Condensed"/>
                <a:cs typeface="Times New Roman" panose="02020603050405020304" pitchFamily="18" charset="0"/>
                <a:sym typeface="Fira Sans Extra Condensed"/>
              </a:endParaRPr>
            </a:p>
          </p:txBody>
        </p:sp>
        <p:sp>
          <p:nvSpPr>
            <p:cNvPr id="1374" name="Google Shape;1374;p44"/>
            <p:cNvSpPr/>
            <p:nvPr/>
          </p:nvSpPr>
          <p:spPr>
            <a:xfrm>
              <a:off x="3694237" y="4048754"/>
              <a:ext cx="283079" cy="283033"/>
            </a:xfrm>
            <a:custGeom>
              <a:avLst/>
              <a:gdLst/>
              <a:ahLst/>
              <a:cxnLst/>
              <a:rect l="l" t="t" r="r" b="b"/>
              <a:pathLst>
                <a:path w="6197" h="6196" extrusionOk="0">
                  <a:moveTo>
                    <a:pt x="3098" y="1105"/>
                  </a:moveTo>
                  <a:cubicBezTo>
                    <a:pt x="3609" y="1105"/>
                    <a:pt x="4120" y="1299"/>
                    <a:pt x="4509" y="1687"/>
                  </a:cubicBezTo>
                  <a:cubicBezTo>
                    <a:pt x="5297" y="2465"/>
                    <a:pt x="5297" y="3732"/>
                    <a:pt x="4509" y="4519"/>
                  </a:cubicBezTo>
                  <a:cubicBezTo>
                    <a:pt x="4122" y="4906"/>
                    <a:pt x="3612" y="5101"/>
                    <a:pt x="3103" y="5101"/>
                  </a:cubicBezTo>
                  <a:cubicBezTo>
                    <a:pt x="2590" y="5101"/>
                    <a:pt x="2077" y="4904"/>
                    <a:pt x="1687" y="4509"/>
                  </a:cubicBezTo>
                  <a:cubicBezTo>
                    <a:pt x="900" y="3732"/>
                    <a:pt x="900" y="2465"/>
                    <a:pt x="1687" y="1687"/>
                  </a:cubicBezTo>
                  <a:cubicBezTo>
                    <a:pt x="2076" y="1299"/>
                    <a:pt x="2587" y="1105"/>
                    <a:pt x="3098" y="1105"/>
                  </a:cubicBezTo>
                  <a:close/>
                  <a:moveTo>
                    <a:pt x="2598" y="0"/>
                  </a:moveTo>
                  <a:lnTo>
                    <a:pt x="1973" y="174"/>
                  </a:lnTo>
                  <a:lnTo>
                    <a:pt x="1943" y="665"/>
                  </a:lnTo>
                  <a:cubicBezTo>
                    <a:pt x="1810" y="726"/>
                    <a:pt x="1687" y="798"/>
                    <a:pt x="1564" y="890"/>
                  </a:cubicBezTo>
                  <a:lnTo>
                    <a:pt x="1115" y="665"/>
                  </a:lnTo>
                  <a:lnTo>
                    <a:pt x="665" y="1125"/>
                  </a:lnTo>
                  <a:lnTo>
                    <a:pt x="880" y="1575"/>
                  </a:lnTo>
                  <a:cubicBezTo>
                    <a:pt x="798" y="1687"/>
                    <a:pt x="726" y="1820"/>
                    <a:pt x="665" y="1953"/>
                  </a:cubicBezTo>
                  <a:lnTo>
                    <a:pt x="164" y="1984"/>
                  </a:lnTo>
                  <a:lnTo>
                    <a:pt x="1" y="2608"/>
                  </a:lnTo>
                  <a:lnTo>
                    <a:pt x="410" y="2883"/>
                  </a:lnTo>
                  <a:lnTo>
                    <a:pt x="419" y="2883"/>
                  </a:lnTo>
                  <a:cubicBezTo>
                    <a:pt x="410" y="2955"/>
                    <a:pt x="410" y="3026"/>
                    <a:pt x="410" y="3098"/>
                  </a:cubicBezTo>
                  <a:cubicBezTo>
                    <a:pt x="410" y="3170"/>
                    <a:pt x="410" y="3251"/>
                    <a:pt x="419" y="3323"/>
                  </a:cubicBezTo>
                  <a:lnTo>
                    <a:pt x="410" y="3323"/>
                  </a:lnTo>
                  <a:lnTo>
                    <a:pt x="1" y="3599"/>
                  </a:lnTo>
                  <a:lnTo>
                    <a:pt x="164" y="4223"/>
                  </a:lnTo>
                  <a:lnTo>
                    <a:pt x="665" y="4253"/>
                  </a:lnTo>
                  <a:cubicBezTo>
                    <a:pt x="726" y="4387"/>
                    <a:pt x="798" y="4509"/>
                    <a:pt x="880" y="4632"/>
                  </a:cubicBezTo>
                  <a:lnTo>
                    <a:pt x="665" y="5082"/>
                  </a:lnTo>
                  <a:lnTo>
                    <a:pt x="1115" y="5541"/>
                  </a:lnTo>
                  <a:lnTo>
                    <a:pt x="1564" y="5317"/>
                  </a:lnTo>
                  <a:cubicBezTo>
                    <a:pt x="1687" y="5398"/>
                    <a:pt x="1810" y="5470"/>
                    <a:pt x="1943" y="5532"/>
                  </a:cubicBezTo>
                  <a:lnTo>
                    <a:pt x="1973" y="6032"/>
                  </a:lnTo>
                  <a:lnTo>
                    <a:pt x="2598" y="6196"/>
                  </a:lnTo>
                  <a:lnTo>
                    <a:pt x="2884" y="5787"/>
                  </a:lnTo>
                  <a:cubicBezTo>
                    <a:pt x="2955" y="5787"/>
                    <a:pt x="3027" y="5797"/>
                    <a:pt x="3098" y="5797"/>
                  </a:cubicBezTo>
                  <a:cubicBezTo>
                    <a:pt x="3167" y="5797"/>
                    <a:pt x="3236" y="5788"/>
                    <a:pt x="3313" y="5787"/>
                  </a:cubicBezTo>
                  <a:lnTo>
                    <a:pt x="3313" y="5787"/>
                  </a:lnTo>
                  <a:lnTo>
                    <a:pt x="3589" y="6196"/>
                  </a:lnTo>
                  <a:lnTo>
                    <a:pt x="4213" y="6032"/>
                  </a:lnTo>
                  <a:lnTo>
                    <a:pt x="4254" y="5532"/>
                  </a:lnTo>
                  <a:cubicBezTo>
                    <a:pt x="4376" y="5470"/>
                    <a:pt x="4509" y="5398"/>
                    <a:pt x="4632" y="5317"/>
                  </a:cubicBezTo>
                  <a:lnTo>
                    <a:pt x="5082" y="5541"/>
                  </a:lnTo>
                  <a:lnTo>
                    <a:pt x="5531" y="5082"/>
                  </a:lnTo>
                  <a:lnTo>
                    <a:pt x="5317" y="4632"/>
                  </a:lnTo>
                  <a:cubicBezTo>
                    <a:pt x="5399" y="4509"/>
                    <a:pt x="5470" y="4387"/>
                    <a:pt x="5531" y="4253"/>
                  </a:cubicBezTo>
                  <a:lnTo>
                    <a:pt x="6033" y="4223"/>
                  </a:lnTo>
                  <a:lnTo>
                    <a:pt x="6196" y="3599"/>
                  </a:lnTo>
                  <a:lnTo>
                    <a:pt x="5777" y="3323"/>
                  </a:lnTo>
                  <a:cubicBezTo>
                    <a:pt x="5787" y="3251"/>
                    <a:pt x="5787" y="3170"/>
                    <a:pt x="5787" y="3098"/>
                  </a:cubicBezTo>
                  <a:cubicBezTo>
                    <a:pt x="5787" y="3026"/>
                    <a:pt x="5787" y="2955"/>
                    <a:pt x="5777" y="2883"/>
                  </a:cubicBezTo>
                  <a:lnTo>
                    <a:pt x="6196" y="2608"/>
                  </a:lnTo>
                  <a:lnTo>
                    <a:pt x="6033" y="1984"/>
                  </a:lnTo>
                  <a:lnTo>
                    <a:pt x="5531" y="1943"/>
                  </a:lnTo>
                  <a:cubicBezTo>
                    <a:pt x="5470" y="1820"/>
                    <a:pt x="5399" y="1697"/>
                    <a:pt x="5317" y="1575"/>
                  </a:cubicBezTo>
                  <a:lnTo>
                    <a:pt x="5531" y="1125"/>
                  </a:lnTo>
                  <a:lnTo>
                    <a:pt x="5082" y="665"/>
                  </a:lnTo>
                  <a:lnTo>
                    <a:pt x="4632" y="890"/>
                  </a:lnTo>
                  <a:cubicBezTo>
                    <a:pt x="4509" y="808"/>
                    <a:pt x="4376" y="726"/>
                    <a:pt x="4254" y="665"/>
                  </a:cubicBezTo>
                  <a:lnTo>
                    <a:pt x="4213" y="164"/>
                  </a:lnTo>
                  <a:lnTo>
                    <a:pt x="3589" y="0"/>
                  </a:lnTo>
                  <a:lnTo>
                    <a:pt x="3313" y="420"/>
                  </a:lnTo>
                  <a:cubicBezTo>
                    <a:pt x="3241" y="409"/>
                    <a:pt x="3170" y="409"/>
                    <a:pt x="3098" y="409"/>
                  </a:cubicBezTo>
                  <a:cubicBezTo>
                    <a:pt x="3027" y="409"/>
                    <a:pt x="2955" y="409"/>
                    <a:pt x="2884" y="420"/>
                  </a:cubicBezTo>
                  <a:lnTo>
                    <a:pt x="2598" y="0"/>
                  </a:lnTo>
                  <a:close/>
                </a:path>
              </a:pathLst>
            </a:custGeom>
            <a:solidFill>
              <a:schemeClr val="accent5"/>
            </a:solidFill>
            <a:ln>
              <a:noFill/>
            </a:ln>
          </p:spPr>
          <p:txBody>
            <a:bodyPr spcFirstLastPara="1" wrap="square" lIns="121900" tIns="121900" rIns="121900" bIns="121900" anchor="ctr" anchorCtr="0">
              <a:noAutofit/>
            </a:bodyPr>
            <a:lstStyle/>
            <a:p>
              <a:endParaRPr sz="2400">
                <a:latin typeface="+mj-lt"/>
                <a:cs typeface="Times New Roman" panose="02020603050405020304" pitchFamily="18" charset="0"/>
              </a:endParaRPr>
            </a:p>
          </p:txBody>
        </p:sp>
      </p:grpSp>
      <p:sp>
        <p:nvSpPr>
          <p:cNvPr id="35" name="Title 3">
            <a:extLst>
              <a:ext uri="{FF2B5EF4-FFF2-40B4-BE49-F238E27FC236}">
                <a16:creationId xmlns:a16="http://schemas.microsoft.com/office/drawing/2014/main" id="{9CE36D82-0783-4C45-A862-7EAB2596DFFA}"/>
              </a:ext>
            </a:extLst>
          </p:cNvPr>
          <p:cNvSpPr txBox="1"/>
          <p:nvPr/>
        </p:nvSpPr>
        <p:spPr>
          <a:xfrm>
            <a:off x="763323" y="138656"/>
            <a:ext cx="8599485" cy="476250"/>
          </a:xfrm>
          <a:prstGeom prst="rect">
            <a:avLst/>
          </a:prstGeom>
        </p:spPr>
        <p:txBody>
          <a:bodyPr/>
          <a:lstStyle>
            <a:defPPr>
              <a:defRPr lang="en-US"/>
            </a:defPPr>
            <a:lvl1pPr defTabSz="957263" eaLnBrk="0" hangingPunct="0">
              <a:defRPr sz="2000">
                <a:latin typeface="Calibri" pitchFamily="34" charset="0"/>
                <a:ea typeface="Calibri" pitchFamily="34" charset="0"/>
                <a:cs typeface="Calibri" pitchFamily="34" charset="0"/>
              </a:defRPr>
            </a:lvl1pPr>
            <a:lvl2pPr defTabSz="957263" eaLnBrk="0" hangingPunct="0">
              <a:defRPr sz="4400">
                <a:latin typeface="Calibri" pitchFamily="34" charset="0"/>
                <a:ea typeface="Calibri" pitchFamily="34" charset="0"/>
                <a:cs typeface="Calibri" pitchFamily="34" charset="0"/>
              </a:defRPr>
            </a:lvl2pPr>
            <a:lvl3pPr defTabSz="957263" eaLnBrk="0" hangingPunct="0">
              <a:defRPr sz="4400">
                <a:latin typeface="Calibri" pitchFamily="34" charset="0"/>
                <a:ea typeface="Calibri" pitchFamily="34" charset="0"/>
                <a:cs typeface="Calibri" pitchFamily="34" charset="0"/>
              </a:defRPr>
            </a:lvl3pPr>
            <a:lvl4pPr defTabSz="957263" eaLnBrk="0" hangingPunct="0">
              <a:defRPr sz="4400">
                <a:latin typeface="Calibri" pitchFamily="34" charset="0"/>
                <a:ea typeface="Calibri" pitchFamily="34" charset="0"/>
                <a:cs typeface="Calibri" pitchFamily="34" charset="0"/>
              </a:defRPr>
            </a:lvl4pPr>
            <a:lvl5pPr defTabSz="957263" eaLnBrk="0" hangingPunct="0">
              <a:defRPr sz="4400">
                <a:latin typeface="Calibri" pitchFamily="34" charset="0"/>
                <a:ea typeface="Calibri" pitchFamily="34" charset="0"/>
                <a:cs typeface="Calibri" pitchFamily="34" charset="0"/>
              </a:defRPr>
            </a:lvl5pPr>
            <a:lvl6pPr marL="457200" defTabSz="957263" fontAlgn="base">
              <a:spcBef>
                <a:spcPct val="0"/>
              </a:spcBef>
              <a:spcAft>
                <a:spcPct val="0"/>
              </a:spcAft>
              <a:defRPr sz="2000">
                <a:solidFill>
                  <a:srgbClr val="000066"/>
                </a:solidFill>
                <a:latin typeface="Humana 777" pitchFamily="2" charset="0"/>
              </a:defRPr>
            </a:lvl6pPr>
            <a:lvl7pPr marL="914400" defTabSz="957263" fontAlgn="base">
              <a:spcBef>
                <a:spcPct val="0"/>
              </a:spcBef>
              <a:spcAft>
                <a:spcPct val="0"/>
              </a:spcAft>
              <a:defRPr sz="2000">
                <a:solidFill>
                  <a:srgbClr val="000066"/>
                </a:solidFill>
                <a:latin typeface="Humana 777" pitchFamily="2" charset="0"/>
              </a:defRPr>
            </a:lvl7pPr>
            <a:lvl8pPr marL="1371600" defTabSz="957263" fontAlgn="base">
              <a:spcBef>
                <a:spcPct val="0"/>
              </a:spcBef>
              <a:spcAft>
                <a:spcPct val="0"/>
              </a:spcAft>
              <a:defRPr sz="2000">
                <a:solidFill>
                  <a:srgbClr val="000066"/>
                </a:solidFill>
                <a:latin typeface="Humana 777" pitchFamily="2" charset="0"/>
              </a:defRPr>
            </a:lvl8pPr>
            <a:lvl9pPr marL="1828800" defTabSz="957263" fontAlgn="base">
              <a:spcBef>
                <a:spcPct val="0"/>
              </a:spcBef>
              <a:spcAft>
                <a:spcPct val="0"/>
              </a:spcAft>
              <a:defRPr sz="2000">
                <a:solidFill>
                  <a:srgbClr val="000066"/>
                </a:solidFill>
                <a:latin typeface="Humana 777" pitchFamily="2" charset="0"/>
              </a:defRPr>
            </a:lvl9pPr>
          </a:lstStyle>
          <a:p>
            <a:pPr fontAlgn="base">
              <a:spcBef>
                <a:spcPct val="0"/>
              </a:spcBef>
              <a:spcAft>
                <a:spcPct val="0"/>
              </a:spcAft>
            </a:pPr>
            <a:r>
              <a:rPr lang="en-US" sz="2400" dirty="0" err="1">
                <a:latin typeface="+mj-lt"/>
                <a:cs typeface="Times New Roman" panose="02020603050405020304" pitchFamily="18" charset="0"/>
              </a:rPr>
              <a:t>Metodologi</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Perfomance</a:t>
            </a:r>
            <a:r>
              <a:rPr lang="en-US" sz="2400" dirty="0">
                <a:latin typeface="+mj-lt"/>
                <a:cs typeface="Times New Roman" panose="02020603050405020304" pitchFamily="18" charset="0"/>
              </a:rPr>
              <a:t> Apps by Crowe</a:t>
            </a:r>
            <a:endParaRPr lang="en-US" sz="2400" dirty="0">
              <a:latin typeface="+mj-lt"/>
            </a:endParaRPr>
          </a:p>
        </p:txBody>
      </p:sp>
      <p:sp>
        <p:nvSpPr>
          <p:cNvPr id="38" name="TextBox 39">
            <a:extLst>
              <a:ext uri="{FF2B5EF4-FFF2-40B4-BE49-F238E27FC236}">
                <a16:creationId xmlns:a16="http://schemas.microsoft.com/office/drawing/2014/main" id="{7CE8D7EB-DE36-44B2-BD90-C45B28A1C5DC}"/>
              </a:ext>
            </a:extLst>
          </p:cNvPr>
          <p:cNvSpPr txBox="1"/>
          <p:nvPr/>
        </p:nvSpPr>
        <p:spPr>
          <a:xfrm>
            <a:off x="11400944" y="6385758"/>
            <a:ext cx="422757" cy="169277"/>
          </a:xfrm>
          <a:prstGeom prst="rect">
            <a:avLst/>
          </a:prstGeom>
          <a:noFill/>
        </p:spPr>
        <p:txBody>
          <a:bodyPr wrap="square" lIns="0" tIns="0" rIns="0" bIns="0" rtlCol="0">
            <a:spAutoFit/>
          </a:bodyPr>
          <a:lstStyle/>
          <a:p>
            <a:pPr algn="r" fontAlgn="base">
              <a:spcBef>
                <a:spcPct val="0"/>
              </a:spcBef>
              <a:spcAft>
                <a:spcPct val="0"/>
              </a:spcAft>
            </a:pPr>
            <a:fld id="{043534F5-8106-454C-A466-0C6DA036C846}" type="slidenum">
              <a:rPr lang="en-US" sz="1100" b="1">
                <a:solidFill>
                  <a:srgbClr val="000000"/>
                </a:solidFill>
                <a:latin typeface="Calibri" panose="020F0502020204030204" pitchFamily="34" charset="0"/>
                <a:cs typeface="Calibri" panose="020F0502020204030204" pitchFamily="34" charset="0"/>
              </a:rPr>
              <a:pPr algn="r" fontAlgn="base">
                <a:spcBef>
                  <a:spcPct val="0"/>
                </a:spcBef>
                <a:spcAft>
                  <a:spcPct val="0"/>
                </a:spcAft>
              </a:pPr>
              <a:t>6</a:t>
            </a:fld>
            <a:endParaRPr lang="en-US" sz="1100" b="1" dirty="0">
              <a:solidFill>
                <a:srgbClr val="000000"/>
              </a:solidFill>
              <a:latin typeface="Calibri" panose="020F0502020204030204" pitchFamily="34" charset="0"/>
              <a:cs typeface="Calibri" panose="020F0502020204030204" pitchFamily="34" charset="0"/>
            </a:endParaRPr>
          </a:p>
        </p:txBody>
      </p:sp>
      <p:cxnSp>
        <p:nvCxnSpPr>
          <p:cNvPr id="39" name="Straight Connector 40">
            <a:extLst>
              <a:ext uri="{FF2B5EF4-FFF2-40B4-BE49-F238E27FC236}">
                <a16:creationId xmlns:a16="http://schemas.microsoft.com/office/drawing/2014/main" id="{4EA2B8AD-196E-4476-B099-E0B2A6D64468}"/>
              </a:ext>
            </a:extLst>
          </p:cNvPr>
          <p:cNvCxnSpPr>
            <a:cxnSpLocks/>
          </p:cNvCxnSpPr>
          <p:nvPr/>
        </p:nvCxnSpPr>
        <p:spPr bwMode="auto">
          <a:xfrm>
            <a:off x="11612322" y="6363072"/>
            <a:ext cx="0" cy="22493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0" name="Straight Connector 41">
            <a:extLst>
              <a:ext uri="{FF2B5EF4-FFF2-40B4-BE49-F238E27FC236}">
                <a16:creationId xmlns:a16="http://schemas.microsoft.com/office/drawing/2014/main" id="{88EB6061-D75C-46DE-8495-C11F07D6FFA0}"/>
              </a:ext>
            </a:extLst>
          </p:cNvPr>
          <p:cNvCxnSpPr>
            <a:cxnSpLocks/>
          </p:cNvCxnSpPr>
          <p:nvPr/>
        </p:nvCxnSpPr>
        <p:spPr bwMode="auto">
          <a:xfrm>
            <a:off x="11612322" y="6363072"/>
            <a:ext cx="0" cy="224939"/>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41" name="object 52">
            <a:extLst>
              <a:ext uri="{FF2B5EF4-FFF2-40B4-BE49-F238E27FC236}">
                <a16:creationId xmlns:a16="http://schemas.microsoft.com/office/drawing/2014/main" id="{25E9CB47-F7DC-4DE7-955D-5B5E0A3FAFC1}"/>
              </a:ext>
            </a:extLst>
          </p:cNvPr>
          <p:cNvSpPr txBox="1"/>
          <p:nvPr/>
        </p:nvSpPr>
        <p:spPr>
          <a:xfrm>
            <a:off x="9773159" y="6405202"/>
            <a:ext cx="1750695" cy="279399"/>
          </a:xfrm>
          <a:prstGeom prst="rect">
            <a:avLst/>
          </a:prstGeom>
        </p:spPr>
        <p:txBody>
          <a:bodyPr vert="horz" wrap="square" lIns="0" tIns="0" rIns="0" bIns="0" rtlCol="0">
            <a:spAutoFit/>
          </a:bodyPr>
          <a:lstStyle>
            <a:defPPr>
              <a:defRPr lang="en-US"/>
            </a:defPPr>
            <a:lvl1pPr marL="0" algn="l" defTabSz="914400" rtl="0" eaLnBrk="1" latinLnBrk="0" hangingPunct="1">
              <a:defRPr sz="1100" b="1" i="0" kern="1200">
                <a:solidFill>
                  <a:schemeClr val="tx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150"/>
              </a:lnSpc>
            </a:pPr>
            <a:r>
              <a:rPr lang="en-ID" dirty="0">
                <a:solidFill>
                  <a:prstClr val="black"/>
                </a:solidFill>
              </a:rPr>
              <a:t>Strictly Private &amp;</a:t>
            </a:r>
            <a:r>
              <a:rPr lang="en-ID" spc="-65" dirty="0">
                <a:solidFill>
                  <a:prstClr val="black"/>
                </a:solidFill>
              </a:rPr>
              <a:t> </a:t>
            </a:r>
            <a:r>
              <a:rPr lang="en-ID" spc="-5" dirty="0">
                <a:solidFill>
                  <a:prstClr val="black"/>
                </a:solidFill>
              </a:rPr>
              <a:t>Confidential</a:t>
            </a:r>
          </a:p>
        </p:txBody>
      </p:sp>
      <p:pic>
        <p:nvPicPr>
          <p:cNvPr id="42" name="Picture 8">
            <a:extLst>
              <a:ext uri="{FF2B5EF4-FFF2-40B4-BE49-F238E27FC236}">
                <a16:creationId xmlns:a16="http://schemas.microsoft.com/office/drawing/2014/main" id="{BCBC6818-A317-4C23-A836-E8E17949A31E}"/>
              </a:ext>
            </a:extLst>
          </p:cNvPr>
          <p:cNvPicPr>
            <a:picLocks noChangeAspect="1"/>
          </p:cNvPicPr>
          <p:nvPr/>
        </p:nvPicPr>
        <p:blipFill>
          <a:blip r:embed="rId3" cstate="print"/>
          <a:stretch>
            <a:fillRect/>
          </a:stretch>
        </p:blipFill>
        <p:spPr>
          <a:xfrm>
            <a:off x="147750" y="6363072"/>
            <a:ext cx="791084" cy="21954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9" name="Picture 4"/>
          <p:cNvPicPr>
            <a:picLocks noChangeAspect="1"/>
          </p:cNvPicPr>
          <p:nvPr/>
        </p:nvPicPr>
        <p:blipFill>
          <a:blip r:embed="rId3"/>
          <a:stretch>
            <a:fillRect/>
          </a:stretch>
        </p:blipFill>
        <p:spPr>
          <a:xfrm>
            <a:off x="6196719" y="854321"/>
            <a:ext cx="4451787" cy="3637168"/>
          </a:xfrm>
          <a:prstGeom prst="rect">
            <a:avLst/>
          </a:prstGeom>
          <a:effectLst>
            <a:outerShdw blurRad="50800" dist="50800" dir="5400000" algn="ctr" rotWithShape="0">
              <a:srgbClr val="000000">
                <a:alpha val="78000"/>
              </a:srgbClr>
            </a:outerShdw>
            <a:reflection blurRad="6350" stA="50000" endA="275" endPos="40000" dist="101600" dir="5400000" sy="-100000" algn="bl" rotWithShape="0"/>
          </a:effectLst>
          <a:scene3d>
            <a:camera prst="perspectiveContrastingLeftFacing"/>
            <a:lightRig rig="threePt" dir="t"/>
          </a:scene3d>
        </p:spPr>
      </p:pic>
      <p:sp>
        <p:nvSpPr>
          <p:cNvPr id="1048626" name="TextBox 39"/>
          <p:cNvSpPr txBox="1"/>
          <p:nvPr/>
        </p:nvSpPr>
        <p:spPr>
          <a:xfrm>
            <a:off x="11400944" y="6395697"/>
            <a:ext cx="422757" cy="169277"/>
          </a:xfrm>
          <a:prstGeom prst="rect">
            <a:avLst/>
          </a:prstGeom>
          <a:noFill/>
        </p:spPr>
        <p:txBody>
          <a:bodyPr wrap="square" lIns="0" tIns="0" rIns="0" bIns="0" rtlCol="0">
            <a:spAutoFit/>
          </a:bodyPr>
          <a:lstStyle/>
          <a:p>
            <a:pPr algn="r" fontAlgn="base">
              <a:spcBef>
                <a:spcPct val="0"/>
              </a:spcBef>
              <a:spcAft>
                <a:spcPct val="0"/>
              </a:spcAft>
            </a:pPr>
            <a:fld id="{043534F5-8106-454C-A466-0C6DA036C846}" type="slidenum">
              <a:rPr lang="en-US" sz="1100" b="1">
                <a:solidFill>
                  <a:srgbClr val="000000"/>
                </a:solidFill>
                <a:latin typeface="Calibri" panose="020F0502020204030204" pitchFamily="34" charset="0"/>
                <a:cs typeface="Calibri" panose="020F0502020204030204" pitchFamily="34" charset="0"/>
              </a:rPr>
              <a:pPr algn="r" fontAlgn="base">
                <a:spcBef>
                  <a:spcPct val="0"/>
                </a:spcBef>
                <a:spcAft>
                  <a:spcPct val="0"/>
                </a:spcAft>
              </a:pPr>
              <a:t>7</a:t>
            </a:fld>
            <a:endParaRPr lang="en-US" sz="1100" b="1" dirty="0">
              <a:solidFill>
                <a:srgbClr val="000000"/>
              </a:solidFill>
              <a:latin typeface="Calibri" panose="020F0502020204030204" pitchFamily="34" charset="0"/>
              <a:cs typeface="Calibri" panose="020F0502020204030204" pitchFamily="34" charset="0"/>
            </a:endParaRPr>
          </a:p>
        </p:txBody>
      </p:sp>
      <p:cxnSp>
        <p:nvCxnSpPr>
          <p:cNvPr id="3145738" name="Straight Connector 40"/>
          <p:cNvCxnSpPr>
            <a:cxnSpLocks/>
          </p:cNvCxnSpPr>
          <p:nvPr/>
        </p:nvCxnSpPr>
        <p:spPr bwMode="auto">
          <a:xfrm>
            <a:off x="11612322" y="6373011"/>
            <a:ext cx="0" cy="22493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145739" name="Straight Connector 41"/>
          <p:cNvCxnSpPr>
            <a:cxnSpLocks/>
          </p:cNvCxnSpPr>
          <p:nvPr/>
        </p:nvCxnSpPr>
        <p:spPr bwMode="auto">
          <a:xfrm>
            <a:off x="11612322" y="6373011"/>
            <a:ext cx="0" cy="224939"/>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048627" name="object 52"/>
          <p:cNvSpPr txBox="1"/>
          <p:nvPr/>
        </p:nvSpPr>
        <p:spPr>
          <a:xfrm>
            <a:off x="9773159" y="6415141"/>
            <a:ext cx="1750695" cy="279399"/>
          </a:xfrm>
          <a:prstGeom prst="rect">
            <a:avLst/>
          </a:prstGeom>
        </p:spPr>
        <p:txBody>
          <a:bodyPr vert="horz" wrap="square" lIns="0" tIns="0" rIns="0" bIns="0" rtlCol="0">
            <a:spAutoFit/>
          </a:bodyPr>
          <a:lstStyle>
            <a:defPPr>
              <a:defRPr lang="en-US"/>
            </a:defPPr>
            <a:lvl1pPr marL="0" algn="l" defTabSz="914400" rtl="0" eaLnBrk="1" latinLnBrk="0" hangingPunct="1">
              <a:defRPr sz="1100" b="1" i="0" kern="1200">
                <a:solidFill>
                  <a:schemeClr val="tx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150"/>
              </a:lnSpc>
            </a:pPr>
            <a:r>
              <a:rPr lang="en-ID" dirty="0">
                <a:solidFill>
                  <a:prstClr val="black"/>
                </a:solidFill>
              </a:rPr>
              <a:t>Strictly Private &amp;</a:t>
            </a:r>
            <a:r>
              <a:rPr lang="en-ID" spc="-65" dirty="0">
                <a:solidFill>
                  <a:prstClr val="black"/>
                </a:solidFill>
              </a:rPr>
              <a:t> </a:t>
            </a:r>
            <a:r>
              <a:rPr lang="en-ID" spc="-5" dirty="0">
                <a:solidFill>
                  <a:prstClr val="black"/>
                </a:solidFill>
              </a:rPr>
              <a:t>Confidential</a:t>
            </a:r>
          </a:p>
        </p:txBody>
      </p:sp>
      <p:pic>
        <p:nvPicPr>
          <p:cNvPr id="2097161" name="Picture 2"/>
          <p:cNvPicPr>
            <a:picLocks noChangeAspect="1"/>
          </p:cNvPicPr>
          <p:nvPr/>
        </p:nvPicPr>
        <p:blipFill>
          <a:blip r:embed="rId4"/>
          <a:stretch>
            <a:fillRect/>
          </a:stretch>
        </p:blipFill>
        <p:spPr>
          <a:xfrm>
            <a:off x="6753555" y="1957856"/>
            <a:ext cx="5218506" cy="3311620"/>
          </a:xfrm>
          <a:prstGeom prst="rect">
            <a:avLst/>
          </a:prstGeom>
          <a:effectLst>
            <a:outerShdw blurRad="50800" dist="50800" dir="1800000" algn="ctr" rotWithShape="0">
              <a:srgbClr val="000000">
                <a:alpha val="78000"/>
              </a:srgbClr>
            </a:outerShdw>
            <a:reflection blurRad="6350" stA="49000" endPos="40000" dist="101600" dir="5400000" sy="-100000" algn="bl" rotWithShape="0"/>
          </a:effectLst>
          <a:scene3d>
            <a:camera prst="perspectiveContrastingLeftFacing"/>
            <a:lightRig rig="threePt" dir="t"/>
          </a:scene3d>
        </p:spPr>
      </p:pic>
      <p:pic>
        <p:nvPicPr>
          <p:cNvPr id="12" name="Picture 8">
            <a:extLst>
              <a:ext uri="{FF2B5EF4-FFF2-40B4-BE49-F238E27FC236}">
                <a16:creationId xmlns:a16="http://schemas.microsoft.com/office/drawing/2014/main" id="{235B072B-BAA0-4879-B18A-B0CE0ECE057C}"/>
              </a:ext>
            </a:extLst>
          </p:cNvPr>
          <p:cNvPicPr>
            <a:picLocks noChangeAspect="1"/>
          </p:cNvPicPr>
          <p:nvPr/>
        </p:nvPicPr>
        <p:blipFill>
          <a:blip r:embed="rId5" cstate="print"/>
          <a:stretch>
            <a:fillRect/>
          </a:stretch>
        </p:blipFill>
        <p:spPr>
          <a:xfrm>
            <a:off x="147750" y="6373011"/>
            <a:ext cx="791084" cy="219542"/>
          </a:xfrm>
          <a:prstGeom prst="rect">
            <a:avLst/>
          </a:prstGeom>
        </p:spPr>
      </p:pic>
      <p:sp>
        <p:nvSpPr>
          <p:cNvPr id="13" name="TextBox 130">
            <a:extLst>
              <a:ext uri="{FF2B5EF4-FFF2-40B4-BE49-F238E27FC236}">
                <a16:creationId xmlns:a16="http://schemas.microsoft.com/office/drawing/2014/main" id="{E6F1803B-A944-436A-9B8E-5D35600A9C9B}"/>
              </a:ext>
            </a:extLst>
          </p:cNvPr>
          <p:cNvSpPr txBox="1"/>
          <p:nvPr/>
        </p:nvSpPr>
        <p:spPr>
          <a:xfrm>
            <a:off x="763323" y="963948"/>
            <a:ext cx="3803991" cy="369332"/>
          </a:xfrm>
          <a:prstGeom prst="rect">
            <a:avLst/>
          </a:prstGeom>
          <a:noFill/>
        </p:spPr>
        <p:txBody>
          <a:bodyPr wrap="square" rtlCol="0">
            <a:spAutoFit/>
          </a:bodyPr>
          <a:lstStyle/>
          <a:p>
            <a:pPr marL="342900" indent="-342900">
              <a:buAutoNum type="arabicPeriod"/>
            </a:pPr>
            <a:r>
              <a:rPr lang="en-US" dirty="0"/>
              <a:t>KPI Library</a:t>
            </a:r>
          </a:p>
        </p:txBody>
      </p:sp>
      <p:sp>
        <p:nvSpPr>
          <p:cNvPr id="14" name="TextBox 8">
            <a:extLst>
              <a:ext uri="{FF2B5EF4-FFF2-40B4-BE49-F238E27FC236}">
                <a16:creationId xmlns:a16="http://schemas.microsoft.com/office/drawing/2014/main" id="{FDBCA316-782B-424B-9E24-FBC57F87B8E8}"/>
              </a:ext>
            </a:extLst>
          </p:cNvPr>
          <p:cNvSpPr txBox="1"/>
          <p:nvPr/>
        </p:nvSpPr>
        <p:spPr>
          <a:xfrm>
            <a:off x="1541585" y="1294708"/>
            <a:ext cx="4958861" cy="2031325"/>
          </a:xfrm>
          <a:prstGeom prst="rect">
            <a:avLst/>
          </a:prstGeom>
          <a:noFill/>
        </p:spPr>
        <p:txBody>
          <a:bodyPr wrap="square" rtlCol="0">
            <a:spAutoFit/>
          </a:bodyPr>
          <a:lstStyle/>
          <a:p>
            <a:pPr algn="just"/>
            <a:r>
              <a:rPr lang="id-ID" dirty="0"/>
              <a:t>Aplikasi Performance Apps </a:t>
            </a:r>
            <a:r>
              <a:rPr lang="en-US" dirty="0"/>
              <a:t>by Crowe </a:t>
            </a:r>
            <a:r>
              <a:rPr lang="id-ID" dirty="0"/>
              <a:t>menyediakan </a:t>
            </a:r>
            <a:r>
              <a:rPr lang="en-US" dirty="0"/>
              <a:t>gallery </a:t>
            </a:r>
            <a:r>
              <a:rPr lang="en-US" dirty="0" err="1"/>
              <a:t>pilihan</a:t>
            </a:r>
            <a:r>
              <a:rPr lang="id-ID" dirty="0"/>
              <a:t> KPI </a:t>
            </a:r>
            <a:r>
              <a:rPr lang="en-US" dirty="0"/>
              <a:t>(</a:t>
            </a:r>
            <a:r>
              <a:rPr lang="en-US" i="1" dirty="0"/>
              <a:t>Key Performance Indicators</a:t>
            </a:r>
            <a:r>
              <a:rPr lang="en-US" dirty="0"/>
              <a:t>) yang </a:t>
            </a:r>
            <a:r>
              <a:rPr lang="en-US" dirty="0" err="1"/>
              <a:t>merupakan</a:t>
            </a:r>
            <a:r>
              <a:rPr lang="en-US" dirty="0"/>
              <a:t> </a:t>
            </a:r>
            <a:r>
              <a:rPr lang="en-US" dirty="0" err="1"/>
              <a:t>standar</a:t>
            </a:r>
            <a:r>
              <a:rPr lang="en-US" dirty="0"/>
              <a:t> </a:t>
            </a:r>
            <a:r>
              <a:rPr lang="en-US" dirty="0" err="1"/>
              <a:t>kinerja</a:t>
            </a:r>
            <a:r>
              <a:rPr lang="en-US" dirty="0"/>
              <a:t> </a:t>
            </a:r>
            <a:r>
              <a:rPr lang="en-US" dirty="0" err="1"/>
              <a:t>perusahaan</a:t>
            </a:r>
            <a:r>
              <a:rPr lang="en-US" dirty="0"/>
              <a:t> di </a:t>
            </a:r>
            <a:r>
              <a:rPr lang="en-US" dirty="0" err="1"/>
              <a:t>industri</a:t>
            </a:r>
            <a:r>
              <a:rPr lang="en-US" dirty="0"/>
              <a:t> </a:t>
            </a:r>
            <a:r>
              <a:rPr lang="en-US" dirty="0" err="1"/>
              <a:t>logistik</a:t>
            </a:r>
            <a:r>
              <a:rPr lang="en-US" dirty="0"/>
              <a:t> </a:t>
            </a:r>
            <a:r>
              <a:rPr lang="en-US" dirty="0" err="1"/>
              <a:t>secara</a:t>
            </a:r>
            <a:r>
              <a:rPr lang="en-US" dirty="0"/>
              <a:t> </a:t>
            </a:r>
            <a:r>
              <a:rPr lang="en-US" dirty="0" err="1"/>
              <a:t>khusus</a:t>
            </a:r>
            <a:r>
              <a:rPr lang="en-US" dirty="0"/>
              <a:t>,</a:t>
            </a:r>
            <a:r>
              <a:rPr lang="id-ID" dirty="0"/>
              <a:t> </a:t>
            </a:r>
            <a:r>
              <a:rPr lang="en-US" dirty="0" err="1"/>
              <a:t>sehingga</a:t>
            </a:r>
            <a:r>
              <a:rPr lang="id-ID" dirty="0"/>
              <a:t> memudahkan user </a:t>
            </a:r>
            <a:r>
              <a:rPr lang="en-US" dirty="0" err="1"/>
              <a:t>untuk</a:t>
            </a:r>
            <a:r>
              <a:rPr lang="en-US" dirty="0"/>
              <a:t> </a:t>
            </a:r>
            <a:r>
              <a:rPr lang="id-ID" dirty="0"/>
              <a:t>menentukan target team</a:t>
            </a:r>
            <a:r>
              <a:rPr lang="en-US" dirty="0"/>
              <a:t> </a:t>
            </a:r>
            <a:r>
              <a:rPr lang="en-US" dirty="0" err="1"/>
              <a:t>dari</a:t>
            </a:r>
            <a:r>
              <a:rPr lang="en-US" dirty="0"/>
              <a:t> </a:t>
            </a:r>
            <a:r>
              <a:rPr lang="en-US" dirty="0" err="1"/>
              <a:t>waktu</a:t>
            </a:r>
            <a:r>
              <a:rPr lang="en-US" dirty="0"/>
              <a:t> </a:t>
            </a:r>
            <a:r>
              <a:rPr lang="en-US" dirty="0" err="1"/>
              <a:t>ke</a:t>
            </a:r>
            <a:r>
              <a:rPr lang="en-US" dirty="0"/>
              <a:t> </a:t>
            </a:r>
            <a:r>
              <a:rPr lang="en-US" dirty="0" err="1"/>
              <a:t>waktu</a:t>
            </a:r>
            <a:r>
              <a:rPr lang="id-ID" dirty="0"/>
              <a:t>.</a:t>
            </a:r>
            <a:endParaRPr lang="zh-CN" altLang="en-US" dirty="0"/>
          </a:p>
        </p:txBody>
      </p:sp>
      <p:sp>
        <p:nvSpPr>
          <p:cNvPr id="15" name="TextBox 9">
            <a:extLst>
              <a:ext uri="{FF2B5EF4-FFF2-40B4-BE49-F238E27FC236}">
                <a16:creationId xmlns:a16="http://schemas.microsoft.com/office/drawing/2014/main" id="{637AE69F-82EE-4C7C-83B9-9A04855A99BE}"/>
              </a:ext>
            </a:extLst>
          </p:cNvPr>
          <p:cNvSpPr txBox="1"/>
          <p:nvPr/>
        </p:nvSpPr>
        <p:spPr>
          <a:xfrm>
            <a:off x="763322" y="3244334"/>
            <a:ext cx="3803991" cy="369332"/>
          </a:xfrm>
          <a:prstGeom prst="rect">
            <a:avLst/>
          </a:prstGeom>
          <a:noFill/>
        </p:spPr>
        <p:txBody>
          <a:bodyPr wrap="square" rtlCol="0">
            <a:spAutoFit/>
          </a:bodyPr>
          <a:lstStyle/>
          <a:p>
            <a:r>
              <a:rPr lang="en-US" dirty="0"/>
              <a:t>2. Strategic Initiatives Library</a:t>
            </a:r>
            <a:endParaRPr lang="zh-CN" altLang="en-US" dirty="0"/>
          </a:p>
        </p:txBody>
      </p:sp>
      <p:sp>
        <p:nvSpPr>
          <p:cNvPr id="16" name="TextBox 1">
            <a:extLst>
              <a:ext uri="{FF2B5EF4-FFF2-40B4-BE49-F238E27FC236}">
                <a16:creationId xmlns:a16="http://schemas.microsoft.com/office/drawing/2014/main" id="{1230FDD9-6FA3-4295-873B-49631EF58385}"/>
              </a:ext>
            </a:extLst>
          </p:cNvPr>
          <p:cNvSpPr txBox="1"/>
          <p:nvPr/>
        </p:nvSpPr>
        <p:spPr>
          <a:xfrm>
            <a:off x="1443113" y="3569677"/>
            <a:ext cx="4958860" cy="1477328"/>
          </a:xfrm>
          <a:prstGeom prst="rect">
            <a:avLst/>
          </a:prstGeom>
          <a:noFill/>
        </p:spPr>
        <p:txBody>
          <a:bodyPr wrap="square" rtlCol="0">
            <a:spAutoFit/>
          </a:bodyPr>
          <a:lstStyle/>
          <a:p>
            <a:pPr algn="just"/>
            <a:r>
              <a:rPr lang="en-US" dirty="0"/>
              <a:t>Di </a:t>
            </a:r>
            <a:r>
              <a:rPr lang="en-US" dirty="0" err="1"/>
              <a:t>samping</a:t>
            </a:r>
            <a:r>
              <a:rPr lang="en-US" dirty="0"/>
              <a:t> </a:t>
            </a:r>
            <a:r>
              <a:rPr lang="en-US" dirty="0" err="1"/>
              <a:t>itu</a:t>
            </a:r>
            <a:r>
              <a:rPr lang="en-US" dirty="0"/>
              <a:t>, Apps </a:t>
            </a:r>
            <a:r>
              <a:rPr lang="en-US" dirty="0" err="1"/>
              <a:t>ini</a:t>
            </a:r>
            <a:r>
              <a:rPr lang="en-US" dirty="0"/>
              <a:t> juga </a:t>
            </a:r>
            <a:r>
              <a:rPr lang="en-US" dirty="0" err="1"/>
              <a:t>menyediakan</a:t>
            </a:r>
            <a:r>
              <a:rPr lang="en-US" dirty="0"/>
              <a:t> gallery </a:t>
            </a:r>
            <a:r>
              <a:rPr lang="en-US" dirty="0" err="1"/>
              <a:t>pilihan</a:t>
            </a:r>
            <a:r>
              <a:rPr lang="en-US" dirty="0"/>
              <a:t> </a:t>
            </a:r>
            <a:r>
              <a:rPr lang="en-US" i="1" dirty="0"/>
              <a:t>Strategic Initiatives </a:t>
            </a:r>
            <a:r>
              <a:rPr lang="en-US" dirty="0"/>
              <a:t>yang </a:t>
            </a:r>
            <a:r>
              <a:rPr lang="en-US" dirty="0" err="1"/>
              <a:t>dapat</a:t>
            </a:r>
            <a:r>
              <a:rPr lang="en-US" dirty="0"/>
              <a:t> </a:t>
            </a:r>
            <a:r>
              <a:rPr lang="en-US" dirty="0" err="1"/>
              <a:t>membantu</a:t>
            </a:r>
            <a:r>
              <a:rPr lang="en-US" dirty="0"/>
              <a:t> user </a:t>
            </a:r>
            <a:r>
              <a:rPr lang="en-US" dirty="0" err="1"/>
              <a:t>dalam</a:t>
            </a:r>
            <a:r>
              <a:rPr lang="en-US" dirty="0"/>
              <a:t> </a:t>
            </a:r>
            <a:r>
              <a:rPr lang="en-US" dirty="0" err="1"/>
              <a:t>memilih</a:t>
            </a:r>
            <a:r>
              <a:rPr lang="en-US" dirty="0"/>
              <a:t> </a:t>
            </a:r>
            <a:r>
              <a:rPr lang="en-US" dirty="0" err="1"/>
              <a:t>solusi</a:t>
            </a:r>
            <a:r>
              <a:rPr lang="en-US" dirty="0"/>
              <a:t> </a:t>
            </a:r>
            <a:r>
              <a:rPr lang="en-US" dirty="0" err="1"/>
              <a:t>ketika</a:t>
            </a:r>
            <a:r>
              <a:rPr lang="en-US" dirty="0"/>
              <a:t> target </a:t>
            </a:r>
            <a:r>
              <a:rPr lang="en-US" dirty="0" err="1"/>
              <a:t>dalam</a:t>
            </a:r>
            <a:r>
              <a:rPr lang="en-US" dirty="0"/>
              <a:t> KPI yang </a:t>
            </a:r>
            <a:r>
              <a:rPr lang="en-US" dirty="0" err="1"/>
              <a:t>sudah</a:t>
            </a:r>
            <a:r>
              <a:rPr lang="en-US" dirty="0"/>
              <a:t> </a:t>
            </a:r>
            <a:r>
              <a:rPr lang="en-US" dirty="0" err="1"/>
              <a:t>ditetapkan</a:t>
            </a:r>
            <a:r>
              <a:rPr lang="en-US" dirty="0"/>
              <a:t> </a:t>
            </a:r>
            <a:r>
              <a:rPr lang="en-US" dirty="0" err="1"/>
              <a:t>tidak</a:t>
            </a:r>
            <a:r>
              <a:rPr lang="en-US" dirty="0"/>
              <a:t> </a:t>
            </a:r>
            <a:r>
              <a:rPr lang="en-US" dirty="0" err="1"/>
              <a:t>tercapai</a:t>
            </a:r>
            <a:r>
              <a:rPr lang="en-US" dirty="0"/>
              <a:t> </a:t>
            </a:r>
            <a:r>
              <a:rPr lang="en-US" dirty="0" err="1"/>
              <a:t>sesuai</a:t>
            </a:r>
            <a:r>
              <a:rPr lang="en-US" dirty="0"/>
              <a:t> </a:t>
            </a:r>
            <a:r>
              <a:rPr lang="en-US" dirty="0" err="1"/>
              <a:t>harapan</a:t>
            </a:r>
            <a:r>
              <a:rPr lang="en-US" dirty="0"/>
              <a:t>.</a:t>
            </a:r>
            <a:r>
              <a:rPr lang="id-ID" dirty="0"/>
              <a:t> </a:t>
            </a:r>
            <a:endParaRPr lang="zh-CN" altLang="en-US" dirty="0"/>
          </a:p>
        </p:txBody>
      </p:sp>
      <p:sp>
        <p:nvSpPr>
          <p:cNvPr id="17" name="Title 3">
            <a:extLst>
              <a:ext uri="{FF2B5EF4-FFF2-40B4-BE49-F238E27FC236}">
                <a16:creationId xmlns:a16="http://schemas.microsoft.com/office/drawing/2014/main" id="{9793CE66-357B-483C-AED1-15244A7438FE}"/>
              </a:ext>
            </a:extLst>
          </p:cNvPr>
          <p:cNvSpPr txBox="1"/>
          <p:nvPr/>
        </p:nvSpPr>
        <p:spPr>
          <a:xfrm>
            <a:off x="763323" y="138656"/>
            <a:ext cx="8599485" cy="476250"/>
          </a:xfrm>
          <a:prstGeom prst="rect">
            <a:avLst/>
          </a:prstGeom>
        </p:spPr>
        <p:txBody>
          <a:bodyPr/>
          <a:lstStyle>
            <a:defPPr>
              <a:defRPr lang="en-US"/>
            </a:defPPr>
            <a:lvl1pPr defTabSz="957263" eaLnBrk="0" hangingPunct="0">
              <a:defRPr sz="2000">
                <a:latin typeface="Calibri" pitchFamily="34" charset="0"/>
                <a:ea typeface="Calibri" pitchFamily="34" charset="0"/>
                <a:cs typeface="Calibri" pitchFamily="34" charset="0"/>
              </a:defRPr>
            </a:lvl1pPr>
            <a:lvl2pPr defTabSz="957263" eaLnBrk="0" hangingPunct="0">
              <a:defRPr sz="4400">
                <a:latin typeface="Calibri" pitchFamily="34" charset="0"/>
                <a:ea typeface="Calibri" pitchFamily="34" charset="0"/>
                <a:cs typeface="Calibri" pitchFamily="34" charset="0"/>
              </a:defRPr>
            </a:lvl2pPr>
            <a:lvl3pPr defTabSz="957263" eaLnBrk="0" hangingPunct="0">
              <a:defRPr sz="4400">
                <a:latin typeface="Calibri" pitchFamily="34" charset="0"/>
                <a:ea typeface="Calibri" pitchFamily="34" charset="0"/>
                <a:cs typeface="Calibri" pitchFamily="34" charset="0"/>
              </a:defRPr>
            </a:lvl3pPr>
            <a:lvl4pPr defTabSz="957263" eaLnBrk="0" hangingPunct="0">
              <a:defRPr sz="4400">
                <a:latin typeface="Calibri" pitchFamily="34" charset="0"/>
                <a:ea typeface="Calibri" pitchFamily="34" charset="0"/>
                <a:cs typeface="Calibri" pitchFamily="34" charset="0"/>
              </a:defRPr>
            </a:lvl4pPr>
            <a:lvl5pPr defTabSz="957263" eaLnBrk="0" hangingPunct="0">
              <a:defRPr sz="4400">
                <a:latin typeface="Calibri" pitchFamily="34" charset="0"/>
                <a:ea typeface="Calibri" pitchFamily="34" charset="0"/>
                <a:cs typeface="Calibri" pitchFamily="34" charset="0"/>
              </a:defRPr>
            </a:lvl5pPr>
            <a:lvl6pPr marL="457200" defTabSz="957263" fontAlgn="base">
              <a:spcBef>
                <a:spcPct val="0"/>
              </a:spcBef>
              <a:spcAft>
                <a:spcPct val="0"/>
              </a:spcAft>
              <a:defRPr sz="2000">
                <a:solidFill>
                  <a:srgbClr val="000066"/>
                </a:solidFill>
                <a:latin typeface="Humana 777" pitchFamily="2" charset="0"/>
              </a:defRPr>
            </a:lvl6pPr>
            <a:lvl7pPr marL="914400" defTabSz="957263" fontAlgn="base">
              <a:spcBef>
                <a:spcPct val="0"/>
              </a:spcBef>
              <a:spcAft>
                <a:spcPct val="0"/>
              </a:spcAft>
              <a:defRPr sz="2000">
                <a:solidFill>
                  <a:srgbClr val="000066"/>
                </a:solidFill>
                <a:latin typeface="Humana 777" pitchFamily="2" charset="0"/>
              </a:defRPr>
            </a:lvl7pPr>
            <a:lvl8pPr marL="1371600" defTabSz="957263" fontAlgn="base">
              <a:spcBef>
                <a:spcPct val="0"/>
              </a:spcBef>
              <a:spcAft>
                <a:spcPct val="0"/>
              </a:spcAft>
              <a:defRPr sz="2000">
                <a:solidFill>
                  <a:srgbClr val="000066"/>
                </a:solidFill>
                <a:latin typeface="Humana 777" pitchFamily="2" charset="0"/>
              </a:defRPr>
            </a:lvl8pPr>
            <a:lvl9pPr marL="1828800" defTabSz="957263" fontAlgn="base">
              <a:spcBef>
                <a:spcPct val="0"/>
              </a:spcBef>
              <a:spcAft>
                <a:spcPct val="0"/>
              </a:spcAft>
              <a:defRPr sz="2000">
                <a:solidFill>
                  <a:srgbClr val="000066"/>
                </a:solidFill>
                <a:latin typeface="Humana 777" pitchFamily="2" charset="0"/>
              </a:defRPr>
            </a:lvl9pPr>
          </a:lstStyle>
          <a:p>
            <a:pPr fontAlgn="base">
              <a:spcBef>
                <a:spcPct val="0"/>
              </a:spcBef>
              <a:spcAft>
                <a:spcPct val="0"/>
              </a:spcAft>
            </a:pPr>
            <a:r>
              <a:rPr lang="en-US" sz="2400" dirty="0">
                <a:latin typeface="+mj-lt"/>
              </a:rPr>
              <a:t>Fitur </a:t>
            </a:r>
            <a:r>
              <a:rPr lang="en-US" sz="2400" dirty="0" err="1">
                <a:latin typeface="+mj-lt"/>
              </a:rPr>
              <a:t>Unggulan</a:t>
            </a:r>
            <a:r>
              <a:rPr lang="en-US" sz="2400" dirty="0">
                <a:latin typeface="+mj-lt"/>
              </a:rPr>
              <a:t> Performance Apps by Crowe (1/3)</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4" name="TextBox 39"/>
          <p:cNvSpPr txBox="1"/>
          <p:nvPr/>
        </p:nvSpPr>
        <p:spPr>
          <a:xfrm>
            <a:off x="11400944" y="6395697"/>
            <a:ext cx="422757" cy="169277"/>
          </a:xfrm>
          <a:prstGeom prst="rect">
            <a:avLst/>
          </a:prstGeom>
          <a:noFill/>
        </p:spPr>
        <p:txBody>
          <a:bodyPr wrap="square" lIns="0" tIns="0" rIns="0" bIns="0" rtlCol="0">
            <a:spAutoFit/>
          </a:bodyPr>
          <a:lstStyle/>
          <a:p>
            <a:pPr algn="r" fontAlgn="base">
              <a:spcBef>
                <a:spcPct val="0"/>
              </a:spcBef>
              <a:spcAft>
                <a:spcPct val="0"/>
              </a:spcAft>
            </a:pPr>
            <a:fld id="{043534F5-8106-454C-A466-0C6DA036C846}" type="slidenum">
              <a:rPr lang="en-US" sz="1100" b="1">
                <a:solidFill>
                  <a:srgbClr val="000000"/>
                </a:solidFill>
                <a:latin typeface="Calibri" panose="020F0502020204030204" pitchFamily="34" charset="0"/>
                <a:cs typeface="Calibri" panose="020F0502020204030204" pitchFamily="34" charset="0"/>
              </a:rPr>
              <a:pPr algn="r" fontAlgn="base">
                <a:spcBef>
                  <a:spcPct val="0"/>
                </a:spcBef>
                <a:spcAft>
                  <a:spcPct val="0"/>
                </a:spcAft>
              </a:pPr>
              <a:t>8</a:t>
            </a:fld>
            <a:endParaRPr lang="en-US" sz="1100" b="1" dirty="0">
              <a:solidFill>
                <a:srgbClr val="000000"/>
              </a:solidFill>
              <a:latin typeface="Calibri" panose="020F0502020204030204" pitchFamily="34" charset="0"/>
              <a:cs typeface="Calibri" panose="020F0502020204030204" pitchFamily="34" charset="0"/>
            </a:endParaRPr>
          </a:p>
        </p:txBody>
      </p:sp>
      <p:cxnSp>
        <p:nvCxnSpPr>
          <p:cNvPr id="3145740" name="Straight Connector 40"/>
          <p:cNvCxnSpPr>
            <a:cxnSpLocks/>
          </p:cNvCxnSpPr>
          <p:nvPr/>
        </p:nvCxnSpPr>
        <p:spPr bwMode="auto">
          <a:xfrm>
            <a:off x="11612322" y="6373011"/>
            <a:ext cx="0" cy="22493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145741" name="Straight Connector 41"/>
          <p:cNvCxnSpPr>
            <a:cxnSpLocks/>
          </p:cNvCxnSpPr>
          <p:nvPr/>
        </p:nvCxnSpPr>
        <p:spPr bwMode="auto">
          <a:xfrm>
            <a:off x="11612322" y="6373011"/>
            <a:ext cx="0" cy="224939"/>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048635" name="object 52"/>
          <p:cNvSpPr txBox="1"/>
          <p:nvPr/>
        </p:nvSpPr>
        <p:spPr>
          <a:xfrm>
            <a:off x="9773159" y="6415141"/>
            <a:ext cx="1750695" cy="279399"/>
          </a:xfrm>
          <a:prstGeom prst="rect">
            <a:avLst/>
          </a:prstGeom>
        </p:spPr>
        <p:txBody>
          <a:bodyPr vert="horz" wrap="square" lIns="0" tIns="0" rIns="0" bIns="0" rtlCol="0">
            <a:spAutoFit/>
          </a:bodyPr>
          <a:lstStyle>
            <a:defPPr>
              <a:defRPr lang="en-US"/>
            </a:defPPr>
            <a:lvl1pPr marL="0" algn="l" defTabSz="914400" rtl="0" eaLnBrk="1" latinLnBrk="0" hangingPunct="1">
              <a:defRPr sz="1100" b="1" i="0" kern="1200">
                <a:solidFill>
                  <a:schemeClr val="tx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150"/>
              </a:lnSpc>
            </a:pPr>
            <a:r>
              <a:rPr lang="en-ID" dirty="0">
                <a:solidFill>
                  <a:prstClr val="black"/>
                </a:solidFill>
              </a:rPr>
              <a:t>Strictly Private &amp;</a:t>
            </a:r>
            <a:r>
              <a:rPr lang="en-ID" spc="-65" dirty="0">
                <a:solidFill>
                  <a:prstClr val="black"/>
                </a:solidFill>
              </a:rPr>
              <a:t> </a:t>
            </a:r>
            <a:r>
              <a:rPr lang="en-ID" spc="-5" dirty="0">
                <a:solidFill>
                  <a:prstClr val="black"/>
                </a:solidFill>
              </a:rPr>
              <a:t>Confidential</a:t>
            </a:r>
          </a:p>
        </p:txBody>
      </p:sp>
      <p:pic>
        <p:nvPicPr>
          <p:cNvPr id="2097162" name="Picture 8"/>
          <p:cNvPicPr>
            <a:picLocks noChangeAspect="1"/>
          </p:cNvPicPr>
          <p:nvPr/>
        </p:nvPicPr>
        <p:blipFill>
          <a:blip r:embed="rId3" cstate="print"/>
          <a:stretch>
            <a:fillRect/>
          </a:stretch>
        </p:blipFill>
        <p:spPr>
          <a:xfrm>
            <a:off x="147750" y="6373011"/>
            <a:ext cx="791084" cy="219542"/>
          </a:xfrm>
          <a:prstGeom prst="rect">
            <a:avLst/>
          </a:prstGeom>
        </p:spPr>
      </p:pic>
      <p:sp>
        <p:nvSpPr>
          <p:cNvPr id="1048637" name="TextBox 130"/>
          <p:cNvSpPr txBox="1"/>
          <p:nvPr/>
        </p:nvSpPr>
        <p:spPr>
          <a:xfrm>
            <a:off x="763323" y="963948"/>
            <a:ext cx="3803991" cy="369332"/>
          </a:xfrm>
          <a:prstGeom prst="rect">
            <a:avLst/>
          </a:prstGeom>
          <a:noFill/>
        </p:spPr>
        <p:txBody>
          <a:bodyPr wrap="square" rtlCol="0">
            <a:spAutoFit/>
          </a:bodyPr>
          <a:lstStyle/>
          <a:p>
            <a:pPr marL="342900" indent="-342900">
              <a:buFont typeface="+mj-lt"/>
              <a:buAutoNum type="arabicPeriod" startAt="3"/>
            </a:pPr>
            <a:r>
              <a:rPr lang="en-US" dirty="0"/>
              <a:t>Collaboration Tool for Team</a:t>
            </a:r>
          </a:p>
        </p:txBody>
      </p:sp>
      <p:sp>
        <p:nvSpPr>
          <p:cNvPr id="1048638" name="TextBox 8"/>
          <p:cNvSpPr txBox="1"/>
          <p:nvPr/>
        </p:nvSpPr>
        <p:spPr>
          <a:xfrm>
            <a:off x="1541585" y="1294708"/>
            <a:ext cx="4958861" cy="1691640"/>
          </a:xfrm>
          <a:prstGeom prst="rect">
            <a:avLst/>
          </a:prstGeom>
          <a:noFill/>
        </p:spPr>
        <p:txBody>
          <a:bodyPr wrap="square" rtlCol="0">
            <a:spAutoFit/>
          </a:bodyPr>
          <a:lstStyle/>
          <a:p>
            <a:pPr algn="just"/>
            <a:r>
              <a:rPr lang="id-ID" dirty="0"/>
              <a:t>Aplikasi Performance </a:t>
            </a:r>
            <a:r>
              <a:rPr lang="id-ID" dirty="0" err="1"/>
              <a:t>Apps</a:t>
            </a:r>
            <a:r>
              <a:rPr lang="en-US" dirty="0" err="1"/>
              <a:t> by Crowe dapat</a:t>
            </a:r>
            <a:r>
              <a:rPr lang="id-ID" dirty="0"/>
              <a:t> memfasilitasi </a:t>
            </a:r>
            <a:r>
              <a:rPr lang="id-ID" dirty="0" err="1"/>
              <a:t>member</a:t>
            </a:r>
            <a:r>
              <a:rPr lang="id-ID" dirty="0"/>
              <a:t> dalam satu </a:t>
            </a:r>
            <a:r>
              <a:rPr lang="en-US" dirty="0"/>
              <a:t>user </a:t>
            </a:r>
            <a:r>
              <a:rPr lang="id-ID" dirty="0"/>
              <a:t>team untuk berkolaborasi dalam menentukan  target</a:t>
            </a:r>
            <a:r>
              <a:rPr lang="en-US" dirty="0"/>
              <a:t>, mengevaluasi pencapaiannya,pencapaiannya serta menemukan solusi ketika target tidak tercapai.</a:t>
            </a:r>
            <a:endParaRPr lang="id-ID" dirty="0"/>
          </a:p>
        </p:txBody>
      </p:sp>
      <p:sp>
        <p:nvSpPr>
          <p:cNvPr id="1048639" name="TextBox 9"/>
          <p:cNvSpPr txBox="1"/>
          <p:nvPr/>
        </p:nvSpPr>
        <p:spPr>
          <a:xfrm>
            <a:off x="763322" y="3244334"/>
            <a:ext cx="3803991" cy="369332"/>
          </a:xfrm>
          <a:prstGeom prst="rect">
            <a:avLst/>
          </a:prstGeom>
          <a:noFill/>
        </p:spPr>
        <p:txBody>
          <a:bodyPr wrap="square" rtlCol="0">
            <a:spAutoFit/>
          </a:bodyPr>
          <a:lstStyle/>
          <a:p>
            <a:pPr marL="342900" indent="-342900">
              <a:buFont typeface="+mj-lt"/>
              <a:buAutoNum type="arabicPeriod" startAt="4"/>
            </a:pPr>
            <a:r>
              <a:rPr lang="en-US" dirty="0"/>
              <a:t>Dashboard Team Performance</a:t>
            </a:r>
          </a:p>
        </p:txBody>
      </p:sp>
      <p:sp>
        <p:nvSpPr>
          <p:cNvPr id="1048640" name="TextBox 1"/>
          <p:cNvSpPr txBox="1"/>
          <p:nvPr/>
        </p:nvSpPr>
        <p:spPr>
          <a:xfrm>
            <a:off x="1443113" y="3569677"/>
            <a:ext cx="4958860" cy="1477328"/>
          </a:xfrm>
          <a:prstGeom prst="rect">
            <a:avLst/>
          </a:prstGeom>
          <a:noFill/>
        </p:spPr>
        <p:txBody>
          <a:bodyPr wrap="square" rtlCol="0">
            <a:spAutoFit/>
          </a:bodyPr>
          <a:lstStyle/>
          <a:p>
            <a:pPr algn="just"/>
            <a:r>
              <a:rPr lang="en-US" dirty="0"/>
              <a:t>Apps ini juga m</a:t>
            </a:r>
            <a:r>
              <a:rPr lang="id-ID" dirty="0"/>
              <a:t>emberikan kemudahan</a:t>
            </a:r>
            <a:r>
              <a:rPr lang="en-US" dirty="0"/>
              <a:t> bagi user team leader</a:t>
            </a:r>
            <a:r>
              <a:rPr lang="id-ID" dirty="0"/>
              <a:t> </a:t>
            </a:r>
            <a:r>
              <a:rPr lang="en-US" dirty="0"/>
              <a:t>dan member untuk </a:t>
            </a:r>
            <a:r>
              <a:rPr lang="id-ID" dirty="0" err="1"/>
              <a:t>tracking</a:t>
            </a:r>
            <a:r>
              <a:rPr lang="id-ID" dirty="0"/>
              <a:t> dan </a:t>
            </a:r>
            <a:r>
              <a:rPr lang="id-ID" dirty="0" err="1"/>
              <a:t>monitoring</a:t>
            </a:r>
            <a:r>
              <a:rPr lang="id-ID" dirty="0"/>
              <a:t> capaian </a:t>
            </a:r>
            <a:r>
              <a:rPr lang="en-US" dirty="0" err="1"/>
              <a:t>kinerja secara periodik sesuai target yang telah ditetapkan pada periode tersebut.</a:t>
            </a:r>
            <a:r>
              <a:rPr lang="id-ID" dirty="0"/>
              <a:t> </a:t>
            </a:r>
            <a:endParaRPr lang="zh-CN" altLang="en-US" dirty="0"/>
          </a:p>
        </p:txBody>
      </p:sp>
      <p:pic>
        <p:nvPicPr>
          <p:cNvPr id="2097163" name="Picture 17"/>
          <p:cNvPicPr>
            <a:picLocks noChangeAspect="1"/>
          </p:cNvPicPr>
          <p:nvPr/>
        </p:nvPicPr>
        <p:blipFill>
          <a:blip r:embed="rId4"/>
          <a:stretch>
            <a:fillRect/>
          </a:stretch>
        </p:blipFill>
        <p:spPr>
          <a:xfrm>
            <a:off x="6475379" y="1333280"/>
            <a:ext cx="4192275" cy="2093954"/>
          </a:xfrm>
          <a:prstGeom prst="rect">
            <a:avLst/>
          </a:prstGeom>
          <a:ln>
            <a:solidFill>
              <a:schemeClr val="tx1"/>
            </a:solidFill>
          </a:ln>
          <a:effectLst>
            <a:reflection blurRad="6350" stA="52000" endA="300" endPos="35000" dir="5400000" sy="-100000" algn="bl" rotWithShape="0"/>
          </a:effectLst>
          <a:scene3d>
            <a:camera prst="perspectiveContrastingLeftFacing">
              <a:rot lat="0" lon="2636332" rev="21386789"/>
            </a:camera>
            <a:lightRig rig="threePt" dir="t"/>
          </a:scene3d>
        </p:spPr>
      </p:pic>
      <p:pic>
        <p:nvPicPr>
          <p:cNvPr id="2097164" name="Picture 18"/>
          <p:cNvPicPr>
            <a:picLocks noChangeAspect="1"/>
          </p:cNvPicPr>
          <p:nvPr/>
        </p:nvPicPr>
        <p:blipFill>
          <a:blip r:embed="rId5"/>
          <a:stretch>
            <a:fillRect/>
          </a:stretch>
        </p:blipFill>
        <p:spPr>
          <a:xfrm>
            <a:off x="7167916" y="2000824"/>
            <a:ext cx="4048865" cy="1812325"/>
          </a:xfrm>
          <a:prstGeom prst="rect">
            <a:avLst/>
          </a:prstGeom>
          <a:ln>
            <a:solidFill>
              <a:schemeClr val="tx1"/>
            </a:solidFill>
          </a:ln>
          <a:effectLst>
            <a:reflection blurRad="6350" stA="52000" endA="300" endPos="35000" dir="5400000" sy="-100000" algn="bl" rotWithShape="0"/>
          </a:effectLst>
          <a:scene3d>
            <a:camera prst="perspectiveContrastingLeftFacing">
              <a:rot lat="0" lon="2636332" rev="21386789"/>
            </a:camera>
            <a:lightRig rig="threePt" dir="t"/>
          </a:scene3d>
        </p:spPr>
      </p:pic>
      <p:pic>
        <p:nvPicPr>
          <p:cNvPr id="2097165" name="Picture 19"/>
          <p:cNvPicPr>
            <a:picLocks noChangeAspect="1"/>
          </p:cNvPicPr>
          <p:nvPr/>
        </p:nvPicPr>
        <p:blipFill>
          <a:blip r:embed="rId6"/>
          <a:stretch>
            <a:fillRect/>
          </a:stretch>
        </p:blipFill>
        <p:spPr>
          <a:xfrm>
            <a:off x="7644174" y="2699079"/>
            <a:ext cx="4207835" cy="2228139"/>
          </a:xfrm>
          <a:prstGeom prst="rect">
            <a:avLst/>
          </a:prstGeom>
          <a:ln>
            <a:solidFill>
              <a:schemeClr val="tx1"/>
            </a:solidFill>
          </a:ln>
          <a:effectLst>
            <a:reflection blurRad="6350" stA="52000" endA="300" endPos="35000" dir="5400000" sy="-100000" algn="bl" rotWithShape="0"/>
          </a:effectLst>
          <a:scene3d>
            <a:camera prst="perspectiveContrastingLeftFacing">
              <a:rot lat="0" lon="2636332" rev="21386789"/>
            </a:camera>
            <a:lightRig rig="threePt" dir="t"/>
          </a:scene3d>
        </p:spPr>
      </p:pic>
      <p:sp>
        <p:nvSpPr>
          <p:cNvPr id="15" name="Title 3">
            <a:extLst>
              <a:ext uri="{FF2B5EF4-FFF2-40B4-BE49-F238E27FC236}">
                <a16:creationId xmlns:a16="http://schemas.microsoft.com/office/drawing/2014/main" id="{203983C9-A36C-48B0-9A66-F995748FF724}"/>
              </a:ext>
            </a:extLst>
          </p:cNvPr>
          <p:cNvSpPr txBox="1"/>
          <p:nvPr/>
        </p:nvSpPr>
        <p:spPr>
          <a:xfrm>
            <a:off x="763323" y="138656"/>
            <a:ext cx="8599485" cy="476250"/>
          </a:xfrm>
          <a:prstGeom prst="rect">
            <a:avLst/>
          </a:prstGeom>
        </p:spPr>
        <p:txBody>
          <a:bodyPr/>
          <a:lstStyle>
            <a:defPPr>
              <a:defRPr lang="en-US"/>
            </a:defPPr>
            <a:lvl1pPr defTabSz="957263" eaLnBrk="0" hangingPunct="0">
              <a:defRPr sz="2000">
                <a:latin typeface="Calibri" pitchFamily="34" charset="0"/>
                <a:ea typeface="Calibri" pitchFamily="34" charset="0"/>
                <a:cs typeface="Calibri" pitchFamily="34" charset="0"/>
              </a:defRPr>
            </a:lvl1pPr>
            <a:lvl2pPr defTabSz="957263" eaLnBrk="0" hangingPunct="0">
              <a:defRPr sz="4400">
                <a:latin typeface="Calibri" pitchFamily="34" charset="0"/>
                <a:ea typeface="Calibri" pitchFamily="34" charset="0"/>
                <a:cs typeface="Calibri" pitchFamily="34" charset="0"/>
              </a:defRPr>
            </a:lvl2pPr>
            <a:lvl3pPr defTabSz="957263" eaLnBrk="0" hangingPunct="0">
              <a:defRPr sz="4400">
                <a:latin typeface="Calibri" pitchFamily="34" charset="0"/>
                <a:ea typeface="Calibri" pitchFamily="34" charset="0"/>
                <a:cs typeface="Calibri" pitchFamily="34" charset="0"/>
              </a:defRPr>
            </a:lvl3pPr>
            <a:lvl4pPr defTabSz="957263" eaLnBrk="0" hangingPunct="0">
              <a:defRPr sz="4400">
                <a:latin typeface="Calibri" pitchFamily="34" charset="0"/>
                <a:ea typeface="Calibri" pitchFamily="34" charset="0"/>
                <a:cs typeface="Calibri" pitchFamily="34" charset="0"/>
              </a:defRPr>
            </a:lvl4pPr>
            <a:lvl5pPr defTabSz="957263" eaLnBrk="0" hangingPunct="0">
              <a:defRPr sz="4400">
                <a:latin typeface="Calibri" pitchFamily="34" charset="0"/>
                <a:ea typeface="Calibri" pitchFamily="34" charset="0"/>
                <a:cs typeface="Calibri" pitchFamily="34" charset="0"/>
              </a:defRPr>
            </a:lvl5pPr>
            <a:lvl6pPr marL="457200" defTabSz="957263" fontAlgn="base">
              <a:spcBef>
                <a:spcPct val="0"/>
              </a:spcBef>
              <a:spcAft>
                <a:spcPct val="0"/>
              </a:spcAft>
              <a:defRPr sz="2000">
                <a:solidFill>
                  <a:srgbClr val="000066"/>
                </a:solidFill>
                <a:latin typeface="Humana 777" pitchFamily="2" charset="0"/>
              </a:defRPr>
            </a:lvl6pPr>
            <a:lvl7pPr marL="914400" defTabSz="957263" fontAlgn="base">
              <a:spcBef>
                <a:spcPct val="0"/>
              </a:spcBef>
              <a:spcAft>
                <a:spcPct val="0"/>
              </a:spcAft>
              <a:defRPr sz="2000">
                <a:solidFill>
                  <a:srgbClr val="000066"/>
                </a:solidFill>
                <a:latin typeface="Humana 777" pitchFamily="2" charset="0"/>
              </a:defRPr>
            </a:lvl7pPr>
            <a:lvl8pPr marL="1371600" defTabSz="957263" fontAlgn="base">
              <a:spcBef>
                <a:spcPct val="0"/>
              </a:spcBef>
              <a:spcAft>
                <a:spcPct val="0"/>
              </a:spcAft>
              <a:defRPr sz="2000">
                <a:solidFill>
                  <a:srgbClr val="000066"/>
                </a:solidFill>
                <a:latin typeface="Humana 777" pitchFamily="2" charset="0"/>
              </a:defRPr>
            </a:lvl8pPr>
            <a:lvl9pPr marL="1828800" defTabSz="957263" fontAlgn="base">
              <a:spcBef>
                <a:spcPct val="0"/>
              </a:spcBef>
              <a:spcAft>
                <a:spcPct val="0"/>
              </a:spcAft>
              <a:defRPr sz="2000">
                <a:solidFill>
                  <a:srgbClr val="000066"/>
                </a:solidFill>
                <a:latin typeface="Humana 777" pitchFamily="2" charset="0"/>
              </a:defRPr>
            </a:lvl9pPr>
          </a:lstStyle>
          <a:p>
            <a:pPr fontAlgn="base">
              <a:spcBef>
                <a:spcPct val="0"/>
              </a:spcBef>
              <a:spcAft>
                <a:spcPct val="0"/>
              </a:spcAft>
            </a:pPr>
            <a:r>
              <a:rPr lang="en-US" sz="2400" dirty="0">
                <a:latin typeface="+mj-lt"/>
              </a:rPr>
              <a:t>Fitur </a:t>
            </a:r>
            <a:r>
              <a:rPr lang="en-US" sz="2400" dirty="0" err="1">
                <a:latin typeface="+mj-lt"/>
              </a:rPr>
              <a:t>Unggulan</a:t>
            </a:r>
            <a:r>
              <a:rPr lang="en-US" sz="2400" dirty="0">
                <a:latin typeface="+mj-lt"/>
              </a:rPr>
              <a:t> Performance Apps by Crowe (2/3)</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4" name="TextBox 39"/>
          <p:cNvSpPr txBox="1"/>
          <p:nvPr/>
        </p:nvSpPr>
        <p:spPr>
          <a:xfrm>
            <a:off x="11400944" y="6395697"/>
            <a:ext cx="422757" cy="169277"/>
          </a:xfrm>
          <a:prstGeom prst="rect">
            <a:avLst/>
          </a:prstGeom>
          <a:noFill/>
        </p:spPr>
        <p:txBody>
          <a:bodyPr wrap="square" lIns="0" tIns="0" rIns="0" bIns="0" rtlCol="0">
            <a:spAutoFit/>
          </a:bodyPr>
          <a:lstStyle/>
          <a:p>
            <a:pPr algn="r" fontAlgn="base">
              <a:spcBef>
                <a:spcPct val="0"/>
              </a:spcBef>
              <a:spcAft>
                <a:spcPct val="0"/>
              </a:spcAft>
            </a:pPr>
            <a:fld id="{043534F5-8106-454C-A466-0C6DA036C846}" type="slidenum">
              <a:rPr lang="en-US" sz="1100" b="1">
                <a:solidFill>
                  <a:srgbClr val="000000"/>
                </a:solidFill>
                <a:latin typeface="Calibri" panose="020F0502020204030204" pitchFamily="34" charset="0"/>
                <a:cs typeface="Calibri" panose="020F0502020204030204" pitchFamily="34" charset="0"/>
              </a:rPr>
              <a:pPr algn="r" fontAlgn="base">
                <a:spcBef>
                  <a:spcPct val="0"/>
                </a:spcBef>
                <a:spcAft>
                  <a:spcPct val="0"/>
                </a:spcAft>
              </a:pPr>
              <a:t>9</a:t>
            </a:fld>
            <a:endParaRPr lang="en-US" sz="1100" b="1" dirty="0">
              <a:solidFill>
                <a:srgbClr val="000000"/>
              </a:solidFill>
              <a:latin typeface="Calibri" panose="020F0502020204030204" pitchFamily="34" charset="0"/>
              <a:cs typeface="Calibri" panose="020F0502020204030204" pitchFamily="34" charset="0"/>
            </a:endParaRPr>
          </a:p>
        </p:txBody>
      </p:sp>
      <p:cxnSp>
        <p:nvCxnSpPr>
          <p:cNvPr id="3145742" name="Straight Connector 40"/>
          <p:cNvCxnSpPr>
            <a:cxnSpLocks/>
          </p:cNvCxnSpPr>
          <p:nvPr/>
        </p:nvCxnSpPr>
        <p:spPr bwMode="auto">
          <a:xfrm>
            <a:off x="11612322" y="6373011"/>
            <a:ext cx="0" cy="22493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145743" name="Straight Connector 41"/>
          <p:cNvCxnSpPr>
            <a:cxnSpLocks/>
          </p:cNvCxnSpPr>
          <p:nvPr/>
        </p:nvCxnSpPr>
        <p:spPr bwMode="auto">
          <a:xfrm>
            <a:off x="11612322" y="6373011"/>
            <a:ext cx="0" cy="224939"/>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048645" name="object 52"/>
          <p:cNvSpPr txBox="1"/>
          <p:nvPr/>
        </p:nvSpPr>
        <p:spPr>
          <a:xfrm>
            <a:off x="9773159" y="6415141"/>
            <a:ext cx="1750695" cy="279399"/>
          </a:xfrm>
          <a:prstGeom prst="rect">
            <a:avLst/>
          </a:prstGeom>
        </p:spPr>
        <p:txBody>
          <a:bodyPr vert="horz" wrap="square" lIns="0" tIns="0" rIns="0" bIns="0" rtlCol="0">
            <a:spAutoFit/>
          </a:bodyPr>
          <a:lstStyle>
            <a:defPPr>
              <a:defRPr lang="en-US"/>
            </a:defPPr>
            <a:lvl1pPr marL="0" algn="l" defTabSz="914400" rtl="0" eaLnBrk="1" latinLnBrk="0" hangingPunct="1">
              <a:defRPr sz="1100" b="1" i="0" kern="1200">
                <a:solidFill>
                  <a:schemeClr val="tx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150"/>
              </a:lnSpc>
            </a:pPr>
            <a:r>
              <a:rPr lang="en-ID" dirty="0">
                <a:solidFill>
                  <a:prstClr val="black"/>
                </a:solidFill>
              </a:rPr>
              <a:t>Strictly Private &amp;</a:t>
            </a:r>
            <a:r>
              <a:rPr lang="en-ID" spc="-65" dirty="0">
                <a:solidFill>
                  <a:prstClr val="black"/>
                </a:solidFill>
              </a:rPr>
              <a:t> </a:t>
            </a:r>
            <a:r>
              <a:rPr lang="en-ID" spc="-5" dirty="0">
                <a:solidFill>
                  <a:prstClr val="black"/>
                </a:solidFill>
              </a:rPr>
              <a:t>Confidential</a:t>
            </a:r>
          </a:p>
        </p:txBody>
      </p:sp>
      <p:pic>
        <p:nvPicPr>
          <p:cNvPr id="2097166" name="Picture 8"/>
          <p:cNvPicPr>
            <a:picLocks noChangeAspect="1"/>
          </p:cNvPicPr>
          <p:nvPr/>
        </p:nvPicPr>
        <p:blipFill>
          <a:blip r:embed="rId3" cstate="print"/>
          <a:stretch>
            <a:fillRect/>
          </a:stretch>
        </p:blipFill>
        <p:spPr>
          <a:xfrm>
            <a:off x="147750" y="6373011"/>
            <a:ext cx="791084" cy="219542"/>
          </a:xfrm>
          <a:prstGeom prst="rect">
            <a:avLst/>
          </a:prstGeom>
        </p:spPr>
      </p:pic>
      <p:pic>
        <p:nvPicPr>
          <p:cNvPr id="2097167" name="Picture 4"/>
          <p:cNvPicPr>
            <a:picLocks noChangeAspect="1"/>
          </p:cNvPicPr>
          <p:nvPr/>
        </p:nvPicPr>
        <p:blipFill>
          <a:blip r:embed="rId4"/>
          <a:stretch>
            <a:fillRect/>
          </a:stretch>
        </p:blipFill>
        <p:spPr>
          <a:xfrm>
            <a:off x="6159019" y="963948"/>
            <a:ext cx="5813754" cy="3752824"/>
          </a:xfrm>
          <a:prstGeom prst="rect">
            <a:avLst/>
          </a:prstGeom>
          <a:effectLst>
            <a:reflection blurRad="6350" stA="52000" endA="300" endPos="35000" dir="5400000" sy="-100000" algn="bl" rotWithShape="0"/>
          </a:effectLst>
          <a:scene3d>
            <a:camera prst="perspectiveContrastingLeftFacing"/>
            <a:lightRig rig="threePt" dir="t"/>
          </a:scene3d>
        </p:spPr>
      </p:pic>
      <p:sp>
        <p:nvSpPr>
          <p:cNvPr id="11" name="TextBox 130">
            <a:extLst>
              <a:ext uri="{FF2B5EF4-FFF2-40B4-BE49-F238E27FC236}">
                <a16:creationId xmlns:a16="http://schemas.microsoft.com/office/drawing/2014/main" id="{D4455A1E-EAC8-4AF3-8B48-9A0D3C390095}"/>
              </a:ext>
            </a:extLst>
          </p:cNvPr>
          <p:cNvSpPr txBox="1"/>
          <p:nvPr/>
        </p:nvSpPr>
        <p:spPr>
          <a:xfrm>
            <a:off x="763323" y="963948"/>
            <a:ext cx="3803991" cy="369332"/>
          </a:xfrm>
          <a:prstGeom prst="rect">
            <a:avLst/>
          </a:prstGeom>
          <a:noFill/>
        </p:spPr>
        <p:txBody>
          <a:bodyPr wrap="square" rtlCol="0">
            <a:spAutoFit/>
          </a:bodyPr>
          <a:lstStyle/>
          <a:p>
            <a:pPr marL="342900" indent="-342900">
              <a:buFont typeface="+mj-lt"/>
              <a:buAutoNum type="arabicPeriod" startAt="5"/>
            </a:pPr>
            <a:r>
              <a:rPr lang="en-US" dirty="0"/>
              <a:t>Live Chat for Team Users</a:t>
            </a:r>
            <a:endParaRPr lang="en-ID" dirty="0"/>
          </a:p>
        </p:txBody>
      </p:sp>
      <p:sp>
        <p:nvSpPr>
          <p:cNvPr id="12" name="TextBox 8">
            <a:extLst>
              <a:ext uri="{FF2B5EF4-FFF2-40B4-BE49-F238E27FC236}">
                <a16:creationId xmlns:a16="http://schemas.microsoft.com/office/drawing/2014/main" id="{B11F41CB-8B4F-4A84-A42E-DB56A8D23DE7}"/>
              </a:ext>
            </a:extLst>
          </p:cNvPr>
          <p:cNvSpPr txBox="1"/>
          <p:nvPr/>
        </p:nvSpPr>
        <p:spPr>
          <a:xfrm>
            <a:off x="1541585" y="1294708"/>
            <a:ext cx="4958861" cy="1477328"/>
          </a:xfrm>
          <a:prstGeom prst="rect">
            <a:avLst/>
          </a:prstGeom>
          <a:noFill/>
        </p:spPr>
        <p:txBody>
          <a:bodyPr wrap="square" rtlCol="0">
            <a:spAutoFit/>
          </a:bodyPr>
          <a:lstStyle/>
          <a:p>
            <a:pPr algn="just"/>
            <a:r>
              <a:rPr lang="id-ID" dirty="0"/>
              <a:t>Aplikasi Performance Apps</a:t>
            </a:r>
            <a:r>
              <a:rPr lang="en-US" dirty="0"/>
              <a:t> by Crowe</a:t>
            </a:r>
            <a:r>
              <a:rPr lang="id-ID" dirty="0"/>
              <a:t> memfasilitasi </a:t>
            </a:r>
            <a:r>
              <a:rPr lang="en-US" dirty="0"/>
              <a:t>user leader dan </a:t>
            </a:r>
            <a:r>
              <a:rPr lang="id-ID" dirty="0"/>
              <a:t>member dalam berkomunikasi s</a:t>
            </a:r>
            <a:r>
              <a:rPr lang="en-US" dirty="0" err="1"/>
              <a:t>ebagai</a:t>
            </a:r>
            <a:r>
              <a:rPr lang="id-ID" dirty="0"/>
              <a:t> team dengan </a:t>
            </a:r>
            <a:r>
              <a:rPr lang="en-US" dirty="0" err="1"/>
              <a:t>menggunakan</a:t>
            </a:r>
            <a:r>
              <a:rPr lang="id-ID" dirty="0"/>
              <a:t> fungsi live chat</a:t>
            </a:r>
            <a:r>
              <a:rPr lang="en-US" dirty="0"/>
              <a:t> yang </a:t>
            </a:r>
            <a:r>
              <a:rPr lang="en-US" dirty="0" err="1"/>
              <a:t>tersedia</a:t>
            </a:r>
            <a:r>
              <a:rPr lang="en-US" dirty="0"/>
              <a:t> </a:t>
            </a:r>
            <a:r>
              <a:rPr lang="en-US" dirty="0" err="1"/>
              <a:t>secara</a:t>
            </a:r>
            <a:r>
              <a:rPr lang="en-US" dirty="0"/>
              <a:t> real time.</a:t>
            </a:r>
            <a:endParaRPr lang="id-ID" dirty="0"/>
          </a:p>
        </p:txBody>
      </p:sp>
      <p:sp>
        <p:nvSpPr>
          <p:cNvPr id="13" name="Title 3">
            <a:extLst>
              <a:ext uri="{FF2B5EF4-FFF2-40B4-BE49-F238E27FC236}">
                <a16:creationId xmlns:a16="http://schemas.microsoft.com/office/drawing/2014/main" id="{D8E15062-6913-4C04-8C4A-2A718CE65F80}"/>
              </a:ext>
            </a:extLst>
          </p:cNvPr>
          <p:cNvSpPr txBox="1"/>
          <p:nvPr/>
        </p:nvSpPr>
        <p:spPr>
          <a:xfrm>
            <a:off x="763323" y="138656"/>
            <a:ext cx="8599485" cy="476250"/>
          </a:xfrm>
          <a:prstGeom prst="rect">
            <a:avLst/>
          </a:prstGeom>
        </p:spPr>
        <p:txBody>
          <a:bodyPr/>
          <a:lstStyle>
            <a:defPPr>
              <a:defRPr lang="en-US"/>
            </a:defPPr>
            <a:lvl1pPr defTabSz="957263" eaLnBrk="0" hangingPunct="0">
              <a:defRPr sz="2000">
                <a:latin typeface="Calibri" pitchFamily="34" charset="0"/>
                <a:ea typeface="Calibri" pitchFamily="34" charset="0"/>
                <a:cs typeface="Calibri" pitchFamily="34" charset="0"/>
              </a:defRPr>
            </a:lvl1pPr>
            <a:lvl2pPr defTabSz="957263" eaLnBrk="0" hangingPunct="0">
              <a:defRPr sz="4400">
                <a:latin typeface="Calibri" pitchFamily="34" charset="0"/>
                <a:ea typeface="Calibri" pitchFamily="34" charset="0"/>
                <a:cs typeface="Calibri" pitchFamily="34" charset="0"/>
              </a:defRPr>
            </a:lvl2pPr>
            <a:lvl3pPr defTabSz="957263" eaLnBrk="0" hangingPunct="0">
              <a:defRPr sz="4400">
                <a:latin typeface="Calibri" pitchFamily="34" charset="0"/>
                <a:ea typeface="Calibri" pitchFamily="34" charset="0"/>
                <a:cs typeface="Calibri" pitchFamily="34" charset="0"/>
              </a:defRPr>
            </a:lvl3pPr>
            <a:lvl4pPr defTabSz="957263" eaLnBrk="0" hangingPunct="0">
              <a:defRPr sz="4400">
                <a:latin typeface="Calibri" pitchFamily="34" charset="0"/>
                <a:ea typeface="Calibri" pitchFamily="34" charset="0"/>
                <a:cs typeface="Calibri" pitchFamily="34" charset="0"/>
              </a:defRPr>
            </a:lvl4pPr>
            <a:lvl5pPr defTabSz="957263" eaLnBrk="0" hangingPunct="0">
              <a:defRPr sz="4400">
                <a:latin typeface="Calibri" pitchFamily="34" charset="0"/>
                <a:ea typeface="Calibri" pitchFamily="34" charset="0"/>
                <a:cs typeface="Calibri" pitchFamily="34" charset="0"/>
              </a:defRPr>
            </a:lvl5pPr>
            <a:lvl6pPr marL="457200" defTabSz="957263" fontAlgn="base">
              <a:spcBef>
                <a:spcPct val="0"/>
              </a:spcBef>
              <a:spcAft>
                <a:spcPct val="0"/>
              </a:spcAft>
              <a:defRPr sz="2000">
                <a:solidFill>
                  <a:srgbClr val="000066"/>
                </a:solidFill>
                <a:latin typeface="Humana 777" pitchFamily="2" charset="0"/>
              </a:defRPr>
            </a:lvl6pPr>
            <a:lvl7pPr marL="914400" defTabSz="957263" fontAlgn="base">
              <a:spcBef>
                <a:spcPct val="0"/>
              </a:spcBef>
              <a:spcAft>
                <a:spcPct val="0"/>
              </a:spcAft>
              <a:defRPr sz="2000">
                <a:solidFill>
                  <a:srgbClr val="000066"/>
                </a:solidFill>
                <a:latin typeface="Humana 777" pitchFamily="2" charset="0"/>
              </a:defRPr>
            </a:lvl7pPr>
            <a:lvl8pPr marL="1371600" defTabSz="957263" fontAlgn="base">
              <a:spcBef>
                <a:spcPct val="0"/>
              </a:spcBef>
              <a:spcAft>
                <a:spcPct val="0"/>
              </a:spcAft>
              <a:defRPr sz="2000">
                <a:solidFill>
                  <a:srgbClr val="000066"/>
                </a:solidFill>
                <a:latin typeface="Humana 777" pitchFamily="2" charset="0"/>
              </a:defRPr>
            </a:lvl8pPr>
            <a:lvl9pPr marL="1828800" defTabSz="957263" fontAlgn="base">
              <a:spcBef>
                <a:spcPct val="0"/>
              </a:spcBef>
              <a:spcAft>
                <a:spcPct val="0"/>
              </a:spcAft>
              <a:defRPr sz="2000">
                <a:solidFill>
                  <a:srgbClr val="000066"/>
                </a:solidFill>
                <a:latin typeface="Humana 777" pitchFamily="2" charset="0"/>
              </a:defRPr>
            </a:lvl9pPr>
          </a:lstStyle>
          <a:p>
            <a:pPr fontAlgn="base">
              <a:spcBef>
                <a:spcPct val="0"/>
              </a:spcBef>
              <a:spcAft>
                <a:spcPct val="0"/>
              </a:spcAft>
            </a:pPr>
            <a:r>
              <a:rPr lang="en-US" sz="2400" dirty="0">
                <a:latin typeface="+mj-lt"/>
              </a:rPr>
              <a:t>Fitur </a:t>
            </a:r>
            <a:r>
              <a:rPr lang="en-US" sz="2400" dirty="0" err="1">
                <a:latin typeface="+mj-lt"/>
              </a:rPr>
              <a:t>Unggulan</a:t>
            </a:r>
            <a:r>
              <a:rPr lang="en-US" sz="2400" dirty="0">
                <a:latin typeface="+mj-lt"/>
              </a:rPr>
              <a:t> Performance Apps by Crowe (3/3)</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_SLIDE_TYPE" val="6"/>
</p:tagLst>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theme>
</file>

<file path=ppt/theme/theme2.xml><?xml version="1.0" encoding="utf-8"?>
<a:theme xmlns:a="http://schemas.openxmlformats.org/drawingml/2006/main" name="2016 Rebrand">
  <a:themeElements>
    <a:clrScheme name="CROWE HORWATH COLORS">
      <a:dk1>
        <a:srgbClr val="000000"/>
      </a:dk1>
      <a:lt1>
        <a:srgbClr val="FFFFFF"/>
      </a:lt1>
      <a:dk2>
        <a:srgbClr val="666666"/>
      </a:dk2>
      <a:lt2>
        <a:srgbClr val="CCCCCC"/>
      </a:lt2>
      <a:accent1>
        <a:srgbClr val="002D62"/>
      </a:accent1>
      <a:accent2>
        <a:srgbClr val="FDB913"/>
      </a:accent2>
      <a:accent3>
        <a:srgbClr val="55C5E9"/>
      </a:accent3>
      <a:accent4>
        <a:srgbClr val="00AB8E"/>
      </a:accent4>
      <a:accent5>
        <a:srgbClr val="CC3333"/>
      </a:accent5>
      <a:accent6>
        <a:srgbClr val="666666"/>
      </a:accent6>
      <a:hlink>
        <a:srgbClr val="55C5E9"/>
      </a:hlink>
      <a:folHlink>
        <a:srgbClr val="002D6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7653B4C1-E6D5-462E-8B6D-A82EBE1773B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otalTime>595</TotalTime>
  <Words>1507</Words>
  <Application>Microsoft Office PowerPoint</Application>
  <PresentationFormat>Widescreen</PresentationFormat>
  <Paragraphs>190</Paragraphs>
  <Slides>14</Slides>
  <Notes>10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14</vt:i4>
      </vt:variant>
    </vt:vector>
  </HeadingPairs>
  <TitlesOfParts>
    <vt:vector size="21" baseType="lpstr">
      <vt:lpstr>Arial</vt:lpstr>
      <vt:lpstr>Bookman Old Style</vt:lpstr>
      <vt:lpstr>Calibri</vt:lpstr>
      <vt:lpstr>Franklin Gothic Book</vt:lpstr>
      <vt:lpstr>Roboto</vt:lpstr>
      <vt:lpstr>1_RetrospectVTI</vt:lpstr>
      <vt:lpstr>2016 Rebrand</vt:lpstr>
      <vt:lpstr>Logistics Performance Apps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Performance Apps</dc:title>
  <dc:creator>Nurhadi Satrio</dc:creator>
  <cp:lastModifiedBy>Nurhadi Satrio</cp:lastModifiedBy>
  <cp:revision>5</cp:revision>
  <dcterms:created xsi:type="dcterms:W3CDTF">2022-03-16T21:38:46Z</dcterms:created>
  <dcterms:modified xsi:type="dcterms:W3CDTF">2022-03-24T17:53:36Z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c87aea692a0c4e5b98a465d866232dd5</vt:lpwstr>
  </property>
</Properties>
</file>