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84" r:id="rId7"/>
    <p:sldId id="264" r:id="rId8"/>
    <p:sldId id="286" r:id="rId9"/>
    <p:sldId id="29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ora" panose="020B0604020202020204" charset="0"/>
      <p:regular r:id="rId16"/>
      <p:bold r:id="rId17"/>
      <p:italic r:id="rId18"/>
      <p:bold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4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96763" y="555828"/>
            <a:ext cx="78702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Framework Core - A Full Tour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E74F73-04C2-42DB-B559-53C4E67BB340}"/>
              </a:ext>
            </a:extLst>
          </p:cNvPr>
          <p:cNvSpPr txBox="1"/>
          <p:nvPr/>
        </p:nvSpPr>
        <p:spPr>
          <a:xfrm>
            <a:off x="896763" y="1997863"/>
            <a:ext cx="6902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Learn how to use and take advantage of the full feature set of Entity Framework Core in your .NET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-US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Trevoir Williams</a:t>
            </a:r>
            <a:endParaRPr sz="3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None/>
            </a:pPr>
            <a:r>
              <a:rPr lang="en-US" sz="2400" dirty="0">
                <a:latin typeface="Lora" panose="020B0604020202020204" charset="0"/>
                <a:ea typeface="Lato Light" panose="020F0502020204030203" pitchFamily="34" charset="0"/>
                <a:cs typeface="Arima Madurai Light" pitchFamily="2" charset="77"/>
              </a:rPr>
              <a:t>Software Engineer | Lecturer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BDFA55C1-9DE4-4F85-9CF4-7546BF1A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19" b="6319"/>
          <a:stretch>
            <a:fillRect/>
          </a:stretch>
        </p:blipFill>
        <p:spPr>
          <a:xfrm>
            <a:off x="507225" y="733850"/>
            <a:ext cx="1590651" cy="1389800"/>
          </a:xfrm>
          <a:prstGeom prst="hexagon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65210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Framework Core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Microsoft’s Flagship Data Access Framework for .NET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67722" y="1331711"/>
            <a:ext cx="7423228" cy="3633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Explore Entity Framework and how it helps you to build applications faster in .NET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Learn to manage Database creation and changes using only C# syntax.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Learn how interact with the database objects using only C# syntax.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Explore writing real queries using LINQ syntax.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Explore advanced features of Entity Framework Core. 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chemeClr val="accent1"/>
                </a:highlight>
              </a:rPr>
              <a:t>Big picture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740244" y="3791769"/>
            <a:ext cx="565457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Become comfortable with the EF C</a:t>
            </a:r>
            <a:r>
              <a:rPr lang="en-US" sz="1800" dirty="0"/>
              <a:t>o</a:t>
            </a:r>
            <a:r>
              <a:rPr lang="en" sz="1800" dirty="0"/>
              <a:t>re library and how it allows you to use </a:t>
            </a:r>
            <a:r>
              <a:rPr lang="en" sz="1600" b="1" dirty="0">
                <a:highlight>
                  <a:schemeClr val="accent1"/>
                </a:highlight>
                <a:latin typeface="Lora"/>
                <a:sym typeface="Lora"/>
              </a:rPr>
              <a:t>LINQ </a:t>
            </a:r>
            <a:r>
              <a:rPr lang="en" sz="1800" dirty="0"/>
              <a:t>queries to manipulate data</a:t>
            </a:r>
            <a:endParaRPr sz="4800" b="1" dirty="0">
              <a:highlight>
                <a:schemeClr val="accent1"/>
              </a:highlight>
              <a:latin typeface="Lora"/>
              <a:sym typeface="Lora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 – EF6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2008-2013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 Core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2017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 Core 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2020 - Present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 Core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2016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 Core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2019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 Core 6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 2021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EF Core?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Official Object Relational Mapper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Ef Core is an open source ORM library with APIs that make is easy for use to interact with our database while writing code. 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Benefits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Increases productivity while eliminating repeating code and allowing you to connect to many data stores while retaining a consistent code base. 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Enterprise Ready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EF Core is used in millions of applications and is stable and powerful enough to handle extreme workloads for high performance applications.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this course for you?</a:t>
            </a:r>
            <a:endParaRPr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know C#</a:t>
            </a:r>
            <a:b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have some Database Knowedge</a:t>
            </a: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NONE!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 modern ways of database interactions in .NET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NONE!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8702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 you in the Course!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19881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DF5122C-C069-40AB-82C6-210FD22ED720}"/>
</file>

<file path=customXml/itemProps2.xml><?xml version="1.0" encoding="utf-8"?>
<ds:datastoreItem xmlns:ds="http://schemas.openxmlformats.org/officeDocument/2006/customXml" ds:itemID="{DB6DF392-1A92-441F-AE66-9B27BCC4FB46}"/>
</file>

<file path=customXml/itemProps3.xml><?xml version="1.0" encoding="utf-8"?>
<ds:datastoreItem xmlns:ds="http://schemas.openxmlformats.org/officeDocument/2006/customXml" ds:itemID="{36B1A1BE-6840-49B0-9D13-C216338C2559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298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Quattrocento Sans</vt:lpstr>
      <vt:lpstr>Calibri</vt:lpstr>
      <vt:lpstr>Arial</vt:lpstr>
      <vt:lpstr>Lora</vt:lpstr>
      <vt:lpstr>Viola template</vt:lpstr>
      <vt:lpstr>Entity Framework Core - A Full Tour</vt:lpstr>
      <vt:lpstr>Hello!</vt:lpstr>
      <vt:lpstr>Entity Framework Core</vt:lpstr>
      <vt:lpstr>Course Overview</vt:lpstr>
      <vt:lpstr>Big picture</vt:lpstr>
      <vt:lpstr>History</vt:lpstr>
      <vt:lpstr>What is EF Core?</vt:lpstr>
      <vt:lpstr>Is this course for you?</vt:lpstr>
      <vt:lpstr>See you in the Course!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Core: The Complete .NET 5 Guide</dc:title>
  <dc:creator>Trevoir Williams</dc:creator>
  <cp:lastModifiedBy>Trevoir Williams</cp:lastModifiedBy>
  <cp:revision>10</cp:revision>
  <dcterms:modified xsi:type="dcterms:W3CDTF">2021-06-24T01:48:34Z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