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10"/>
  </p:notesMasterIdLst>
  <p:sldIdLst>
    <p:sldId id="256" r:id="rId2"/>
    <p:sldId id="261" r:id="rId3"/>
    <p:sldId id="259" r:id="rId4"/>
    <p:sldId id="257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CCFF"/>
    <a:srgbClr val="DDDDDD"/>
    <a:srgbClr val="FFCC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9CD6A-0CE3-4C11-ADD4-C721156783DA}" v="3" dt="2024-01-21T03:03:48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õ Thành Đô" userId="9b71b51f2721cbf3" providerId="LiveId" clId="{F9E9CD6A-0CE3-4C11-ADD4-C721156783DA}"/>
    <pc:docChg chg="undo custSel addSld modSld">
      <pc:chgData name="Võ Thành Đô" userId="9b71b51f2721cbf3" providerId="LiveId" clId="{F9E9CD6A-0CE3-4C11-ADD4-C721156783DA}" dt="2024-01-21T03:04:09.833" v="82" actId="27636"/>
      <pc:docMkLst>
        <pc:docMk/>
      </pc:docMkLst>
      <pc:sldChg chg="modSp mod">
        <pc:chgData name="Võ Thành Đô" userId="9b71b51f2721cbf3" providerId="LiveId" clId="{F9E9CD6A-0CE3-4C11-ADD4-C721156783DA}" dt="2024-01-21T03:03:11.156" v="61" actId="5793"/>
        <pc:sldMkLst>
          <pc:docMk/>
          <pc:sldMk cId="3782874142" sldId="260"/>
        </pc:sldMkLst>
        <pc:spChg chg="mod">
          <ac:chgData name="Võ Thành Đô" userId="9b71b51f2721cbf3" providerId="LiveId" clId="{F9E9CD6A-0CE3-4C11-ADD4-C721156783DA}" dt="2024-01-21T03:03:11.156" v="61" actId="5793"/>
          <ac:spMkLst>
            <pc:docMk/>
            <pc:sldMk cId="3782874142" sldId="260"/>
            <ac:spMk id="3" creationId="{DF6DC4D8-CCAA-59D8-1F66-C45D278A4A28}"/>
          </ac:spMkLst>
        </pc:spChg>
      </pc:sldChg>
      <pc:sldChg chg="modSp add mod">
        <pc:chgData name="Võ Thành Đô" userId="9b71b51f2721cbf3" providerId="LiveId" clId="{F9E9CD6A-0CE3-4C11-ADD4-C721156783DA}" dt="2024-01-21T03:03:09.074" v="60" actId="5793"/>
        <pc:sldMkLst>
          <pc:docMk/>
          <pc:sldMk cId="902769617" sldId="262"/>
        </pc:sldMkLst>
        <pc:spChg chg="mod">
          <ac:chgData name="Võ Thành Đô" userId="9b71b51f2721cbf3" providerId="LiveId" clId="{F9E9CD6A-0CE3-4C11-ADD4-C721156783DA}" dt="2024-01-21T03:03:09.074" v="60" actId="5793"/>
          <ac:spMkLst>
            <pc:docMk/>
            <pc:sldMk cId="902769617" sldId="262"/>
            <ac:spMk id="3" creationId="{DF6DC4D8-CCAA-59D8-1F66-C45D278A4A28}"/>
          </ac:spMkLst>
        </pc:spChg>
      </pc:sldChg>
      <pc:sldChg chg="modSp add mod">
        <pc:chgData name="Võ Thành Đô" userId="9b71b51f2721cbf3" providerId="LiveId" clId="{F9E9CD6A-0CE3-4C11-ADD4-C721156783DA}" dt="2024-01-21T03:04:06.019" v="80" actId="27636"/>
        <pc:sldMkLst>
          <pc:docMk/>
          <pc:sldMk cId="3113207214" sldId="263"/>
        </pc:sldMkLst>
        <pc:spChg chg="mod">
          <ac:chgData name="Võ Thành Đô" userId="9b71b51f2721cbf3" providerId="LiveId" clId="{F9E9CD6A-0CE3-4C11-ADD4-C721156783DA}" dt="2024-01-21T03:04:06.019" v="80" actId="27636"/>
          <ac:spMkLst>
            <pc:docMk/>
            <pc:sldMk cId="3113207214" sldId="263"/>
            <ac:spMk id="3" creationId="{DF6DC4D8-CCAA-59D8-1F66-C45D278A4A28}"/>
          </ac:spMkLst>
        </pc:spChg>
      </pc:sldChg>
      <pc:sldChg chg="modSp add mod">
        <pc:chgData name="Võ Thành Đô" userId="9b71b51f2721cbf3" providerId="LiveId" clId="{F9E9CD6A-0CE3-4C11-ADD4-C721156783DA}" dt="2024-01-21T03:04:09.833" v="82" actId="27636"/>
        <pc:sldMkLst>
          <pc:docMk/>
          <pc:sldMk cId="580608085" sldId="264"/>
        </pc:sldMkLst>
        <pc:spChg chg="mod">
          <ac:chgData name="Võ Thành Đô" userId="9b71b51f2721cbf3" providerId="LiveId" clId="{F9E9CD6A-0CE3-4C11-ADD4-C721156783DA}" dt="2024-01-21T03:04:09.833" v="82" actId="27636"/>
          <ac:spMkLst>
            <pc:docMk/>
            <pc:sldMk cId="580608085" sldId="264"/>
            <ac:spMk id="3" creationId="{DF6DC4D8-CCAA-59D8-1F66-C45D278A4A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0567-93AB-4CA6-871A-54031B6C038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C7F00-D012-49DF-ADE2-649603C2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A4ED3-C3BC-4104-8164-F441EF5C6FB2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cây, con đường, ngoài trời&#10;&#10;Mô tả được tạo tự động">
            <a:extLst>
              <a:ext uri="{FF2B5EF4-FFF2-40B4-BE49-F238E27FC236}">
                <a16:creationId xmlns:a16="http://schemas.microsoft.com/office/drawing/2014/main" id="{6AEE316C-3F28-4132-999C-568D76FCC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5" r="-2" b="14523"/>
          <a:stretch/>
        </p:blipFill>
        <p:spPr>
          <a:xfrm>
            <a:off x="245549" y="255583"/>
            <a:ext cx="11700901" cy="6380480"/>
          </a:xfrm>
          <a:prstGeom prst="rect">
            <a:avLst/>
          </a:prstGeom>
        </p:spPr>
      </p:pic>
      <p:pic>
        <p:nvPicPr>
          <p:cNvPr id="10" name="Hình ảnh 9" descr="Ảnh có chứa văn bản&#10;&#10;Mô tả được tạo tự động">
            <a:extLst>
              <a:ext uri="{FF2B5EF4-FFF2-40B4-BE49-F238E27FC236}">
                <a16:creationId xmlns:a16="http://schemas.microsoft.com/office/drawing/2014/main" id="{1A7CAFA8-1B61-4C0D-B3AD-9AE8619A9D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" y="344779"/>
            <a:ext cx="3853019" cy="10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2E14-027D-484B-9BDC-8D57A639FDF5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746-3F54-4551-B665-040E2DFA898B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7D8-1DC4-445F-B5A6-157D1F14F2D3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2919-A560-40FC-A708-2FE7C1FB4B8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6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41A-B7CF-40A0-AE93-8A7D14E20BBC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4B2-646F-418F-9FB9-74E08525EB59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2F41-3B9A-465C-B48A-AE276D5C6470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A50F-3C2C-4898-A403-24F6E406EE71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C3EE-A861-4811-B85D-A029FF0CF895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118A-2BE7-40AF-AC4B-B6C3D53FF7FB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03A70-63A8-49A6-A19C-F3D6FA211D14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53A17-44F6-4EAD-8FF6-1A78E1244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A3C7A3-275C-4AB5-B964-F79D0B0F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16" y="3839411"/>
            <a:ext cx="9966960" cy="1325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200">
                <a:solidFill>
                  <a:srgbClr val="FFC000"/>
                </a:solidFill>
              </a:rPr>
              <a:t>XÂY DỰNG WEBSITE </a:t>
            </a:r>
            <a:br>
              <a:rPr lang="en-US" sz="3200">
                <a:solidFill>
                  <a:srgbClr val="FFC000"/>
                </a:solidFill>
              </a:rPr>
            </a:br>
            <a:r>
              <a:rPr lang="vi-VN" sz="3200">
                <a:solidFill>
                  <a:srgbClr val="FFC000"/>
                </a:solidFill>
              </a:rPr>
              <a:t>Đọc truyện</a:t>
            </a:r>
            <a:endParaRPr lang="vi-VN" sz="3200">
              <a:solidFill>
                <a:srgbClr val="FFFF00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997C000-BA19-40A1-A1E0-62886B25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68846"/>
            <a:ext cx="8767860" cy="1033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FFFF"/>
                </a:solidFill>
              </a:rPr>
              <a:t>GVHD: </a:t>
            </a:r>
            <a:r>
              <a:rPr lang="en-US" sz="2000" err="1">
                <a:solidFill>
                  <a:srgbClr val="00FFFF"/>
                </a:solidFill>
              </a:rPr>
              <a:t>ThS</a:t>
            </a:r>
            <a:r>
              <a:rPr lang="en-US" sz="2000">
                <a:solidFill>
                  <a:srgbClr val="00FFFF"/>
                </a:solidFill>
              </a:rPr>
              <a:t>. </a:t>
            </a:r>
            <a:r>
              <a:rPr lang="en-US" sz="2000" b="1">
                <a:solidFill>
                  <a:srgbClr val="00FFFF"/>
                </a:solidFill>
              </a:rPr>
              <a:t>Trần Thị Hồng Yến</a:t>
            </a:r>
          </a:p>
          <a:p>
            <a:r>
              <a:rPr lang="en-US" sz="1800"/>
              <a:t>    SVTH: Phan </a:t>
            </a:r>
            <a:r>
              <a:rPr lang="en-US" sz="1800" err="1"/>
              <a:t>Thị</a:t>
            </a:r>
            <a:r>
              <a:rPr lang="en-US" sz="1800"/>
              <a:t> Linh – 20520615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</p:txBody>
      </p:sp>
      <p:sp>
        <p:nvSpPr>
          <p:cNvPr id="33" name="Tiêu đề 1">
            <a:extLst>
              <a:ext uri="{FF2B5EF4-FFF2-40B4-BE49-F238E27FC236}">
                <a16:creationId xmlns:a16="http://schemas.microsoft.com/office/drawing/2014/main" id="{CA529097-FE70-46BB-8C2B-ABAE082A9E6F}"/>
              </a:ext>
            </a:extLst>
          </p:cNvPr>
          <p:cNvSpPr txBox="1">
            <a:spLocks/>
          </p:cNvSpPr>
          <p:nvPr/>
        </p:nvSpPr>
        <p:spPr>
          <a:xfrm>
            <a:off x="1207416" y="2216364"/>
            <a:ext cx="9966960" cy="1325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WEB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12">
            <a:extLst>
              <a:ext uri="{FF2B5EF4-FFF2-40B4-BE49-F238E27FC236}">
                <a16:creationId xmlns:a16="http://schemas.microsoft.com/office/drawing/2014/main" id="{65A2C5F2-7DFC-1E9F-DFC9-CEA4DB8AE801}"/>
              </a:ext>
            </a:extLst>
          </p:cNvPr>
          <p:cNvSpPr txBox="1"/>
          <p:nvPr/>
        </p:nvSpPr>
        <p:spPr>
          <a:xfrm>
            <a:off x="7289800" y="584117"/>
            <a:ext cx="4172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1600" b="1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err="1">
                <a:solidFill>
                  <a:srgbClr val="0070C0"/>
                </a:solidFill>
              </a:rPr>
              <a:t>Lớp</a:t>
            </a:r>
            <a:r>
              <a:rPr lang="en-US" sz="1600">
                <a:solidFill>
                  <a:srgbClr val="0070C0"/>
                </a:solidFill>
              </a:rPr>
              <a:t>: </a:t>
            </a:r>
            <a:r>
              <a:rPr lang="en-US" sz="1600" b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SE347.O12</a:t>
            </a:r>
            <a:endParaRPr lang="en-US" sz="1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2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CAAF-0BE5-BF7B-11E2-228A7B5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392515"/>
                </a:solidFill>
                <a:latin typeface="More Sugar Bold"/>
              </a:rPr>
              <a:t>Nội</a:t>
            </a:r>
            <a:r>
              <a:rPr lang="en-US">
                <a:solidFill>
                  <a:srgbClr val="392515"/>
                </a:solidFill>
                <a:latin typeface="More Sugar Bold"/>
              </a:rPr>
              <a:t> dung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52D3-5C1D-75D1-BE84-82D2C4972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endParaRPr lang="en-US"/>
          </a:p>
          <a:p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endParaRPr lang="en-US"/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endParaRPr lang="en-US"/>
          </a:p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</a:p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1395B-A267-D460-3BF3-96CEED82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3792-02C7-F996-C436-946B1089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>
                <a:solidFill>
                  <a:srgbClr val="392515"/>
                </a:solidFill>
                <a:latin typeface="More Sugar Bold"/>
              </a:rPr>
              <a:t>Công</a:t>
            </a:r>
            <a:r>
              <a:rPr lang="en-US" sz="4400">
                <a:solidFill>
                  <a:srgbClr val="392515"/>
                </a:solidFill>
                <a:latin typeface="More Sugar Bold"/>
              </a:rPr>
              <a:t> </a:t>
            </a:r>
            <a:r>
              <a:rPr lang="en-US" sz="4400" err="1">
                <a:solidFill>
                  <a:srgbClr val="392515"/>
                </a:solidFill>
                <a:latin typeface="More Sugar Bold"/>
              </a:rPr>
              <a:t>nghệ</a:t>
            </a:r>
            <a:r>
              <a:rPr lang="en-US" sz="4400">
                <a:solidFill>
                  <a:srgbClr val="392515"/>
                </a:solidFill>
                <a:latin typeface="More Sugar Bold"/>
              </a:rPr>
              <a:t> </a:t>
            </a:r>
            <a:br>
              <a:rPr lang="en-US" sz="4400">
                <a:solidFill>
                  <a:srgbClr val="392515"/>
                </a:solidFill>
                <a:latin typeface="More Sugar Bold"/>
              </a:rPr>
            </a:b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3890-4FAA-5D3C-692D-A4DC6074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392515"/>
                </a:solidFill>
                <a:latin typeface="Abadi" panose="020B0604020202020204" pitchFamily="34" charset="0"/>
              </a:rPr>
              <a:t>Django Rest Framework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392515"/>
                </a:solidFill>
                <a:latin typeface="Abadi" panose="020B0604020202020204" pitchFamily="34" charset="0"/>
              </a:rPr>
              <a:t>NextJS</a:t>
            </a:r>
            <a:endParaRPr lang="en-US" sz="2400">
              <a:solidFill>
                <a:srgbClr val="392515"/>
              </a:solidFill>
              <a:latin typeface="Abadi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392515"/>
                </a:solidFill>
                <a:latin typeface="Abadi" panose="020B0604020202020204" pitchFamily="34" charset="0"/>
              </a:rPr>
              <a:t>ReactHooks</a:t>
            </a:r>
            <a:endParaRPr lang="en-US" sz="2400">
              <a:solidFill>
                <a:srgbClr val="392515"/>
              </a:solidFill>
              <a:latin typeface="Abadi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392515"/>
                </a:solidFill>
                <a:latin typeface="Abadi" panose="020B0604020202020204" pitchFamily="34" charset="0"/>
              </a:rPr>
              <a:t>SQLLite</a:t>
            </a:r>
            <a:endParaRPr lang="en-US" sz="2400">
              <a:solidFill>
                <a:srgbClr val="392515"/>
              </a:solidFill>
              <a:latin typeface="Abadi" panose="020B0604020202020204" pitchFamily="34" charset="0"/>
            </a:endParaRPr>
          </a:p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CFE4-DB8A-4E68-C5D4-09077379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6A88E-6CC4-1C52-217D-A5E8BE5F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32" y="609600"/>
            <a:ext cx="1500800" cy="1852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006C8-CA11-AC00-DCE9-0D2740B22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592" y="3538363"/>
            <a:ext cx="2275066" cy="172633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B474274-7F6F-FBAC-6B9D-26C0B2FB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16" y="3538363"/>
            <a:ext cx="1706216" cy="200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79A5CA-A62D-45F1-B14C-8CA0D5FB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err="1">
                <a:solidFill>
                  <a:srgbClr val="392515"/>
                </a:solidFill>
                <a:latin typeface="Robo"/>
              </a:rPr>
              <a:t>Chức</a:t>
            </a:r>
            <a:r>
              <a:rPr lang="en-US" sz="4400" b="1">
                <a:solidFill>
                  <a:srgbClr val="392515"/>
                </a:solidFill>
                <a:latin typeface="Robo"/>
              </a:rPr>
              <a:t> </a:t>
            </a:r>
            <a:r>
              <a:rPr lang="en-US" sz="4400" b="1" err="1">
                <a:solidFill>
                  <a:srgbClr val="392515"/>
                </a:solidFill>
                <a:latin typeface="Robo"/>
              </a:rPr>
              <a:t>Năng</a:t>
            </a:r>
            <a:br>
              <a:rPr lang="en-US" sz="4400" b="1">
                <a:solidFill>
                  <a:srgbClr val="392515"/>
                </a:solidFill>
                <a:latin typeface="Robo"/>
              </a:rPr>
            </a:b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F9230C-24AC-43CC-A5D4-C74F57A2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23" y="1569128"/>
            <a:ext cx="9872871" cy="4038600"/>
          </a:xfrm>
        </p:spPr>
        <p:txBody>
          <a:bodyPr/>
          <a:lstStyle/>
          <a:p>
            <a:pPr>
              <a:lnSpc>
                <a:spcPts val="4490"/>
              </a:lnSpc>
            </a:pPr>
            <a:r>
              <a:rPr lang="en-US" sz="2400" b="1" err="1">
                <a:solidFill>
                  <a:srgbClr val="392515"/>
                </a:solidFill>
                <a:latin typeface="Robo"/>
              </a:rPr>
              <a:t>Đăng</a:t>
            </a:r>
            <a:r>
              <a:rPr lang="en-US" sz="2400" b="1">
                <a:solidFill>
                  <a:srgbClr val="392515"/>
                </a:solidFill>
                <a:latin typeface="Robo"/>
              </a:rPr>
              <a:t> </a:t>
            </a:r>
            <a:r>
              <a:rPr lang="en-US" sz="2400" b="1" err="1">
                <a:solidFill>
                  <a:srgbClr val="392515"/>
                </a:solidFill>
                <a:latin typeface="Robo"/>
              </a:rPr>
              <a:t>nhập</a:t>
            </a:r>
            <a:r>
              <a:rPr lang="en-US" sz="2400" b="1">
                <a:solidFill>
                  <a:srgbClr val="392515"/>
                </a:solidFill>
                <a:latin typeface="Robo"/>
              </a:rPr>
              <a:t>, </a:t>
            </a:r>
            <a:r>
              <a:rPr lang="en-US" sz="2400" b="1" err="1">
                <a:solidFill>
                  <a:srgbClr val="392515"/>
                </a:solidFill>
                <a:latin typeface="Robo"/>
              </a:rPr>
              <a:t>đăng</a:t>
            </a:r>
            <a:r>
              <a:rPr lang="en-US" sz="2400" b="1">
                <a:solidFill>
                  <a:srgbClr val="392515"/>
                </a:solidFill>
                <a:latin typeface="Robo"/>
              </a:rPr>
              <a:t> </a:t>
            </a:r>
            <a:r>
              <a:rPr lang="en-US" sz="2400" b="1" err="1">
                <a:solidFill>
                  <a:srgbClr val="392515"/>
                </a:solidFill>
                <a:latin typeface="Robo"/>
              </a:rPr>
              <a:t>ký</a:t>
            </a:r>
            <a:endParaRPr lang="en-US" sz="2400" b="1">
              <a:solidFill>
                <a:srgbClr val="392515"/>
              </a:solidFill>
              <a:latin typeface="Robo"/>
            </a:endParaRPr>
          </a:p>
          <a:p>
            <a:pPr>
              <a:lnSpc>
                <a:spcPts val="4490"/>
              </a:lnSpc>
            </a:pPr>
            <a:r>
              <a:rPr lang="en-US" sz="2400" b="1" err="1">
                <a:solidFill>
                  <a:srgbClr val="392515"/>
                </a:solidFill>
                <a:latin typeface="Robo"/>
              </a:rPr>
              <a:t>Thêm</a:t>
            </a:r>
            <a:r>
              <a:rPr lang="en-US" sz="2400" b="1">
                <a:solidFill>
                  <a:srgbClr val="392515"/>
                </a:solidFill>
                <a:latin typeface="Robo"/>
              </a:rPr>
              <a:t>, </a:t>
            </a:r>
            <a:r>
              <a:rPr lang="en-US" sz="2400" b="1" err="1">
                <a:solidFill>
                  <a:srgbClr val="392515"/>
                </a:solidFill>
                <a:latin typeface="Robo"/>
              </a:rPr>
              <a:t>xóa</a:t>
            </a:r>
            <a:r>
              <a:rPr lang="en-US" sz="2400" b="1">
                <a:solidFill>
                  <a:srgbClr val="392515"/>
                </a:solidFill>
                <a:latin typeface="Robo"/>
              </a:rPr>
              <a:t> </a:t>
            </a:r>
            <a:r>
              <a:rPr lang="en-US" sz="2400" b="1" err="1">
                <a:solidFill>
                  <a:srgbClr val="392515"/>
                </a:solidFill>
                <a:latin typeface="Robo"/>
              </a:rPr>
              <a:t>truyện</a:t>
            </a:r>
            <a:endParaRPr lang="en-US" sz="2400" b="1">
              <a:solidFill>
                <a:srgbClr val="392515"/>
              </a:solidFill>
              <a:latin typeface="Robo"/>
            </a:endParaRPr>
          </a:p>
          <a:p>
            <a:pPr>
              <a:lnSpc>
                <a:spcPts val="4490"/>
              </a:lnSpc>
            </a:pPr>
            <a:r>
              <a:rPr lang="en-US" sz="2400" b="1" err="1">
                <a:solidFill>
                  <a:srgbClr val="392515"/>
                </a:solidFill>
                <a:latin typeface="Robo"/>
              </a:rPr>
              <a:t>Đọc</a:t>
            </a:r>
            <a:r>
              <a:rPr lang="en-US" sz="2400" b="1">
                <a:solidFill>
                  <a:srgbClr val="392515"/>
                </a:solidFill>
                <a:latin typeface="Robo"/>
              </a:rPr>
              <a:t> </a:t>
            </a:r>
            <a:r>
              <a:rPr lang="en-US" sz="2400" b="1" err="1">
                <a:solidFill>
                  <a:srgbClr val="392515"/>
                </a:solidFill>
                <a:latin typeface="Robo"/>
              </a:rPr>
              <a:t>truyện</a:t>
            </a:r>
            <a:endParaRPr lang="en-US" sz="2400" b="1">
              <a:solidFill>
                <a:srgbClr val="392515"/>
              </a:solidFill>
              <a:latin typeface="Robo"/>
            </a:endParaRPr>
          </a:p>
          <a:p>
            <a:pPr>
              <a:lnSpc>
                <a:spcPts val="4490"/>
              </a:lnSpc>
            </a:pPr>
            <a:r>
              <a:rPr lang="en-US" sz="2400" b="1" err="1">
                <a:solidFill>
                  <a:srgbClr val="392515"/>
                </a:solidFill>
                <a:latin typeface="Robo"/>
              </a:rPr>
              <a:t>Lưu</a:t>
            </a:r>
            <a:r>
              <a:rPr lang="en-US" sz="2400" b="1">
                <a:solidFill>
                  <a:srgbClr val="392515"/>
                </a:solidFill>
                <a:latin typeface="Robo"/>
              </a:rPr>
              <a:t> lịch </a:t>
            </a:r>
            <a:r>
              <a:rPr lang="en-US" sz="2400" b="1" err="1">
                <a:solidFill>
                  <a:srgbClr val="392515"/>
                </a:solidFill>
                <a:latin typeface="Robo"/>
              </a:rPr>
              <a:t>sử</a:t>
            </a:r>
            <a:r>
              <a:rPr lang="en-US" sz="2400" b="1">
                <a:solidFill>
                  <a:srgbClr val="392515"/>
                </a:solidFill>
                <a:latin typeface="Robo"/>
              </a:rPr>
              <a:t> đọc</a:t>
            </a:r>
          </a:p>
          <a:p>
            <a:pPr>
              <a:lnSpc>
                <a:spcPts val="4490"/>
              </a:lnSpc>
            </a:pPr>
            <a:r>
              <a:rPr lang="en-US" sz="2400" b="1">
                <a:solidFill>
                  <a:srgbClr val="392515"/>
                </a:solidFill>
                <a:latin typeface="Robo"/>
              </a:rPr>
              <a:t>Lưu truyện yêu thích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62268D-EB7A-46F9-BD28-8650886D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34EE-B0B2-7692-39A4-A19DF217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err="1">
                <a:solidFill>
                  <a:srgbClr val="392515"/>
                </a:solidFill>
                <a:latin typeface="Robo"/>
              </a:rPr>
              <a:t>Kết</a:t>
            </a:r>
            <a:r>
              <a:rPr lang="en-US" sz="4400" b="1">
                <a:solidFill>
                  <a:srgbClr val="392515"/>
                </a:solidFill>
                <a:latin typeface="Robo"/>
              </a:rPr>
              <a:t> </a:t>
            </a:r>
            <a:r>
              <a:rPr lang="en-US" sz="4400" b="1" err="1">
                <a:solidFill>
                  <a:srgbClr val="392515"/>
                </a:solidFill>
                <a:latin typeface="Robo"/>
              </a:rPr>
              <a:t>luận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C4D8-CCAA-59D8-1F66-C45D278A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vi-VN" sz="2800" b="1"/>
              <a:t>Ư</a:t>
            </a:r>
            <a:r>
              <a:rPr lang="en-US" sz="2800" b="1"/>
              <a:t>u điểm:</a:t>
            </a:r>
          </a:p>
          <a:p>
            <a:pPr lvl="1"/>
            <a:r>
              <a:rPr lang="vi-VN" sz="2800"/>
              <a:t>Giao Diện Thân Thiện và Dễ Sử Dụng: Thiết kế giao diện đơn giản, trực quan giúp người dùng dễ dàng tìm kiếm và đọc truyện.</a:t>
            </a:r>
          </a:p>
          <a:p>
            <a:pPr lvl="1"/>
            <a:r>
              <a:rPr lang="vi-VN" sz="2800"/>
              <a:t>Cung cấp chứng năng tạo truyện giúp ai cũng có thể tạo và chia sẻ truyện của mình.</a:t>
            </a:r>
          </a:p>
          <a:p>
            <a:pPr lvl="1"/>
            <a:r>
              <a:rPr lang="vi-VN" sz="2800"/>
              <a:t>Cung cấp các trả nghiệm cá nhân như lưu lịch sử đọc, lưu truyện yêu thích giúp tối ưu hoá trải nghiệm người đọc.</a:t>
            </a:r>
          </a:p>
          <a:p>
            <a:pPr lvl="1"/>
            <a:r>
              <a:rPr lang="vi-VN" sz="2800"/>
              <a:t>Giao diện linh hoạt, có thể hoạt động trên nhiều kích thước màn hình khác nhau.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AB04F-E9D3-4A15-4B98-7A5639A4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34EE-B0B2-7692-39A4-A19DF217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err="1">
                <a:solidFill>
                  <a:srgbClr val="392515"/>
                </a:solidFill>
                <a:latin typeface="Robo"/>
              </a:rPr>
              <a:t>Kết</a:t>
            </a:r>
            <a:r>
              <a:rPr lang="en-US" sz="4400" b="1">
                <a:solidFill>
                  <a:srgbClr val="392515"/>
                </a:solidFill>
                <a:latin typeface="Robo"/>
              </a:rPr>
              <a:t> </a:t>
            </a:r>
            <a:r>
              <a:rPr lang="en-US" sz="4400" b="1" err="1">
                <a:solidFill>
                  <a:srgbClr val="392515"/>
                </a:solidFill>
                <a:latin typeface="Robo"/>
              </a:rPr>
              <a:t>luận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C4D8-CCAA-59D8-1F66-C45D278A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b="1"/>
              <a:t>Khuyết điểm:</a:t>
            </a:r>
          </a:p>
          <a:p>
            <a:pPr lvl="1"/>
            <a:r>
              <a:rPr lang="vi-VN" sz="2800"/>
              <a:t>Khả Năng Tải Trang Chậm: Tốt độ tải trang còn tương đối chậm.</a:t>
            </a:r>
          </a:p>
          <a:p>
            <a:pPr lvl="1"/>
            <a:r>
              <a:rPr lang="vi-VN" sz="2800"/>
              <a:t>Giới Hạn Tính Năng Tùy Chỉnh: Người dùng có thể cảm thấy hạn chế về các tùy chọn cá nhân hóa giao diện hoặc trải nghiệm đọc.</a:t>
            </a:r>
          </a:p>
          <a:p>
            <a:pPr lvl="1"/>
            <a:r>
              <a:rPr lang="vi-VN" sz="2800"/>
              <a:t>Giới Hạn về Nội Dung: Website chưa có kho truyện nhiều và đa dạng.</a:t>
            </a:r>
          </a:p>
          <a:p>
            <a:pPr lvl="1"/>
            <a:r>
              <a:rPr lang="vi-VN" sz="2800"/>
              <a:t>Tính Năng Tương Tác chưa cao: Người dùng chưa có thể bình luận, đánh giá truyện, để tạo cộng đồng đọc giả sôi nổi.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AB04F-E9D3-4A15-4B98-7A5639A4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34EE-B0B2-7692-39A4-A19DF217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err="1">
                <a:solidFill>
                  <a:srgbClr val="392515"/>
                </a:solidFill>
                <a:latin typeface="Robo"/>
              </a:rPr>
              <a:t>Kết</a:t>
            </a:r>
            <a:r>
              <a:rPr lang="en-US" sz="4400" b="1">
                <a:solidFill>
                  <a:srgbClr val="392515"/>
                </a:solidFill>
                <a:latin typeface="Robo"/>
              </a:rPr>
              <a:t> </a:t>
            </a:r>
            <a:r>
              <a:rPr lang="en-US" sz="4400" b="1" err="1">
                <a:solidFill>
                  <a:srgbClr val="392515"/>
                </a:solidFill>
                <a:latin typeface="Robo"/>
              </a:rPr>
              <a:t>luận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C4D8-CCAA-59D8-1F66-C45D278A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363" y="1572208"/>
            <a:ext cx="9872871" cy="4676191"/>
          </a:xfrm>
        </p:spPr>
        <p:txBody>
          <a:bodyPr>
            <a:normAutofit/>
          </a:bodyPr>
          <a:lstStyle/>
          <a:p>
            <a:r>
              <a:rPr lang="vi-VN" sz="2800" b="1"/>
              <a:t>Hướng phát triển của đồ án</a:t>
            </a:r>
            <a:r>
              <a:rPr lang="en-US" sz="2800" b="1"/>
              <a:t>:</a:t>
            </a:r>
          </a:p>
          <a:p>
            <a:pPr lvl="1"/>
            <a:r>
              <a:rPr lang="vi-VN" sz="2800"/>
              <a:t>Bổ sung các chức năng còn thiếu như bình luận truyện, review truyện nhằm tăng tương tác với người dùng.</a:t>
            </a:r>
          </a:p>
          <a:p>
            <a:pPr lvl="1"/>
            <a:r>
              <a:rPr lang="vi-VN" sz="2800"/>
              <a:t>Bổ sung thêm nhiều Template để thay đổi phù hợp với sở thích của mỗi người, phù hợp với chủ đề.</a:t>
            </a:r>
          </a:p>
          <a:p>
            <a:pPr lvl="1"/>
            <a:r>
              <a:rPr lang="vi-VN" sz="2800"/>
              <a:t>Bổ sung thêm tính năng đọc truyện thành tiếng với nhiều giọng đọc khác nhau.</a:t>
            </a:r>
          </a:p>
          <a:p>
            <a:pPr lvl="1"/>
            <a:r>
              <a:rPr lang="vi-VN" sz="2800"/>
              <a:t>Nâng Cao Chất Lượng Nội Dung: Thiết lập hệ thống kiểm soát nội dung giúp đảm bảo chất lượng truyện.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AB04F-E9D3-4A15-4B98-7A5639A4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34EE-B0B2-7692-39A4-A19DF217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err="1">
                <a:solidFill>
                  <a:srgbClr val="392515"/>
                </a:solidFill>
                <a:latin typeface="Robo"/>
              </a:rPr>
              <a:t>Kết</a:t>
            </a:r>
            <a:r>
              <a:rPr lang="en-US" sz="4400" b="1">
                <a:solidFill>
                  <a:srgbClr val="392515"/>
                </a:solidFill>
                <a:latin typeface="Robo"/>
              </a:rPr>
              <a:t> </a:t>
            </a:r>
            <a:r>
              <a:rPr lang="en-US" sz="4400" b="1" err="1">
                <a:solidFill>
                  <a:srgbClr val="392515"/>
                </a:solidFill>
                <a:latin typeface="Robo"/>
              </a:rPr>
              <a:t>luận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C4D8-CCAA-59D8-1F66-C45D278A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363" y="1572208"/>
            <a:ext cx="9872871" cy="4676191"/>
          </a:xfrm>
        </p:spPr>
        <p:txBody>
          <a:bodyPr>
            <a:normAutofit/>
          </a:bodyPr>
          <a:lstStyle/>
          <a:p>
            <a:r>
              <a:rPr lang="vi-VN" sz="2800" b="1"/>
              <a:t>Hướng phát triển của đồ án</a:t>
            </a:r>
            <a:r>
              <a:rPr lang="en-US" sz="2800" b="1"/>
              <a:t>:</a:t>
            </a:r>
          </a:p>
          <a:p>
            <a:pPr lvl="1"/>
            <a:r>
              <a:rPr lang="vi-VN" sz="2800"/>
              <a:t>Phát triển thêm App đi động để tiếp cận nhiều người đọc hơn.</a:t>
            </a:r>
          </a:p>
          <a:p>
            <a:pPr lvl="1"/>
            <a:r>
              <a:rPr lang="vi-VN" sz="2800"/>
              <a:t>Xây dụng công cụ để tự động lấy thêm truyện từ các nguồn miền phí hoặc xin phép để tạo tính đa dạng cho trang truyện.</a:t>
            </a:r>
          </a:p>
          <a:p>
            <a:pPr lvl="1"/>
            <a:r>
              <a:rPr lang="vi-VN" sz="2800"/>
              <a:t>Cải Thiện Hiệu Năng Website: Tối ưu hóa mã nguồn để giảm thời gian tải trang.</a:t>
            </a:r>
          </a:p>
          <a:p>
            <a:pPr lvl="1"/>
            <a:r>
              <a:rPr lang="vi-VN" sz="2800"/>
              <a:t>Phát Triển Tính Năng Đọc Offline: Cho phép người dùng tải truyện và đọc ngoại tuyến.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AB04F-E9D3-4A15-4B98-7A5639A4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8085"/>
      </p:ext>
    </p:extLst>
  </p:cSld>
  <p:clrMapOvr>
    <a:masterClrMapping/>
  </p:clrMapOvr>
</p:sld>
</file>

<file path=ppt/theme/theme1.xml><?xml version="1.0" encoding="utf-8"?>
<a:theme xmlns:a="http://schemas.openxmlformats.org/drawingml/2006/main" name="Cơ sở">
  <a:themeElements>
    <a:clrScheme name="Cơ sở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ơ sở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ơ sở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1928</TotalTime>
  <Words>463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</vt:lpstr>
      <vt:lpstr>Arial</vt:lpstr>
      <vt:lpstr>Calibri</vt:lpstr>
      <vt:lpstr>Corbel</vt:lpstr>
      <vt:lpstr>More Sugar Bold</vt:lpstr>
      <vt:lpstr>Robo</vt:lpstr>
      <vt:lpstr>Times New Roman</vt:lpstr>
      <vt:lpstr>Cơ sở</vt:lpstr>
      <vt:lpstr>XÂY DỰNG WEBSITE  Đọc truyện</vt:lpstr>
      <vt:lpstr>Nội dung</vt:lpstr>
      <vt:lpstr>Công nghệ  </vt:lpstr>
      <vt:lpstr>Chức Năng </vt:lpstr>
      <vt:lpstr>Kết luận</vt:lpstr>
      <vt:lpstr>Kết luận</vt:lpstr>
      <vt:lpstr>Kết luận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QUẢN LÝ SINH VIÊN TRƯỜNG ĐẠI HỌC URC</dc:title>
  <dc:creator>Trần Thị Hồng Yến</dc:creator>
  <cp:lastModifiedBy>Võ Thành Đô</cp:lastModifiedBy>
  <cp:revision>10</cp:revision>
  <dcterms:created xsi:type="dcterms:W3CDTF">2021-10-28T17:19:47Z</dcterms:created>
  <dcterms:modified xsi:type="dcterms:W3CDTF">2024-01-21T03:04:14Z</dcterms:modified>
</cp:coreProperties>
</file>