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7"/>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29" r:id="rId18"/>
    <p:sldId id="331" r:id="rId19"/>
    <p:sldId id="310" r:id="rId20"/>
    <p:sldId id="311" r:id="rId21"/>
    <p:sldId id="312" r:id="rId22"/>
    <p:sldId id="330" r:id="rId23"/>
    <p:sldId id="328" r:id="rId24"/>
    <p:sldId id="318" r:id="rId25"/>
    <p:sldId id="301" r:id="rId26"/>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253"/>
    <p:restoredTop sz="73093"/>
  </p:normalViewPr>
  <p:slideViewPr>
    <p:cSldViewPr snapToGrid="0" snapToObjects="1">
      <p:cViewPr varScale="1">
        <p:scale>
          <a:sx n="105" d="100"/>
          <a:sy n="105"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37542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4611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a:t>
            </a:r>
            <a:r>
              <a:rPr lang="en-US" dirty="0" err="1">
                <a:solidFill>
                  <a:schemeClr val="accent4">
                    <a:lumMod val="20000"/>
                    <a:lumOff val="80000"/>
                  </a:schemeClr>
                </a:solidFill>
              </a:rPr>
              <a:t>Braught</a:t>
            </a:r>
            <a:endParaRPr lang="en-US" dirty="0">
              <a:solidFill>
                <a:schemeClr val="accent4">
                  <a:lumMod val="20000"/>
                  <a:lumOff val="80000"/>
                </a:schemeClr>
              </a:solidFill>
            </a:endParaRP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 co-authored commit:</a:t>
            </a:r>
            <a:endParaRPr lang="en-US" sz="800" dirty="0"/>
          </a:p>
          <a:p>
            <a:endParaRPr lang="en-US" sz="800" dirty="0"/>
          </a:p>
          <a:p>
            <a:pPr lvl="1"/>
            <a:r>
              <a:rPr lang="en-US" sz="2400" dirty="0">
                <a:latin typeface="Courier" pitchFamily="2" charset="0"/>
              </a:rPr>
              <a:t>git commit</a:t>
            </a:r>
            <a:r>
              <a:rPr lang="en-US" sz="2400" dirty="0"/>
              <a:t>		(without the </a:t>
            </a:r>
            <a:r>
              <a:rPr lang="en-US" sz="2400" dirty="0">
                <a:latin typeface="Courier" pitchFamily="2" charset="0"/>
              </a:rPr>
              <a:t>-m “…”</a:t>
            </a:r>
            <a:r>
              <a:rPr lang="en-US" sz="24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FFA1-D008-DB94-76DE-58432E2FF6B2}"/>
              </a:ext>
            </a:extLst>
          </p:cNvPr>
          <p:cNvSpPr>
            <a:spLocks noGrp="1"/>
          </p:cNvSpPr>
          <p:nvPr>
            <p:ph type="title"/>
          </p:nvPr>
        </p:nvSpPr>
        <p:spPr/>
        <p:txBody>
          <a:bodyPr/>
          <a:lstStyle/>
          <a:p>
            <a:r>
              <a:rPr lang="en-US" sz="3200" dirty="0"/>
              <a:t>Testing Tips:</a:t>
            </a:r>
          </a:p>
        </p:txBody>
      </p:sp>
      <p:sp>
        <p:nvSpPr>
          <p:cNvPr id="3" name="Text Placeholder 2">
            <a:extLst>
              <a:ext uri="{FF2B5EF4-FFF2-40B4-BE49-F238E27FC236}">
                <a16:creationId xmlns:a16="http://schemas.microsoft.com/office/drawing/2014/main" id="{4AFC6FE4-7C98-D592-0BEF-8CA29EF3AF6E}"/>
              </a:ext>
            </a:extLst>
          </p:cNvPr>
          <p:cNvSpPr>
            <a:spLocks noGrp="1"/>
          </p:cNvSpPr>
          <p:nvPr>
            <p:ph type="body" idx="1"/>
          </p:nvPr>
        </p:nvSpPr>
        <p:spPr>
          <a:xfrm>
            <a:off x="718300" y="1733550"/>
            <a:ext cx="6901700" cy="2980500"/>
          </a:xfrm>
        </p:spPr>
        <p:txBody>
          <a:bodyPr/>
          <a:lstStyle/>
          <a:p>
            <a:pPr marL="0">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A </a:t>
            </a:r>
            <a:r>
              <a:rPr lang="en-US" sz="2400" dirty="0">
                <a:latin typeface="Calibri" panose="020F0502020204030204" pitchFamily="34" charset="0"/>
                <a:ea typeface="Calibri" panose="020F0502020204030204" pitchFamily="34" charset="0"/>
                <a:cs typeface="Times New Roman" panose="02020603050405020304" pitchFamily="18" charset="0"/>
              </a:rPr>
              <a:t>few things to know for the testing issues:</a:t>
            </a:r>
          </a:p>
          <a:p>
            <a:pPr marL="0">
              <a:spcBef>
                <a:spcPts val="0"/>
              </a:spcBef>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Use the source code fo</a:t>
            </a:r>
            <a:r>
              <a:rPr lang="en-US" sz="2400" dirty="0">
                <a:latin typeface="Calibri" panose="020F0502020204030204" pitchFamily="34" charset="0"/>
                <a:ea typeface="Calibri" panose="020F0502020204030204" pitchFamily="34" charset="0"/>
                <a:cs typeface="Times New Roman" panose="02020603050405020304" pitchFamily="18" charset="0"/>
              </a:rPr>
              <a:t>r the pages being tested to </a:t>
            </a: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data-cy elements you need.</a:t>
            </a:r>
          </a:p>
          <a:p>
            <a:pPr marL="0">
              <a:spcBef>
                <a:spcPts val="0"/>
              </a:spcBef>
            </a:pPr>
            <a:r>
              <a:rPr lang="en-US" sz="2400" dirty="0">
                <a:effectLst/>
                <a:latin typeface="Calibri" panose="020F0502020204030204" pitchFamily="34" charset="0"/>
                <a:ea typeface="Calibri" panose="020F0502020204030204" pitchFamily="34" charset="0"/>
                <a:cs typeface="Times New Roman" panose="02020603050405020304" pitchFamily="18" charset="0"/>
              </a:rPr>
              <a:t>Add data-cy to pages if necessary</a:t>
            </a:r>
          </a:p>
          <a:p>
            <a:pPr marL="0" marR="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Using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dayjs</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a test…</a:t>
            </a:r>
          </a:p>
          <a:p>
            <a:pPr marL="0" marR="0" indent="45720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const </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dayjs</a:t>
            </a:r>
            <a:r>
              <a:rPr lang="en-US" sz="2400" dirty="0">
                <a:effectLst/>
                <a:latin typeface="Calibri" panose="020F0502020204030204" pitchFamily="34" charset="0"/>
                <a:ea typeface="Calibri" panose="020F0502020204030204" pitchFamily="34" charset="0"/>
                <a:cs typeface="Times New Roman" panose="02020603050405020304" pitchFamily="18" charset="0"/>
              </a:rPr>
              <a:t> = require('</a:t>
            </a:r>
            <a:r>
              <a:rPr lang="en-US" sz="2400" dirty="0" err="1">
                <a:effectLst/>
                <a:latin typeface="Calibri" panose="020F0502020204030204" pitchFamily="34" charset="0"/>
                <a:ea typeface="Calibri" panose="020F0502020204030204" pitchFamily="34" charset="0"/>
                <a:cs typeface="Times New Roman" panose="02020603050405020304" pitchFamily="18" charset="0"/>
              </a:rPr>
              <a:t>dayjs</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45720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800" dirty="0"/>
          </a:p>
        </p:txBody>
      </p:sp>
      <p:sp>
        <p:nvSpPr>
          <p:cNvPr id="4" name="Slide Number Placeholder 3">
            <a:extLst>
              <a:ext uri="{FF2B5EF4-FFF2-40B4-BE49-F238E27FC236}">
                <a16:creationId xmlns:a16="http://schemas.microsoft.com/office/drawing/2014/main" id="{D75FE7B0-A5BB-682F-E8FD-4A83D583271F}"/>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4282887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endParaRPr lang="en-US" sz="8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DC5A-9743-9EC6-4433-544C5D2C39F8}"/>
              </a:ext>
            </a:extLst>
          </p:cNvPr>
          <p:cNvSpPr>
            <a:spLocks noGrp="1"/>
          </p:cNvSpPr>
          <p:nvPr>
            <p:ph type="title"/>
          </p:nvPr>
        </p:nvSpPr>
        <p:spPr/>
        <p:txBody>
          <a:bodyPr/>
          <a:lstStyle/>
          <a:p>
            <a:r>
              <a:rPr lang="en-US" sz="3200" dirty="0"/>
              <a:t>Polish and Document</a:t>
            </a:r>
          </a:p>
        </p:txBody>
      </p:sp>
      <p:sp>
        <p:nvSpPr>
          <p:cNvPr id="3" name="Text Placeholder 2">
            <a:extLst>
              <a:ext uri="{FF2B5EF4-FFF2-40B4-BE49-F238E27FC236}">
                <a16:creationId xmlns:a16="http://schemas.microsoft.com/office/drawing/2014/main" id="{70954977-104D-316C-55AD-B3DCF3ECEA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A08782-0727-F535-B5BF-9F9108BD4FC3}"/>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27070586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a:t>
            </a:r>
          </a:p>
          <a:p>
            <a:r>
              <a:rPr lang="en-US" sz="2000" dirty="0"/>
              <a:t>Team2:</a:t>
            </a:r>
          </a:p>
          <a:p>
            <a:r>
              <a:rPr lang="en-US" sz="2000" dirty="0"/>
              <a:t>Team3:</a:t>
            </a:r>
          </a:p>
          <a:p>
            <a:r>
              <a:rPr lang="en-US" sz="2000" dirty="0"/>
              <a:t>Team4:</a:t>
            </a:r>
          </a:p>
          <a:p>
            <a:r>
              <a:rPr lang="en-US" sz="2000" dirty="0"/>
              <a:t>Team5:</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23</a:t>
            </a:fld>
            <a:endParaRPr lang="en-US" altLang="en-US"/>
          </a:p>
        </p:txBody>
      </p:sp>
    </p:spTree>
    <p:extLst>
      <p:ext uri="{BB962C8B-B14F-4D97-AF65-F5344CB8AC3E}">
        <p14:creationId xmlns:p14="http://schemas.microsoft.com/office/powerpoint/2010/main" val="3916766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3-4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24</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25</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35534</TotalTime>
  <Words>1839</Words>
  <Application>Microsoft Macintosh PowerPoint</Application>
  <PresentationFormat>On-screen Show (16:9)</PresentationFormat>
  <Paragraphs>299</Paragraphs>
  <Slides>25</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Testing Tips:</vt:lpstr>
      <vt:lpstr>Team Meetings</vt:lpstr>
      <vt:lpstr>Writing in the Discipline (WiD)</vt:lpstr>
      <vt:lpstr>Final Presentation</vt:lpstr>
      <vt:lpstr>Polish and Document</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Braught, Grant</cp:lastModifiedBy>
  <cp:revision>341</cp:revision>
  <dcterms:created xsi:type="dcterms:W3CDTF">2020-08-18T12:38:13Z</dcterms:created>
  <dcterms:modified xsi:type="dcterms:W3CDTF">2023-03-28T23:49:42Z</dcterms:modified>
</cp:coreProperties>
</file>