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9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models the way that developers tend to work</a:t>
            </a:r>
          </a:p>
          <a:p>
            <a:r>
              <a:rPr lang="en-US" dirty="0"/>
              <a:t>They work on a particular task which can be broken into sub-tasks.</a:t>
            </a:r>
          </a:p>
          <a:p>
            <a:r>
              <a:rPr lang="en-US" dirty="0"/>
              <a:t>When a “nameable sub-task” is complete, it becomes a commit with a useful description.</a:t>
            </a:r>
          </a:p>
          <a:p>
            <a:r>
              <a:rPr lang="en-US" dirty="0"/>
              <a:t>Then there are often many commits that collectively achieve the task.</a:t>
            </a:r>
          </a:p>
          <a:p>
            <a:r>
              <a:rPr lang="en-US" dirty="0"/>
              <a:t>The activities are structured that way as well.</a:t>
            </a:r>
          </a:p>
          <a:p>
            <a:endParaRPr lang="en-US" dirty="0"/>
          </a:p>
          <a:p>
            <a:r>
              <a:rPr lang="en-US" dirty="0"/>
              <a:t>As you may recall, git and GitHub allow you to look at the repo at any commit.</a:t>
            </a:r>
          </a:p>
          <a:p>
            <a:r>
              <a:rPr lang="en-US" dirty="0"/>
              <a:t>So, this also lets the instructor look at your repository at each point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build on the prior one.</a:t>
            </a:r>
          </a:p>
          <a:p>
            <a:r>
              <a:rPr lang="en-US" dirty="0"/>
              <a:t>So you’ll make a new feature branch from the end of your prior feature branch for each activity.</a:t>
            </a:r>
          </a:p>
          <a:p>
            <a:r>
              <a:rPr lang="en-US" dirty="0"/>
              <a:t>The activities will each remind you to make that feature branch and will give you a name for that branch.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04-JS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 (hash).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”Added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the instructor can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Wednesday 12:00pm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Reading Assignment</a:t>
            </a:r>
          </a:p>
          <a:p>
            <a:pPr lvl="1"/>
            <a:r>
              <a:rPr lang="en-US" sz="1800" dirty="0"/>
              <a:t>Have one thing you found interesting, a question, or a thought on the article ready to raise for discussion 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03 -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02 -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7530</TotalTime>
  <Words>1632</Words>
  <Application>Microsoft Macintosh PowerPoint</Application>
  <PresentationFormat>On-screen Show (16:9)</PresentationFormat>
  <Paragraphs>200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02 -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107</cp:revision>
  <dcterms:created xsi:type="dcterms:W3CDTF">2020-08-18T12:38:13Z</dcterms:created>
  <dcterms:modified xsi:type="dcterms:W3CDTF">2023-02-01T18:16:28Z</dcterms:modified>
</cp:coreProperties>
</file>