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5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remind you to make a feature branch and give you a name for that branch. 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”Added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I can easily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Wednesday 12:00pm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Reading Assignment</a:t>
            </a:r>
          </a:p>
          <a:p>
            <a:pPr lvl="1"/>
            <a:r>
              <a:rPr lang="en-US" sz="1800" dirty="0"/>
              <a:t>Have one thing you found interesting, a question, or a thought on the article ready to raise for discussion 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03 -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01 -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7482</TotalTime>
  <Words>1502</Words>
  <Application>Microsoft Macintosh PowerPoint</Application>
  <PresentationFormat>On-screen Show (16:9)</PresentationFormat>
  <Paragraphs>190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01 -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100</cp:revision>
  <dcterms:created xsi:type="dcterms:W3CDTF">2020-08-18T12:38:13Z</dcterms:created>
  <dcterms:modified xsi:type="dcterms:W3CDTF">2023-01-28T17:29:20Z</dcterms:modified>
</cp:coreProperties>
</file>