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Leitor-Exibidor </a:t>
            </a:r>
            <a:r>
              <a:rPr lang="pt-BR" dirty="0" err="1" smtClean="0"/>
              <a:t>bytecode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Leitor de Arquivos .</a:t>
            </a:r>
            <a:r>
              <a:rPr lang="pt-BR" dirty="0" err="1" smtClean="0"/>
              <a:t>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60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Atributes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84" y="2370667"/>
            <a:ext cx="5050381" cy="7470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84" y="3117668"/>
            <a:ext cx="5050381" cy="2804218"/>
          </a:xfrm>
          <a:prstGeom prst="rect">
            <a:avLst/>
          </a:prstGeom>
        </p:spPr>
      </p:pic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588381"/>
            <a:ext cx="5567554" cy="29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1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Não implementado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Atributos do </a:t>
            </a:r>
            <a:r>
              <a:rPr lang="pt-BR" sz="3200" dirty="0" err="1" smtClean="0"/>
              <a:t>method_info</a:t>
            </a:r>
            <a:r>
              <a:rPr lang="pt-BR" sz="3200" dirty="0" smtClean="0"/>
              <a:t> (mnemônicos)</a:t>
            </a:r>
          </a:p>
          <a:p>
            <a:r>
              <a:rPr lang="pt-BR" sz="3200" dirty="0" err="1"/>
              <a:t>bootstrap_method_attr_index</a:t>
            </a:r>
            <a:r>
              <a:rPr lang="pt-BR" sz="3200" dirty="0"/>
              <a:t> </a:t>
            </a:r>
            <a:r>
              <a:rPr lang="pt-BR" sz="3200" dirty="0" smtClean="0"/>
              <a:t>nas </a:t>
            </a:r>
            <a:r>
              <a:rPr lang="pt-BR" sz="3200" dirty="0" err="1" smtClean="0"/>
              <a:t>Tags</a:t>
            </a:r>
            <a:r>
              <a:rPr lang="pt-BR" sz="3200" dirty="0" smtClean="0"/>
              <a:t> 17 e 18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852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Atributos do </a:t>
            </a:r>
            <a:r>
              <a:rPr lang="pt-BR" dirty="0" err="1"/>
              <a:t>method_info</a:t>
            </a:r>
            <a:r>
              <a:rPr lang="pt-BR" dirty="0"/>
              <a:t> (mnemônicos)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7" y="2297773"/>
            <a:ext cx="5225842" cy="31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/>
              <a:t>bootstrap_method_attr_index</a:t>
            </a:r>
            <a:r>
              <a:rPr lang="pt-BR" dirty="0"/>
              <a:t> nas </a:t>
            </a:r>
            <a:r>
              <a:rPr lang="pt-BR" dirty="0" err="1"/>
              <a:t>Tags</a:t>
            </a:r>
            <a:r>
              <a:rPr lang="pt-BR" dirty="0"/>
              <a:t> 17 e 18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907" y="2395370"/>
            <a:ext cx="4849211" cy="26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Rodando o leitor-exibidor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Executar </a:t>
            </a:r>
            <a:r>
              <a:rPr lang="pt-BR" dirty="0" err="1" smtClean="0"/>
              <a:t>gcc</a:t>
            </a:r>
            <a:r>
              <a:rPr lang="pt-BR" dirty="0" smtClean="0"/>
              <a:t> </a:t>
            </a:r>
            <a:r>
              <a:rPr lang="pt-BR" dirty="0"/>
              <a:t>-o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main.c</a:t>
            </a:r>
            <a:r>
              <a:rPr lang="pt-BR" dirty="0"/>
              <a:t> </a:t>
            </a:r>
            <a:r>
              <a:rPr lang="pt-BR" dirty="0" err="1"/>
              <a:t>auxiliar.c</a:t>
            </a:r>
            <a:r>
              <a:rPr lang="pt-BR" dirty="0"/>
              <a:t> </a:t>
            </a:r>
            <a:r>
              <a:rPr lang="pt-BR" dirty="0" err="1"/>
              <a:t>read_func.c</a:t>
            </a:r>
            <a:r>
              <a:rPr lang="pt-BR" dirty="0"/>
              <a:t> </a:t>
            </a:r>
            <a:r>
              <a:rPr lang="pt-BR" dirty="0" err="1"/>
              <a:t>display.c</a:t>
            </a:r>
            <a:r>
              <a:rPr lang="pt-BR" dirty="0"/>
              <a:t> </a:t>
            </a:r>
            <a:r>
              <a:rPr lang="pt-BR" dirty="0" err="1" smtClean="0"/>
              <a:t>read_count_func.c</a:t>
            </a:r>
            <a:endParaRPr lang="pt-BR" dirty="0" smtClean="0"/>
          </a:p>
          <a:p>
            <a:r>
              <a:rPr lang="pt-BR" dirty="0" smtClean="0"/>
              <a:t>Rodar o executável criado com o arquivo .</a:t>
            </a:r>
            <a:r>
              <a:rPr lang="pt-BR" dirty="0" err="1" smtClean="0"/>
              <a:t>class</a:t>
            </a:r>
            <a:r>
              <a:rPr lang="pt-BR" dirty="0" smtClean="0"/>
              <a:t> desejado no </a:t>
            </a:r>
            <a:r>
              <a:rPr lang="pt-BR" dirty="0" err="1" smtClean="0"/>
              <a:t>formarto</a:t>
            </a:r>
            <a:r>
              <a:rPr lang="pt-BR" dirty="0" smtClean="0"/>
              <a:t>: ./</a:t>
            </a:r>
            <a:r>
              <a:rPr lang="pt-BR" dirty="0" err="1" smtClean="0"/>
              <a:t>main</a:t>
            </a:r>
            <a:r>
              <a:rPr lang="pt-BR" dirty="0" smtClean="0"/>
              <a:t> &lt;diretório do .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./</a:t>
            </a:r>
            <a:r>
              <a:rPr lang="pt-BR" dirty="0" err="1"/>
              <a:t>main</a:t>
            </a:r>
            <a:r>
              <a:rPr lang="pt-BR" dirty="0"/>
              <a:t> exemplos\</a:t>
            </a:r>
            <a:r>
              <a:rPr lang="pt-BR" dirty="0" err="1"/>
              <a:t>Somar.class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8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General </a:t>
            </a:r>
            <a:r>
              <a:rPr lang="pt-BR" sz="2800" dirty="0" err="1" smtClean="0"/>
              <a:t>Informations</a:t>
            </a:r>
            <a:endParaRPr lang="pt-BR" sz="2800" dirty="0" smtClean="0"/>
          </a:p>
          <a:p>
            <a:r>
              <a:rPr lang="pt-BR" sz="2800" dirty="0" smtClean="0"/>
              <a:t>Constant Pool</a:t>
            </a:r>
          </a:p>
          <a:p>
            <a:r>
              <a:rPr lang="pt-BR" sz="2800" dirty="0" smtClean="0"/>
              <a:t>Interfaces</a:t>
            </a:r>
          </a:p>
          <a:p>
            <a:r>
              <a:rPr lang="pt-BR" sz="2800" dirty="0" err="1" smtClean="0"/>
              <a:t>Fields</a:t>
            </a:r>
            <a:endParaRPr lang="pt-BR" sz="2800" dirty="0" smtClean="0"/>
          </a:p>
          <a:p>
            <a:r>
              <a:rPr lang="pt-BR" sz="2800" dirty="0" err="1" smtClean="0"/>
              <a:t>Methods</a:t>
            </a:r>
            <a:endParaRPr lang="pt-BR" sz="2800" dirty="0" smtClean="0"/>
          </a:p>
          <a:p>
            <a:r>
              <a:rPr lang="pt-BR" sz="2800" dirty="0" smtClean="0"/>
              <a:t>Atributes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1889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General </a:t>
            </a:r>
            <a:r>
              <a:rPr lang="pt-BR" dirty="0" err="1"/>
              <a:t>Informations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15590"/>
            <a:ext cx="10818222" cy="20557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5801" y="3997234"/>
            <a:ext cx="10600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Magic </a:t>
            </a:r>
            <a:r>
              <a:rPr lang="pt-BR" sz="3600" dirty="0" err="1" smtClean="0"/>
              <a:t>number</a:t>
            </a:r>
            <a:endParaRPr lang="pt-BR" sz="3600" dirty="0" smtClean="0"/>
          </a:p>
          <a:p>
            <a:r>
              <a:rPr lang="pt-BR" sz="3600" dirty="0" err="1" smtClean="0"/>
              <a:t>Minor</a:t>
            </a:r>
            <a:r>
              <a:rPr lang="pt-BR" sz="3600" dirty="0" smtClean="0"/>
              <a:t> e Major </a:t>
            </a:r>
            <a:r>
              <a:rPr lang="pt-BR" sz="3600" dirty="0" err="1" smtClean="0"/>
              <a:t>version</a:t>
            </a:r>
            <a:endParaRPr lang="pt-BR" sz="3600" dirty="0" smtClean="0"/>
          </a:p>
          <a:p>
            <a:r>
              <a:rPr lang="pt-BR" sz="3600" dirty="0" smtClean="0"/>
              <a:t>Constant Pool </a:t>
            </a:r>
            <a:r>
              <a:rPr lang="pt-BR" sz="3600" dirty="0" err="1" smtClean="0"/>
              <a:t>Count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7086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General </a:t>
            </a:r>
            <a:r>
              <a:rPr lang="pt-BR" dirty="0" err="1"/>
              <a:t>Informations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792" y="1715589"/>
            <a:ext cx="7357282" cy="30242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8885" y="4739856"/>
            <a:ext cx="10276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Access </a:t>
            </a:r>
            <a:r>
              <a:rPr lang="pt-BR" sz="3600" dirty="0" err="1" smtClean="0"/>
              <a:t>Flag</a:t>
            </a:r>
            <a:endParaRPr lang="pt-BR" sz="3600" dirty="0" smtClean="0"/>
          </a:p>
          <a:p>
            <a:r>
              <a:rPr lang="pt-BR" sz="3600" dirty="0" err="1" smtClean="0"/>
              <a:t>This</a:t>
            </a:r>
            <a:r>
              <a:rPr lang="pt-BR" sz="3600" dirty="0" smtClean="0"/>
              <a:t> </a:t>
            </a:r>
            <a:r>
              <a:rPr lang="pt-BR" sz="3600" dirty="0" err="1" smtClean="0"/>
              <a:t>Class</a:t>
            </a:r>
            <a:endParaRPr lang="pt-BR" sz="3600" dirty="0" smtClean="0"/>
          </a:p>
          <a:p>
            <a:r>
              <a:rPr lang="pt-BR" sz="3600" dirty="0" err="1" smtClean="0"/>
              <a:t>Super</a:t>
            </a:r>
            <a:r>
              <a:rPr lang="pt-BR" sz="3600" dirty="0" smtClean="0"/>
              <a:t> </a:t>
            </a:r>
            <a:r>
              <a:rPr lang="pt-BR" sz="3600" dirty="0" err="1" smtClean="0"/>
              <a:t>Class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760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General </a:t>
            </a:r>
            <a:r>
              <a:rPr lang="pt-BR" dirty="0" err="1"/>
              <a:t>Informations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2" y="1945182"/>
            <a:ext cx="3300549" cy="10465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2" y="2991698"/>
            <a:ext cx="3300549" cy="8122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491" y="2991698"/>
            <a:ext cx="2983246" cy="8340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512" y="1939628"/>
            <a:ext cx="3014225" cy="105207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72334" y="4321726"/>
            <a:ext cx="97448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Fields</a:t>
            </a:r>
            <a:endParaRPr lang="pt-BR" sz="3200" dirty="0" smtClean="0"/>
          </a:p>
          <a:p>
            <a:r>
              <a:rPr lang="pt-BR" sz="3200" dirty="0" smtClean="0"/>
              <a:t>Interfaces</a:t>
            </a:r>
          </a:p>
          <a:p>
            <a:r>
              <a:rPr lang="pt-BR" sz="3200" dirty="0" smtClean="0"/>
              <a:t>Atributos</a:t>
            </a:r>
          </a:p>
          <a:p>
            <a:r>
              <a:rPr lang="pt-BR" sz="3200" dirty="0" err="1" smtClean="0"/>
              <a:t>Metodos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7141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Constant pool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75" y="2065867"/>
            <a:ext cx="6706184" cy="17136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12" y="1740743"/>
            <a:ext cx="4288537" cy="32512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12" y="2065867"/>
            <a:ext cx="4288537" cy="18640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637" y="4165049"/>
            <a:ext cx="4300912" cy="12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6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Interfaces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497" y="2908663"/>
            <a:ext cx="3983729" cy="13333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98" y="2370667"/>
            <a:ext cx="3983728" cy="5379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48" y="2370667"/>
            <a:ext cx="4693098" cy="18713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96" y="4388535"/>
            <a:ext cx="3983729" cy="18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fields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432" y="1313650"/>
            <a:ext cx="4279671" cy="5761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432" y="1889760"/>
            <a:ext cx="4277736" cy="2212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497" y="4189114"/>
            <a:ext cx="4279671" cy="2128749"/>
          </a:xfrm>
          <a:prstGeom prst="rect">
            <a:avLst/>
          </a:prstGeom>
        </p:spPr>
      </p:pic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69" y="2031135"/>
            <a:ext cx="6607636" cy="38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4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Methods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5449566" cy="25287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119" y="2682239"/>
            <a:ext cx="4180621" cy="25498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19" y="2065866"/>
            <a:ext cx="4180621" cy="6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72</TotalTime>
  <Words>112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Leitor-Exibidor bytecode</vt:lpstr>
      <vt:lpstr>Implementado</vt:lpstr>
      <vt:lpstr>General Informations </vt:lpstr>
      <vt:lpstr>General Informations </vt:lpstr>
      <vt:lpstr>General Informations </vt:lpstr>
      <vt:lpstr>Constant pool</vt:lpstr>
      <vt:lpstr>Interfaces</vt:lpstr>
      <vt:lpstr>fields</vt:lpstr>
      <vt:lpstr>Methods</vt:lpstr>
      <vt:lpstr>Atributes</vt:lpstr>
      <vt:lpstr>Não implementado</vt:lpstr>
      <vt:lpstr>Atributos do method_info (mnemônicos) </vt:lpstr>
      <vt:lpstr>bootstrap_method_attr_index nas Tags 17 e 18 </vt:lpstr>
      <vt:lpstr>Rodando o leitor-exibidor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Leitor-Exibidor bytecode</dc:title>
  <dc:creator>joao vitor dickmann</dc:creator>
  <cp:lastModifiedBy>joao vitor dickmann</cp:lastModifiedBy>
  <cp:revision>8</cp:revision>
  <dcterms:created xsi:type="dcterms:W3CDTF">2025-01-20T02:37:40Z</dcterms:created>
  <dcterms:modified xsi:type="dcterms:W3CDTF">2025-01-20T03:50:18Z</dcterms:modified>
</cp:coreProperties>
</file>