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183402"/>
            <a:ext cx="7265284" cy="19389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/>
              <a:t>STUDENT NAME:</a:t>
            </a:r>
            <a:r>
              <a:rPr lang="en-IN" sz="2400" b="1" i="1" dirty="0"/>
              <a:t> M. </a:t>
            </a:r>
            <a:r>
              <a:rPr lang="en-IN" sz="2400" b="1" i="1" dirty="0" err="1"/>
              <a:t>Nayana</a:t>
            </a:r>
            <a:r>
              <a:rPr lang="en-IN" sz="2400" b="1" i="1" dirty="0"/>
              <a:t> </a:t>
            </a:r>
            <a:r>
              <a:rPr lang="en-IN" sz="2400" b="1" i="1" dirty="0" err="1"/>
              <a:t>dicksha</a:t>
            </a:r>
            <a:r>
              <a:rPr lang="en-IN" sz="2400" b="1" i="1" dirty="0"/>
              <a:t> </a:t>
            </a:r>
            <a:endParaRPr lang="en-US" sz="2400" b="1" i="1" dirty="0"/>
          </a:p>
          <a:p>
            <a:r>
              <a:rPr lang="en-US" sz="2400" b="1" i="1" dirty="0"/>
              <a:t>REGISTER NO:</a:t>
            </a:r>
            <a:r>
              <a:rPr lang="en-IN" sz="2400" b="1" i="1" dirty="0"/>
              <a:t>312208408 – Asunm1330312208408</a:t>
            </a:r>
            <a:endParaRPr lang="en-US" sz="2400" b="1" i="1" dirty="0"/>
          </a:p>
          <a:p>
            <a:r>
              <a:rPr lang="en-US" sz="2400" b="1" i="1" dirty="0"/>
              <a:t>DEPARTMENT:</a:t>
            </a:r>
            <a:r>
              <a:rPr lang="en-IN" sz="2400" b="1" i="1" dirty="0" err="1"/>
              <a:t>B.Com</a:t>
            </a:r>
            <a:r>
              <a:rPr lang="en-IN" sz="2400" b="1" i="1" dirty="0"/>
              <a:t>(Accounting and finance)</a:t>
            </a:r>
            <a:endParaRPr lang="en-US" sz="2400" b="1" i="1" dirty="0"/>
          </a:p>
          <a:p>
            <a:r>
              <a:rPr lang="en-US" sz="2400" b="1" i="1" dirty="0"/>
              <a:t>COLLEGE</a:t>
            </a:r>
            <a:r>
              <a:rPr lang="en-IN" sz="2400" b="1" i="1" dirty="0"/>
              <a:t>: </a:t>
            </a:r>
            <a:r>
              <a:rPr lang="en-IN" sz="2400" b="1" i="1" dirty="0" err="1"/>
              <a:t>Chellammal</a:t>
            </a:r>
            <a:r>
              <a:rPr lang="en-IN" sz="2400" b="1" i="1" dirty="0"/>
              <a:t> woman’s college </a:t>
            </a:r>
            <a:endParaRPr lang="en-US" sz="2400" b="1" i="1" dirty="0"/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934D-887D-3F74-3B18-4E4818DF8291}"/>
              </a:ext>
            </a:extLst>
          </p:cNvPr>
          <p:cNvSpPr txBox="1"/>
          <p:nvPr/>
        </p:nvSpPr>
        <p:spPr>
          <a:xfrm>
            <a:off x="993642" y="1822252"/>
            <a:ext cx="61000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Regression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Performance Prediction Models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83810-4485-B25F-B76F-87D22BC2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6" y="1367154"/>
            <a:ext cx="7924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FA6FB-6484-A514-ABEB-02C1EB4DD573}"/>
              </a:ext>
            </a:extLst>
          </p:cNvPr>
          <p:cNvSpPr txBox="1"/>
          <p:nvPr/>
        </p:nvSpPr>
        <p:spPr>
          <a:xfrm>
            <a:off x="635679" y="2136338"/>
            <a:ext cx="85103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effective employee performance analysis is crucial for optimizing organizational success. By leveraging integrated data, advanced </a:t>
            </a:r>
            <a:r>
              <a:rPr lang="en-IN" dirty="0" err="1">
                <a:solidFill>
                  <a:srgbClr val="00B0F0"/>
                </a:solidFill>
              </a:rPr>
              <a:t>modeling</a:t>
            </a:r>
            <a:r>
              <a:rPr lang="en-IN" dirty="0">
                <a:solidFill>
                  <a:srgbClr val="00B0F0"/>
                </a:solidFill>
              </a:rPr>
              <a:t> techniques, and objective evaluation frameworks, organizations can gain valuable insights into employee performance. This enables informed decision-making, fosters a culture of continuous improvement, and aligns employee efforts with strategic goals. Ultimately, a robust performance analysis system enhances productivity, engagement, and overall organizational effectiveness.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957700" cy="6863080"/>
            <a:chOff x="7443849" y="0"/>
            <a:chExt cx="4752975" cy="68630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B09A5A34-8A8D-7D06-4C2D-7D8B9A4A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7286A3-45E8-3C73-A1D5-10D423030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61" y="6713969"/>
            <a:ext cx="8128000" cy="541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406" y="28579"/>
            <a:ext cx="380810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852551" y="-232266"/>
            <a:ext cx="4340233" cy="7403282"/>
            <a:chOff x="7448612" y="-222143"/>
            <a:chExt cx="4743796" cy="7080609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-222143"/>
              <a:ext cx="3257550" cy="7080144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5002762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86496-C3F4-4CA4-F5E7-E5C64B99B9E7}"/>
              </a:ext>
            </a:extLst>
          </p:cNvPr>
          <p:cNvSpPr txBox="1"/>
          <p:nvPr/>
        </p:nvSpPr>
        <p:spPr>
          <a:xfrm flipV="1">
            <a:off x="2307284" y="2408246"/>
            <a:ext cx="4774426" cy="1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30BC2-3A67-1290-C411-230A932843BB}"/>
              </a:ext>
            </a:extLst>
          </p:cNvPr>
          <p:cNvSpPr txBox="1"/>
          <p:nvPr/>
        </p:nvSpPr>
        <p:spPr>
          <a:xfrm>
            <a:off x="207209" y="1418451"/>
            <a:ext cx="6646028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1" i="1" dirty="0"/>
              <a:t>Inconsistent</a:t>
            </a:r>
            <a:r>
              <a:rPr lang="en-IN" b="1" dirty="0"/>
              <a:t> </a:t>
            </a:r>
            <a:r>
              <a:rPr lang="en-IN" b="1" i="1" dirty="0"/>
              <a:t>Performance</a:t>
            </a:r>
            <a:r>
              <a:rPr lang="en-IN" b="1" dirty="0"/>
              <a:t> </a:t>
            </a:r>
            <a:r>
              <a:rPr lang="en-IN" b="1" i="1" dirty="0"/>
              <a:t>Evaluation</a:t>
            </a:r>
            <a:r>
              <a:rPr lang="en-IN" b="1" dirty="0"/>
              <a:t>:</a:t>
            </a:r>
            <a:r>
              <a:rPr lang="en-IN" dirty="0"/>
              <a:t> Many organizations struggle with inconsistent performance evaluations, where subjective biases of managers lead to disparities in employee appraisals, resulting in employee dissatisfaction and a lack of trust in the performance management system.</a:t>
            </a:r>
          </a:p>
          <a:p>
            <a:r>
              <a:rPr lang="en-IN" b="1" i="1" dirty="0"/>
              <a:t>Lack</a:t>
            </a:r>
            <a:r>
              <a:rPr lang="en-IN" b="1" dirty="0"/>
              <a:t> </a:t>
            </a:r>
            <a:r>
              <a:rPr lang="en-IN" b="1" i="1" dirty="0"/>
              <a:t>of</a:t>
            </a:r>
            <a:r>
              <a:rPr lang="en-IN" b="1" dirty="0"/>
              <a:t> </a:t>
            </a:r>
            <a:r>
              <a:rPr lang="en-IN" b="1" i="1" dirty="0"/>
              <a:t>Data-Driven</a:t>
            </a:r>
            <a:r>
              <a:rPr lang="en-IN" b="1" dirty="0"/>
              <a:t> </a:t>
            </a:r>
            <a:r>
              <a:rPr lang="en-IN" b="1" i="1" dirty="0"/>
              <a:t>Insights</a:t>
            </a:r>
            <a:r>
              <a:rPr lang="en-IN" b="1" dirty="0"/>
              <a:t>:</a:t>
            </a:r>
            <a:r>
              <a:rPr lang="en-IN" dirty="0"/>
              <a:t> Organizations often rely on qualitative assessments rather than quantitative data, which hampers the ability to identify trends, predict future performance, and make informed decisions about promotions, training needs, or terminations.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6CEBA-AECB-42C3-E136-86248669A553}"/>
              </a:ext>
            </a:extLst>
          </p:cNvPr>
          <p:cNvSpPr txBox="1"/>
          <p:nvPr/>
        </p:nvSpPr>
        <p:spPr>
          <a:xfrm>
            <a:off x="423946" y="4003774"/>
            <a:ext cx="8475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Employee</a:t>
            </a:r>
            <a:r>
              <a:rPr lang="en-IN" b="1" dirty="0"/>
              <a:t> </a:t>
            </a:r>
            <a:r>
              <a:rPr lang="en-IN" b="1" i="1" dirty="0"/>
              <a:t>Engagement</a:t>
            </a:r>
            <a:r>
              <a:rPr lang="en-IN" b="1" dirty="0"/>
              <a:t> </a:t>
            </a:r>
            <a:r>
              <a:rPr lang="en-IN" b="1" i="1" dirty="0"/>
              <a:t>and</a:t>
            </a:r>
            <a:r>
              <a:rPr lang="en-IN" b="1" dirty="0"/>
              <a:t> </a:t>
            </a:r>
            <a:r>
              <a:rPr lang="en-IN" b="1" i="1" dirty="0"/>
              <a:t>Motivation</a:t>
            </a:r>
            <a:r>
              <a:rPr lang="en-IN" b="1" dirty="0"/>
              <a:t>:</a:t>
            </a:r>
            <a:r>
              <a:rPr lang="en-IN" dirty="0"/>
              <a:t> Low engagement and motivation levels among employees can negatively impact performance. Identifying the underlying causes and developing strategies to boost engagement is crucial for improving overall productivity.</a:t>
            </a:r>
          </a:p>
          <a:p>
            <a:r>
              <a:rPr lang="en-IN" b="1" i="1" dirty="0"/>
              <a:t>Impact</a:t>
            </a:r>
            <a:r>
              <a:rPr lang="en-IN" b="1" dirty="0"/>
              <a:t> </a:t>
            </a:r>
            <a:r>
              <a:rPr lang="en-IN" b="1" i="1" dirty="0"/>
              <a:t>of</a:t>
            </a:r>
            <a:r>
              <a:rPr lang="en-IN" b="1" dirty="0"/>
              <a:t> </a:t>
            </a:r>
            <a:r>
              <a:rPr lang="en-IN" b="1" i="1" dirty="0"/>
              <a:t>Remote</a:t>
            </a:r>
            <a:r>
              <a:rPr lang="en-IN" b="1" dirty="0"/>
              <a:t> </a:t>
            </a:r>
            <a:r>
              <a:rPr lang="en-IN" b="1" i="1" dirty="0"/>
              <a:t>Work</a:t>
            </a:r>
            <a:r>
              <a:rPr lang="en-IN" b="1" dirty="0"/>
              <a:t>:</a:t>
            </a:r>
            <a:r>
              <a:rPr lang="en-IN" dirty="0"/>
              <a:t> The shift to remote work has complicated traditional performance analysis methods. Organizations need to adapt their performance metrics to effectively evaluate remote employees, ensuring fairness and maintaining productivity.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4792" y="3048000"/>
            <a:ext cx="3533775" cy="3810000"/>
            <a:chOff x="8658225" y="2647950"/>
            <a:chExt cx="3533775" cy="3810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668" y="307275"/>
            <a:ext cx="661943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i="1" spc="5" dirty="0"/>
              <a:t>PROJECT	</a:t>
            </a:r>
            <a:r>
              <a:rPr sz="4250" i="1" spc="-20" dirty="0"/>
              <a:t>OVERVIEW</a:t>
            </a:r>
            <a:endParaRPr sz="425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EE479-7135-B866-CB1E-593D7781C5A1}"/>
              </a:ext>
            </a:extLst>
          </p:cNvPr>
          <p:cNvSpPr txBox="1"/>
          <p:nvPr/>
        </p:nvSpPr>
        <p:spPr>
          <a:xfrm>
            <a:off x="405551" y="1809241"/>
            <a:ext cx="4362043" cy="3693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1" dirty="0"/>
              <a:t>Employee performance analysis is a systematic approach to evaluating and understanding how well employees perform their duties and contribute to organizational goals. This process involves collecting and </a:t>
            </a:r>
            <a:r>
              <a:rPr lang="en-IN" b="1" i="1" dirty="0" err="1"/>
              <a:t>analyzing</a:t>
            </a:r>
            <a:r>
              <a:rPr lang="en-IN" b="1" i="1" dirty="0"/>
              <a:t> data on various performance metrics, such as productivity, quality of work, and </a:t>
            </a:r>
            <a:r>
              <a:rPr lang="en-IN" b="1" i="1" dirty="0" err="1"/>
              <a:t>behavioral</a:t>
            </a:r>
            <a:r>
              <a:rPr lang="en-IN" b="1" i="1" dirty="0"/>
              <a:t> attributes, to assess individual and team effectiveness. The primary objectives are to identify high performers, address underperformance, and align employee efforts with the company's strategic objectives.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7AC23E-D4D0-6D39-07E3-45B5BA5A4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B6D39-2CB2-5EBC-63A6-2BA867B56276}"/>
              </a:ext>
            </a:extLst>
          </p:cNvPr>
          <p:cNvSpPr txBox="1"/>
          <p:nvPr/>
        </p:nvSpPr>
        <p:spPr>
          <a:xfrm>
            <a:off x="953651" y="2359915"/>
            <a:ext cx="48389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HR</a:t>
            </a:r>
            <a:r>
              <a:rPr lang="en-IN" b="1" dirty="0"/>
              <a:t> </a:t>
            </a:r>
            <a:r>
              <a:rPr lang="en-IN" b="1" i="1" dirty="0"/>
              <a:t>Professionals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Manage performance evaluation processes and implement improvement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Managers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Use performance data to assess team members and make decisions on promotions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Employees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Receive feedback and understand their performance relative to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Executives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Use aggregated performance data to make strategic decisions and align workforce efforts with organizational goals.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6406"/>
            <a:ext cx="1699219" cy="17970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E4263F-FC39-8AFC-EAFC-202A2D88CF27}"/>
              </a:ext>
            </a:extLst>
          </p:cNvPr>
          <p:cNvSpPr txBox="1"/>
          <p:nvPr/>
        </p:nvSpPr>
        <p:spPr>
          <a:xfrm>
            <a:off x="246530" y="1890824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Solution:</a:t>
            </a:r>
            <a:r>
              <a:rPr lang="en-IN" dirty="0"/>
              <a:t> Implement a comprehensive employee performance analysis system that integrates quantitative metrics, regular feedback, and objective criteria.</a:t>
            </a:r>
          </a:p>
          <a:p>
            <a:r>
              <a:rPr lang="en-IN" b="1" dirty="0"/>
              <a:t>Value Propositions: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Enhanced Objectivity:</a:t>
            </a:r>
            <a:r>
              <a:rPr lang="en-IN" dirty="0"/>
              <a:t> Reduces biases by relying on data-driven assessments rather than subjective judgments.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B7E75-1169-D77B-8232-350BB2E8CAE9}"/>
              </a:ext>
            </a:extLst>
          </p:cNvPr>
          <p:cNvSpPr txBox="1"/>
          <p:nvPr/>
        </p:nvSpPr>
        <p:spPr>
          <a:xfrm>
            <a:off x="1884626" y="3688960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2.Informed Decision-Making:</a:t>
            </a:r>
            <a:r>
              <a:rPr lang="en-IN" dirty="0"/>
              <a:t> Provides actionable insights for promotions, training, and development.</a:t>
            </a:r>
          </a:p>
          <a:p>
            <a:r>
              <a:rPr lang="en-IN" b="1" dirty="0"/>
              <a:t>3.Improved Engagement:</a:t>
            </a:r>
            <a:r>
              <a:rPr lang="en-IN" dirty="0"/>
              <a:t> Identifies and addresses performance issues, boosting employee morale and productivity.</a:t>
            </a:r>
          </a:p>
          <a:p>
            <a:r>
              <a:rPr lang="en-IN" dirty="0"/>
              <a:t>4.</a:t>
            </a:r>
            <a:r>
              <a:rPr lang="en-IN" b="1" dirty="0"/>
              <a:t>Alignment with Goals:</a:t>
            </a:r>
            <a:r>
              <a:rPr lang="en-IN" dirty="0"/>
              <a:t> Ensures employee efforts are aligned with organizational objectives, driving overall success.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F9E0-B34F-B125-CA21-EF2B3E73A6CA}"/>
              </a:ext>
            </a:extLst>
          </p:cNvPr>
          <p:cNvSpPr txBox="1"/>
          <p:nvPr/>
        </p:nvSpPr>
        <p:spPr>
          <a:xfrm>
            <a:off x="1346744" y="1516648"/>
            <a:ext cx="45699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Employee Demographics:</a:t>
            </a:r>
            <a:r>
              <a:rPr lang="en-IN" dirty="0"/>
              <a:t> Information such as age, gender, role, and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Performance Metrics:</a:t>
            </a:r>
            <a:r>
              <a:rPr lang="en-IN" dirty="0"/>
              <a:t> Data on productivity, quality of work, and goal 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Feedback Scores:</a:t>
            </a:r>
            <a:r>
              <a:rPr lang="en-IN" dirty="0"/>
              <a:t> Ratings from performance reviews and 360-degree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Attendance Records:</a:t>
            </a:r>
            <a:r>
              <a:rPr lang="en-IN" dirty="0"/>
              <a:t> Data on absenteeism and punctuality.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Training and Development:</a:t>
            </a:r>
            <a:r>
              <a:rPr lang="en-IN" dirty="0"/>
              <a:t> Records of training completed and skill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Promotions and Salary Data:</a:t>
            </a:r>
            <a:r>
              <a:rPr lang="en-IN" dirty="0"/>
              <a:t> Information on career progression and compensation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B9AF0-E50C-3632-F1AC-915F2EDEC603}"/>
              </a:ext>
            </a:extLst>
          </p:cNvPr>
          <p:cNvSpPr txBox="1"/>
          <p:nvPr/>
        </p:nvSpPr>
        <p:spPr>
          <a:xfrm>
            <a:off x="3015401" y="2413337"/>
            <a:ext cx="45271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Unified Data Integration:</a:t>
            </a:r>
            <a:r>
              <a:rPr lang="en-IN" dirty="0"/>
              <a:t> Combines quantitative and qualitative performance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Real-Time Analytics:</a:t>
            </a:r>
            <a:r>
              <a:rPr lang="en-IN" dirty="0"/>
              <a:t> Provides up-to-date insights and trend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Bias Reduction:</a:t>
            </a:r>
            <a:r>
              <a:rPr lang="en-IN" dirty="0"/>
              <a:t> Minimizes subjective biases with objective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Actionable Insights:</a:t>
            </a:r>
            <a:r>
              <a:rPr lang="en-IN" dirty="0"/>
              <a:t> Delivers clear recommendations for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Goal Alignment:</a:t>
            </a:r>
            <a:r>
              <a:rPr lang="en-IN" dirty="0"/>
              <a:t> Ensures employee performance aligns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Nayana dicksha M</cp:lastModifiedBy>
  <cp:revision>24</cp:revision>
  <dcterms:created xsi:type="dcterms:W3CDTF">2024-03-29T15:07:22Z</dcterms:created>
  <dcterms:modified xsi:type="dcterms:W3CDTF">2024-09-03T14:44:34Z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