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D43A-1A21-499F-80AA-88ED31D418A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20CC-29F4-4BB6-9650-CACD0A9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D43A-1A21-499F-80AA-88ED31D418A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20CC-29F4-4BB6-9650-CACD0A9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1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D43A-1A21-499F-80AA-88ED31D418A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20CC-29F4-4BB6-9650-CACD0A9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4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D43A-1A21-499F-80AA-88ED31D418A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20CC-29F4-4BB6-9650-CACD0A9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4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D43A-1A21-499F-80AA-88ED31D418A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20CC-29F4-4BB6-9650-CACD0A9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0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D43A-1A21-499F-80AA-88ED31D418A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20CC-29F4-4BB6-9650-CACD0A9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2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D43A-1A21-499F-80AA-88ED31D418A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20CC-29F4-4BB6-9650-CACD0A9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7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D43A-1A21-499F-80AA-88ED31D418A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20CC-29F4-4BB6-9650-CACD0A9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4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D43A-1A21-499F-80AA-88ED31D418A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20CC-29F4-4BB6-9650-CACD0A9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D43A-1A21-499F-80AA-88ED31D418A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20CC-29F4-4BB6-9650-CACD0A9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8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D43A-1A21-499F-80AA-88ED31D418A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20CC-29F4-4BB6-9650-CACD0A9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6D43A-1A21-499F-80AA-88ED31D418A1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20CC-29F4-4BB6-9650-CACD0A95C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0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Title: Human Stampede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Subtitle: Uncovering Patterns and insights from Tragic Events</a:t>
            </a:r>
          </a:p>
          <a:p>
            <a:pPr marL="0" indent="0">
              <a:buNone/>
            </a:pPr>
            <a:r>
              <a:rPr lang="en-US" dirty="0" smtClean="0"/>
              <a:t>Presented by: Dickson </a:t>
            </a:r>
            <a:r>
              <a:rPr lang="en-US" dirty="0" err="1" smtClean="0"/>
              <a:t>Muloma</a:t>
            </a:r>
            <a:r>
              <a:rPr lang="en-US" dirty="0" smtClean="0"/>
              <a:t> </a:t>
            </a:r>
            <a:r>
              <a:rPr lang="en-US" dirty="0" err="1" smtClean="0"/>
              <a:t>Chamwada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3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Human Stampedes dataset reveals critical insights into the frequency, causes, and impacts of stampedes worldwide.</a:t>
            </a:r>
          </a:p>
          <a:p>
            <a:pPr marL="0" indent="0">
              <a:buNone/>
            </a:pPr>
            <a:r>
              <a:rPr lang="en-US" u="sng" dirty="0" smtClean="0"/>
              <a:t>Key Findings</a:t>
            </a:r>
          </a:p>
          <a:p>
            <a:pPr marL="0" indent="0">
              <a:buNone/>
            </a:pPr>
            <a:r>
              <a:rPr lang="en-US" dirty="0" smtClean="0"/>
              <a:t>India has the highest number of stampedes, often linked to large public events.</a:t>
            </a:r>
          </a:p>
          <a:p>
            <a:pPr marL="0" indent="0">
              <a:buNone/>
            </a:pPr>
            <a:r>
              <a:rPr lang="en-US" dirty="0" smtClean="0"/>
              <a:t>Average fatalities per stampede and significant years with high fatalities were identified.</a:t>
            </a:r>
          </a:p>
          <a:p>
            <a:pPr marL="0" indent="0">
              <a:buNone/>
            </a:pPr>
            <a:r>
              <a:rPr lang="en-US" dirty="0" smtClean="0"/>
              <a:t>Religious events and mass panic are major contexts and causes for stampedes.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4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  <a:r>
              <a:rPr lang="en-US" u="sng" dirty="0" smtClean="0"/>
              <a:t>Introduction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Dataset overview: The Human stampedes dataset records incidents of stampedes worldwide details on location, causes and fatalities.</a:t>
            </a:r>
          </a:p>
          <a:p>
            <a:pPr marL="0" indent="0">
              <a:buNone/>
            </a:pPr>
            <a:r>
              <a:rPr lang="en-US" dirty="0" smtClean="0"/>
              <a:t>Goals: To analyze the dataset to uncover patterns and gains insights into the causes and impacts of stampedes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6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Import Process and the interesting thing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briefly followed the the correct modus operandi required to import the dataset on the MySQL workbench. I used various SQL queries like Order </a:t>
            </a:r>
            <a:r>
              <a:rPr lang="en-US" dirty="0"/>
              <a:t>B</a:t>
            </a:r>
            <a:r>
              <a:rPr lang="en-US" dirty="0" smtClean="0"/>
              <a:t>y, SELECT, FROM and COUNT. I also encountered a few challenges while importing the dataset on the MySQL work bench such as data type not matching and handling missing values.</a:t>
            </a:r>
          </a:p>
          <a:p>
            <a:pPr marL="0" indent="0">
              <a:buNone/>
            </a:pPr>
            <a:r>
              <a:rPr lang="en-US" dirty="0" smtClean="0"/>
              <a:t>The interesting fact I discovered is that India has the  highest number of recorded stampedes often due to large public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9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</a:t>
            </a:r>
            <a:r>
              <a:rPr lang="en-US" u="sng" dirty="0" smtClean="0"/>
              <a:t>Cool Facts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Fact 1: I </a:t>
            </a:r>
            <a:r>
              <a:rPr lang="en-US" dirty="0"/>
              <a:t>have discovered that religious events have led to a significant number of fatalities with a total number of </a:t>
            </a:r>
            <a:r>
              <a:rPr lang="en-US" dirty="0" smtClean="0"/>
              <a:t>2,788.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>Fact 2: Average Number of Fatalities per Stampede</a:t>
            </a:r>
          </a:p>
          <a:p>
            <a:pPr marL="0" indent="0">
              <a:buNone/>
            </a:pPr>
            <a:r>
              <a:rPr lang="en-US" dirty="0" smtClean="0"/>
              <a:t>On average, each stampede results in approximately X fatalities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1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Discuss your question, SQL queries and What I have learned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Which countries experience the most stampedes during religious events?</a:t>
            </a:r>
          </a:p>
          <a:p>
            <a:pPr marL="0" indent="0">
              <a:buNone/>
            </a:pPr>
            <a:r>
              <a:rPr lang="en-US" u="sng" dirty="0" smtClean="0"/>
              <a:t>SQL Query</a:t>
            </a:r>
          </a:p>
          <a:p>
            <a:pPr marL="0" indent="0">
              <a:buNone/>
            </a:pPr>
            <a:r>
              <a:rPr lang="en-US" dirty="0" smtClean="0"/>
              <a:t>SELECT Country, COUNT(*) as </a:t>
            </a:r>
            <a:r>
              <a:rPr lang="en-US" dirty="0" err="1" smtClean="0"/>
              <a:t>Number_of_Stampedes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FROM stampedes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Event_Type</a:t>
            </a:r>
            <a:r>
              <a:rPr lang="en-US" dirty="0" smtClean="0"/>
              <a:t> = 'Religious' </a:t>
            </a:r>
          </a:p>
          <a:p>
            <a:pPr marL="0" indent="0">
              <a:buNone/>
            </a:pPr>
            <a:r>
              <a:rPr lang="en-US" dirty="0" smtClean="0"/>
              <a:t>GROUP BY Country </a:t>
            </a:r>
          </a:p>
          <a:p>
            <a:pPr marL="0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Number_of_Stampedes</a:t>
            </a:r>
            <a:r>
              <a:rPr lang="en-US" dirty="0" smtClean="0"/>
              <a:t> DESC </a:t>
            </a:r>
          </a:p>
          <a:p>
            <a:pPr marL="0" indent="0">
              <a:buNone/>
            </a:pPr>
            <a:r>
              <a:rPr lang="en-US" dirty="0" smtClean="0"/>
              <a:t>LIMIT 5;</a:t>
            </a:r>
          </a:p>
          <a:p>
            <a:pPr marL="0" indent="0">
              <a:buNone/>
            </a:pPr>
            <a:r>
              <a:rPr lang="en-US" dirty="0" smtClean="0"/>
              <a:t>From the query I learned that Countries like India and Saudi Arabia frequently experience stampedes during large religious gatherings.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7926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Question 2: What is the most common causes of stampedes in the dataset?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SQL Query</a:t>
            </a:r>
          </a:p>
          <a:p>
            <a:pPr marL="0" indent="0">
              <a:buNone/>
            </a:pPr>
            <a:r>
              <a:rPr lang="en-US" dirty="0" smtClean="0"/>
              <a:t>SELECT Cause, COUNT(*) as Frequency </a:t>
            </a:r>
          </a:p>
          <a:p>
            <a:pPr marL="0" indent="0">
              <a:buNone/>
            </a:pPr>
            <a:r>
              <a:rPr lang="en-US" dirty="0" smtClean="0"/>
              <a:t>FROM stampedes</a:t>
            </a:r>
          </a:p>
          <a:p>
            <a:pPr marL="0" indent="0">
              <a:buNone/>
            </a:pPr>
            <a:r>
              <a:rPr lang="en-US" dirty="0" smtClean="0"/>
              <a:t> GROUP BY Cause </a:t>
            </a:r>
          </a:p>
          <a:p>
            <a:pPr marL="0" indent="0">
              <a:buNone/>
            </a:pPr>
            <a:r>
              <a:rPr lang="en-US" dirty="0" smtClean="0"/>
              <a:t>ORDER BY Frequency DESC</a:t>
            </a:r>
          </a:p>
          <a:p>
            <a:pPr marL="0" indent="0">
              <a:buNone/>
            </a:pPr>
            <a:r>
              <a:rPr lang="en-US" dirty="0" smtClean="0"/>
              <a:t> LIMIT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the query I learned that The most common cause of stampedes is mass panic during emergencies.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6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Presenting Charts;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This pie chart shows the activities with the highest occurrences of stampedes, religious leading in the list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2" name="Picture 4" descr="https://lh7-us.googleusercontent.com/docsz/AD_4nXc_3-HdVS8cKTkOdTia6PffFymTh4zhhcP7q1UUKJlzojq3d1QOu3LstZfeqdqHBhbLOj4U0ctIZlsuOOfD5_mdvTgUyqcok1WYITWu3Lc65ESSf-etjFLkkTqvru5_AuNLzISSnRgIz507HxofrI-QZD3Y?key=FdUwKKfS_3bRJFyuvuuV3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46" y="2090032"/>
            <a:ext cx="7712108" cy="382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42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Bar chart; Most causes of Stampede.</a:t>
            </a:r>
            <a:br>
              <a:rPr lang="en-US" dirty="0" smtClean="0"/>
            </a:br>
            <a:r>
              <a:rPr lang="en-US" sz="3100" dirty="0" smtClean="0"/>
              <a:t>The below bar chart shows the most common cause of stampede mass panic being the leading cause </a:t>
            </a:r>
            <a:endParaRPr lang="en-US" sz="3100" dirty="0"/>
          </a:p>
        </p:txBody>
      </p:sp>
      <p:pic>
        <p:nvPicPr>
          <p:cNvPr id="3074" name="Picture 2" descr="https://lh7-us.googleusercontent.com/docsz/AD_4nXfBcTBtsE6n1SjUhCuEfZeKpgjXPbBkbfJ3FfVDkf9i5sWjLJ__qgKJ52WwQ17ZhCvkUpukw_9TlYCtyGsq0c93cPJ3HRAD9arQKdpUU9r9ibN6-6nCbCQYYrDnzjbBwp9EfCn0HYeUKcdosMbMmfmiUfs?key=FdUwKKfS_3bRJFyuvuuV3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71" y="2431438"/>
            <a:ext cx="4993057" cy="31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40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Chart; shows the top countries with most stampede during religious activities.</a:t>
            </a:r>
            <a:endParaRPr lang="en-US" dirty="0"/>
          </a:p>
        </p:txBody>
      </p:sp>
      <p:pic>
        <p:nvPicPr>
          <p:cNvPr id="4098" name="Picture 2" descr="https://lh7-us.googleusercontent.com/docsz/AD_4nXd2FVyPE3rGxWoCloKSDH-y-tDcsD4CzGnkPwmahKYRnWGrmmgI4oZpTgMSjuaaI6K6X-tVBZC_320-TG562ot2pEg-PvjjjbmVQMy8S89XcowSkZB8Tp_JVmMtJrjN0cWgvFSJOU2AB-vHYREKHE0nXvTD?key=FdUwKKfS_3bRJFyuvuuV3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886" y="2623478"/>
            <a:ext cx="5572227" cy="275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07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Title: Human Stampede</vt:lpstr>
      <vt:lpstr>                       Introduction</vt:lpstr>
      <vt:lpstr>Import Process and the interesting thing</vt:lpstr>
      <vt:lpstr>                              Cool Facts </vt:lpstr>
      <vt:lpstr>Discuss your question, SQL queries and What I have learned </vt:lpstr>
      <vt:lpstr>Question 2: What is the most common causes of stampedes in the dataset?</vt:lpstr>
      <vt:lpstr>Presenting Charts; This pie chart shows the activities with the highest occurrences of stampedes, religious leading in the list.</vt:lpstr>
      <vt:lpstr>Bar chart; Most causes of Stampede. The below bar chart shows the most common cause of stampede mass panic being the leading cause </vt:lpstr>
      <vt:lpstr>Bar Chart; shows the top countries with most stampede during religious activities.</vt:lpstr>
      <vt:lpstr>                       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2024-06-12T16:06:39Z</dcterms:created>
  <dcterms:modified xsi:type="dcterms:W3CDTF">2024-06-12T16:11:15Z</dcterms:modified>
</cp:coreProperties>
</file>